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Lato" panose="020B0604020202020204" charset="0"/>
      <p:regular r:id="rId23"/>
      <p:bold r:id="rId24"/>
      <p:italic r:id="rId25"/>
      <p:boldItalic r:id="rId26"/>
    </p:embeddedFont>
    <p:embeddedFont>
      <p:font typeface="Merriweather" panose="020B0604020202020204" charset="0"/>
      <p:regular r:id="rId27"/>
      <p:bold r:id="rId28"/>
      <p:italic r:id="rId29"/>
      <p:boldItalic r:id="rId30"/>
    </p:embeddedFont>
    <p:embeddedFont>
      <p:font typeface="Alegreya" panose="020B0604020202020204" charset="0"/>
      <p:regular r:id="rId31"/>
      <p:bold r:id="rId32"/>
      <p:italic r:id="rId33"/>
      <p:boldItalic r:id="rId34"/>
    </p:embeddedFont>
    <p:embeddedFont>
      <p:font typeface="Cambria" panose="02040503050406030204" pitchFamily="18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-61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720291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125" y="254075"/>
            <a:ext cx="6943725" cy="332272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/>
          <p:nvPr/>
        </p:nvSpPr>
        <p:spPr>
          <a:xfrm>
            <a:off x="1652987" y="3665475"/>
            <a:ext cx="5838000" cy="1271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latin typeface="Merriweather"/>
                <a:ea typeface="Merriweather"/>
                <a:cs typeface="Merriweather"/>
                <a:sym typeface="Merriweather"/>
              </a:rPr>
              <a:t>GIDEON</a:t>
            </a:r>
          </a:p>
          <a:p>
            <a:pPr lvl="0" algn="ctr" rtl="0">
              <a:spcBef>
                <a:spcPts val="0"/>
              </a:spcBef>
              <a:buNone/>
            </a:pPr>
            <a:endParaRPr sz="2400"/>
          </a:p>
          <a:p>
            <a:pPr lvl="0" algn="ctr">
              <a:spcBef>
                <a:spcPts val="0"/>
              </a:spcBef>
              <a:buNone/>
            </a:pPr>
            <a:r>
              <a:rPr lang="en" sz="1500">
                <a:latin typeface="Cambria"/>
                <a:ea typeface="Cambria"/>
                <a:cs typeface="Cambria"/>
                <a:sym typeface="Cambria"/>
              </a:rPr>
              <a:t>By Ankit( C16465504), Ferdia (C16300581), Aodh( C16405246), Nafeesa(C16715071), Justin(C16402272) and Mikee( C16363646)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Powers and features / Weakness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154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" baseline="30000"/>
              <a:t>Abilities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Abilities: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Knowledge of the timeline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Medical Knowledge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Telepathy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Weaknesses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Requires electricity: Gideon requires electrical power to operate. \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Shutdown code: Gideon has a shutdown code.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Physical Aspects of Gideon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550" y="999675"/>
            <a:ext cx="4876900" cy="414382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1983700" y="431200"/>
            <a:ext cx="5128500" cy="56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Gideon’s full body when active.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Physical Aspects of Gideon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91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Conveyed in the show as a holographic human.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Gideon personality is that of a female human.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Is mostly shown as a full-sized holographic head.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3300" y="1152475"/>
            <a:ext cx="3428999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Diagram of Gideon’s functionality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 descr="OS_Flowchar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2700" y="503774"/>
            <a:ext cx="4098599" cy="448732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2903250" y="189325"/>
            <a:ext cx="3337500" cy="38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Uses of Gideon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44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In the Flash, Gideon showed hints of the future for the Barry Allen.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In Legends of Tomorrow, Gideon was shown to be able to heal injured crew members.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1400" y="1152475"/>
            <a:ext cx="4182600" cy="385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0" lvl="0" indent="457200">
              <a:spcBef>
                <a:spcPts val="0"/>
              </a:spcBef>
              <a:buNone/>
            </a:pPr>
            <a:r>
              <a:rPr lang="en">
                <a:latin typeface="Alegreya"/>
                <a:ea typeface="Alegreya"/>
                <a:cs typeface="Alegreya"/>
                <a:sym typeface="Alegreya"/>
              </a:rPr>
              <a:t>Table of Contents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lr>
                <a:srgbClr val="666666"/>
              </a:buClr>
            </a:pPr>
            <a:r>
              <a:rPr lang="en">
                <a:solidFill>
                  <a:srgbClr val="666666"/>
                </a:solidFill>
              </a:rPr>
              <a:t>Creation of Gideon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lr>
                <a:srgbClr val="666666"/>
              </a:buClr>
            </a:pPr>
            <a:r>
              <a:rPr lang="en">
                <a:solidFill>
                  <a:srgbClr val="666666"/>
                </a:solidFill>
              </a:rPr>
              <a:t>About Barry Allen/The Flash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lr>
                <a:srgbClr val="666666"/>
              </a:buClr>
            </a:pPr>
            <a:r>
              <a:rPr lang="en">
                <a:solidFill>
                  <a:srgbClr val="666666"/>
                </a:solidFill>
              </a:rPr>
              <a:t>Diagram of the OS Architecture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lr>
                <a:srgbClr val="666666"/>
              </a:buClr>
            </a:pPr>
            <a:r>
              <a:rPr lang="en">
                <a:solidFill>
                  <a:srgbClr val="666666"/>
                </a:solidFill>
              </a:rPr>
              <a:t>Image of OS Desktop</a:t>
            </a:r>
          </a:p>
          <a:p>
            <a:pPr marL="457200" lvl="0" indent="-228600">
              <a:lnSpc>
                <a:spcPct val="200000"/>
              </a:lnSpc>
              <a:spcBef>
                <a:spcPts val="0"/>
              </a:spcBef>
              <a:buClr>
                <a:srgbClr val="666666"/>
              </a:buClr>
            </a:pPr>
            <a:r>
              <a:rPr lang="en">
                <a:solidFill>
                  <a:srgbClr val="666666"/>
                </a:solidFill>
              </a:rPr>
              <a:t>Conclusions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Gideon - created by Barry, used by Thawne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Barry’s mother killed by Thawne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Struck by lightning, became The Flash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Gideon used for information about Past,</a:t>
            </a:r>
            <a:br>
              <a:rPr lang="en"/>
            </a:br>
            <a:r>
              <a:rPr lang="en"/>
              <a:t>Present and Future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Used after Thawne by Barry and on the</a:t>
            </a:r>
            <a:br>
              <a:rPr lang="en"/>
            </a:br>
            <a:r>
              <a:rPr lang="en"/>
              <a:t>Waverider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7374" y="1868125"/>
            <a:ext cx="3305900" cy="198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was Gideon created?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Who uses Gideon?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What is Gideon?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0" lvl="0" indent="457200">
              <a:spcBef>
                <a:spcPts val="0"/>
              </a:spcBef>
              <a:buNone/>
            </a:pPr>
            <a:r>
              <a:rPr lang="en">
                <a:latin typeface="Alegreya"/>
                <a:ea typeface="Alegreya"/>
                <a:cs typeface="Alegreya"/>
                <a:sym typeface="Alegreya"/>
              </a:rPr>
              <a:t>Creation of Gideon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644775" y="2110150"/>
            <a:ext cx="4220400" cy="49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/>
          <p:nvPr/>
        </p:nvSpPr>
        <p:spPr>
          <a:xfrm>
            <a:off x="454275" y="1648525"/>
            <a:ext cx="7971600" cy="30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Char char="●"/>
            </a:pPr>
            <a:r>
              <a:rPr lang="en" sz="1800">
                <a:solidFill>
                  <a:srgbClr val="666666"/>
                </a:solidFill>
              </a:rPr>
              <a:t>AI used by Barry Allen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Char char="●"/>
            </a:pPr>
            <a:r>
              <a:rPr lang="en" sz="1800">
                <a:solidFill>
                  <a:srgbClr val="666666"/>
                </a:solidFill>
              </a:rPr>
              <a:t>Created and brought from future by Barry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Char char="●"/>
            </a:pPr>
            <a:r>
              <a:rPr lang="en" sz="1800">
                <a:solidFill>
                  <a:srgbClr val="666666"/>
                </a:solidFill>
              </a:rPr>
              <a:t>Must obey Barry no matter what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Char char="●"/>
            </a:pPr>
            <a:r>
              <a:rPr lang="en" sz="1800">
                <a:solidFill>
                  <a:srgbClr val="666666"/>
                </a:solidFill>
              </a:rPr>
              <a:t>Usually used by Eobard Thawne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												Eobard Thawne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9800" y="1389725"/>
            <a:ext cx="3026100" cy="30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Biography of Barry Allen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Alegreya"/>
                <a:ea typeface="Alegreya"/>
                <a:cs typeface="Alegreya"/>
                <a:sym typeface="Alegreya"/>
              </a:rPr>
              <a:t>Biography of Barry Allen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174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66666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666666"/>
              </a:buClr>
            </a:pPr>
            <a:r>
              <a:rPr lang="en">
                <a:solidFill>
                  <a:srgbClr val="666666"/>
                </a:solidFill>
              </a:rPr>
              <a:t>Forensic Scientist in Central City </a:t>
            </a:r>
          </a:p>
          <a:p>
            <a:pPr marL="457200" lvl="0" indent="-228600" rtl="0">
              <a:spcBef>
                <a:spcPts val="0"/>
              </a:spcBef>
              <a:buClr>
                <a:srgbClr val="666666"/>
              </a:buClr>
            </a:pPr>
            <a:r>
              <a:rPr lang="en">
                <a:solidFill>
                  <a:srgbClr val="666666"/>
                </a:solidFill>
              </a:rPr>
              <a:t>25 years old</a:t>
            </a:r>
          </a:p>
          <a:p>
            <a:pPr marL="457200" lvl="0" indent="-228600" rtl="0">
              <a:spcBef>
                <a:spcPts val="0"/>
              </a:spcBef>
              <a:buClr>
                <a:srgbClr val="666666"/>
              </a:buClr>
            </a:pPr>
            <a:r>
              <a:rPr lang="en">
                <a:solidFill>
                  <a:srgbClr val="666666"/>
                </a:solidFill>
              </a:rPr>
              <a:t>Son of Nora and Henry Allen</a:t>
            </a:r>
          </a:p>
          <a:p>
            <a:pPr marL="457200" lvl="0" indent="-228600" rtl="0">
              <a:spcBef>
                <a:spcPts val="0"/>
              </a:spcBef>
              <a:buClr>
                <a:srgbClr val="666666"/>
              </a:buClr>
            </a:pPr>
            <a:r>
              <a:rPr lang="en">
                <a:solidFill>
                  <a:srgbClr val="666666"/>
                </a:solidFill>
              </a:rPr>
              <a:t>Is also the Flash</a:t>
            </a:r>
          </a:p>
          <a:p>
            <a:pPr marL="457200" lvl="0" indent="-228600" rtl="0">
              <a:spcBef>
                <a:spcPts val="0"/>
              </a:spcBef>
              <a:buClr>
                <a:srgbClr val="666666"/>
              </a:buClr>
            </a:pPr>
            <a:r>
              <a:rPr lang="en">
                <a:solidFill>
                  <a:srgbClr val="666666"/>
                </a:solidFill>
              </a:rPr>
              <a:t>Engaged to Iris West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Early Life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084499" cy="292764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3492750" y="1254650"/>
            <a:ext cx="5797800" cy="67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666666"/>
              </a:buClr>
              <a:buSzPct val="100000"/>
              <a:buFont typeface="Lato"/>
              <a:buChar char="●"/>
            </a:pPr>
            <a:r>
              <a:rPr lang="en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Mother murdered when he was a child and Father was blamed.</a:t>
            </a:r>
          </a:p>
          <a:p>
            <a:pPr marL="457200" lvl="0" indent="-342900" rtl="0">
              <a:spcBef>
                <a:spcPts val="0"/>
              </a:spcBef>
              <a:buClr>
                <a:srgbClr val="666666"/>
              </a:buClr>
              <a:buSzPct val="100000"/>
              <a:buFont typeface="Lato"/>
              <a:buChar char="●"/>
            </a:pPr>
            <a:r>
              <a:rPr lang="en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Adopted by Joe West.</a:t>
            </a:r>
          </a:p>
          <a:p>
            <a:pPr marL="457200" lvl="0" indent="-342900" rtl="0">
              <a:spcBef>
                <a:spcPts val="0"/>
              </a:spcBef>
              <a:buClr>
                <a:srgbClr val="666666"/>
              </a:buClr>
              <a:buSzPct val="100000"/>
              <a:buFont typeface="Lato"/>
              <a:buChar char="●"/>
            </a:pPr>
            <a:r>
              <a:rPr lang="en"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Bullied as a child.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Current Life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7984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666666"/>
                </a:solidFill>
              </a:rPr>
              <a:t>He </a:t>
            </a:r>
            <a:r>
              <a:rPr lang="en" dirty="0" smtClean="0">
                <a:solidFill>
                  <a:srgbClr val="666666"/>
                </a:solidFill>
              </a:rPr>
              <a:t>works </a:t>
            </a:r>
            <a:r>
              <a:rPr lang="en" dirty="0">
                <a:solidFill>
                  <a:srgbClr val="666666"/>
                </a:solidFill>
              </a:rPr>
              <a:t>as a forensic </a:t>
            </a:r>
            <a:r>
              <a:rPr lang="en" dirty="0" smtClean="0">
                <a:solidFill>
                  <a:srgbClr val="666666"/>
                </a:solidFill>
              </a:rPr>
              <a:t>scientist,he also </a:t>
            </a:r>
            <a:r>
              <a:rPr lang="en" dirty="0">
                <a:solidFill>
                  <a:srgbClr val="666666"/>
                </a:solidFill>
              </a:rPr>
              <a:t>secretly acts as a meta-human vigilante known </a:t>
            </a:r>
            <a:r>
              <a:rPr lang="en" dirty="0" smtClean="0">
                <a:solidFill>
                  <a:srgbClr val="666666"/>
                </a:solidFill>
              </a:rPr>
              <a:t>as </a:t>
            </a:r>
            <a:r>
              <a:rPr lang="en" dirty="0">
                <a:solidFill>
                  <a:srgbClr val="666666"/>
                </a:solidFill>
              </a:rPr>
              <a:t>the Flash.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666666"/>
                </a:solidFill>
              </a:rPr>
              <a:t>Works alongside </a:t>
            </a:r>
            <a:r>
              <a:rPr lang="en" dirty="0" smtClean="0">
                <a:solidFill>
                  <a:srgbClr val="666666"/>
                </a:solidFill>
              </a:rPr>
              <a:t>Team Flash to </a:t>
            </a:r>
            <a:r>
              <a:rPr lang="en" dirty="0">
                <a:solidFill>
                  <a:srgbClr val="666666"/>
                </a:solidFill>
              </a:rPr>
              <a:t>combat metahuman criminals.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666666"/>
                </a:solidFill>
              </a:rPr>
              <a:t>Saved the world numerous times but also irresponsibility changed time a couple of times which caused Flashpoint</a:t>
            </a:r>
          </a:p>
        </p:txBody>
      </p:sp>
      <p:pic>
        <p:nvPicPr>
          <p:cNvPr id="105" name="Shape 105" descr="tmp78446930296622284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0249" y="1152475"/>
            <a:ext cx="303375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Personality of Barry Allen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18400" cy="390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666666"/>
                </a:solidFill>
              </a:rPr>
              <a:t>Barry Allen believes in justice which is caused mostly by his childhood where his Dad was wrongfully accused of his mom’s murder.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666666"/>
                </a:solidFill>
              </a:rPr>
              <a:t>Barry is also very stubborn and isn’t quick to learn.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666666"/>
                </a:solidFill>
              </a:rPr>
              <a:t>Barry Allen </a:t>
            </a:r>
            <a:r>
              <a:rPr lang="en" dirty="0" smtClean="0">
                <a:solidFill>
                  <a:srgbClr val="666666"/>
                </a:solidFill>
              </a:rPr>
              <a:t>is </a:t>
            </a:r>
            <a:r>
              <a:rPr lang="en" dirty="0">
                <a:solidFill>
                  <a:srgbClr val="666666"/>
                </a:solidFill>
              </a:rPr>
              <a:t>a good person and wishes to do good in the world however he feels like all the world’s problems rests on his shoulders only.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5600" y="1152475"/>
            <a:ext cx="4418400" cy="390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395</Words>
  <Application>Microsoft Office PowerPoint</Application>
  <PresentationFormat>On-screen Show (16:9)</PresentationFormat>
  <Paragraphs>70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Playfair Display</vt:lpstr>
      <vt:lpstr>Lato</vt:lpstr>
      <vt:lpstr>Merriweather</vt:lpstr>
      <vt:lpstr>Alegreya</vt:lpstr>
      <vt:lpstr>Cambria</vt:lpstr>
      <vt:lpstr>coral</vt:lpstr>
      <vt:lpstr>PowerPoint Presentation</vt:lpstr>
      <vt:lpstr>Table of Contents</vt:lpstr>
      <vt:lpstr>Introduction</vt:lpstr>
      <vt:lpstr>Creation of Gideon</vt:lpstr>
      <vt:lpstr>Biography of Barry Allen</vt:lpstr>
      <vt:lpstr>Biography of Barry Allen</vt:lpstr>
      <vt:lpstr>Early Life</vt:lpstr>
      <vt:lpstr>Current Life</vt:lpstr>
      <vt:lpstr>Personality of Barry Allen</vt:lpstr>
      <vt:lpstr>Powers and features / Weakness </vt:lpstr>
      <vt:lpstr>Abilities</vt:lpstr>
      <vt:lpstr>Weaknesses</vt:lpstr>
      <vt:lpstr>Physical Aspects of Gideon</vt:lpstr>
      <vt:lpstr>PowerPoint Presentation</vt:lpstr>
      <vt:lpstr>Physical Aspects of Gideon</vt:lpstr>
      <vt:lpstr>Diagram of Gideon’s functionality</vt:lpstr>
      <vt:lpstr>PowerPoint Presentation</vt:lpstr>
      <vt:lpstr>Uses of Gideon</vt:lpstr>
      <vt:lpstr>Conclusion 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Justine Quiapos</cp:lastModifiedBy>
  <cp:revision>1</cp:revision>
  <dcterms:modified xsi:type="dcterms:W3CDTF">2017-04-06T15:00:02Z</dcterms:modified>
</cp:coreProperties>
</file>