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5" r:id="rId6"/>
    <p:sldId id="262" r:id="rId7"/>
    <p:sldId id="277" r:id="rId8"/>
    <p:sldId id="278" r:id="rId9"/>
    <p:sldId id="279" r:id="rId10"/>
    <p:sldId id="265" r:id="rId11"/>
    <p:sldId id="266" r:id="rId12"/>
    <p:sldId id="281" r:id="rId13"/>
    <p:sldId id="282" r:id="rId14"/>
    <p:sldId id="286" r:id="rId15"/>
    <p:sldId id="267" r:id="rId16"/>
    <p:sldId id="268" r:id="rId17"/>
    <p:sldId id="283" r:id="rId18"/>
    <p:sldId id="284" r:id="rId19"/>
    <p:sldId id="271" r:id="rId20"/>
    <p:sldId id="272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25168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601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416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744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60080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511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73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549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368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417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96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145F6CB-F01A-4DAE-A801-B794F912B7EE}" type="datetimeFigureOut">
              <a:rPr lang="en-IE" smtClean="0"/>
              <a:t>05/04/2017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5012FF2-682B-480B-BCA2-2AB609F239FE}" type="slidenum">
              <a:rPr lang="en-IE" smtClean="0"/>
              <a:t>‹#›</a:t>
            </a:fld>
            <a:endParaRPr lang="en-I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690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1.theportalwiki.net/img/5/58/LogicCore.png" TargetMode="External"/><Relationship Id="rId3" Type="http://schemas.openxmlformats.org/officeDocument/2006/relationships/hyperlink" Target="https://theportalwiki.com/wiki/GLaDOS" TargetMode="External"/><Relationship Id="rId7" Type="http://schemas.openxmlformats.org/officeDocument/2006/relationships/hyperlink" Target="https://theportalwiki.com/wiki/File:MoralityCore.png" TargetMode="External"/><Relationship Id="rId2" Type="http://schemas.openxmlformats.org/officeDocument/2006/relationships/hyperlink" Target="http://www.giantbomb.com/glados/3005-72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gnette2.wikia.nocookie.net/epicrapbattlesofhistory/images/d/d7/GLaDOS_Based_On.png/revision/latest?cb=20160507071909" TargetMode="External"/><Relationship Id="rId11" Type="http://schemas.openxmlformats.org/officeDocument/2006/relationships/hyperlink" Target="https://theportalwiki.com/wiki/File:FactCore.png" TargetMode="External"/><Relationship Id="rId5" Type="http://schemas.openxmlformats.org/officeDocument/2006/relationships/hyperlink" Target="https://i1.theportalwiki.net/img/thumb/7/79/GLaDOS_P2.png/400px-GLaDOS_P2.png" TargetMode="External"/><Relationship Id="rId10" Type="http://schemas.openxmlformats.org/officeDocument/2006/relationships/hyperlink" Target="https://theportalwiki.com/wiki/File:AdventureCore.png" TargetMode="External"/><Relationship Id="rId4" Type="http://schemas.openxmlformats.org/officeDocument/2006/relationships/hyperlink" Target="https://theportalwiki.com/wiki/Cave_Johnson" TargetMode="External"/><Relationship Id="rId9" Type="http://schemas.openxmlformats.org/officeDocument/2006/relationships/hyperlink" Target="https://theportalwiki.com/wiki/File:SpaceCore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505426"/>
            <a:ext cx="8361229" cy="1172460"/>
          </a:xfrm>
        </p:spPr>
        <p:txBody>
          <a:bodyPr/>
          <a:lstStyle/>
          <a:p>
            <a:r>
              <a:rPr lang="en-IE" dirty="0"/>
              <a:t>GLADOS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1915127" y="3393722"/>
            <a:ext cx="5691621" cy="1483077"/>
          </a:xfrm>
        </p:spPr>
        <p:txBody>
          <a:bodyPr>
            <a:normAutofit fontScale="70000" lnSpcReduction="20000"/>
          </a:bodyPr>
          <a:lstStyle/>
          <a:p>
            <a:r>
              <a:rPr lang="en-IE" dirty="0"/>
              <a:t>By Combustible Lemons</a:t>
            </a:r>
          </a:p>
          <a:p>
            <a:r>
              <a:rPr lang="en-IE" dirty="0"/>
              <a:t>Combustible Lemons are Patrick Horan C16416742, Thomas Killeen C16394453, Daniel O’Connor C16776635, Yuwei Chen D16123951, Ciaran McHale C16486904, Kieran MacHale C16777089 and Victor Odunlami C16356956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4" y="2782007"/>
            <a:ext cx="2308013" cy="26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0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Physical aspects of </a:t>
            </a:r>
            <a:r>
              <a:rPr lang="en-IE" dirty="0" err="1"/>
              <a:t>glados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6211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Personality Cores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40190"/>
            <a:ext cx="3225835" cy="31048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57530" y="254019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Central Core</a:t>
            </a:r>
          </a:p>
          <a:p>
            <a:pPr algn="ctr"/>
            <a:endParaRPr lang="en-GB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ctr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power to regulate and control the Enrichment centre, e.g. Camera feeds, Turret Production Lines</a:t>
            </a:r>
          </a:p>
          <a:p>
            <a:pPr marL="216000" indent="-216000" algn="ctr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216000" indent="-216000" algn="ctr">
              <a:buClr>
                <a:srgbClr val="000000"/>
              </a:buClr>
              <a:buSzPct val="45000"/>
              <a:buFont typeface="Symbol" charset="2"/>
              <a:buChar char=""/>
            </a:pP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Designed to operate as the central core, it can be switched out with other  personality cores.</a:t>
            </a:r>
          </a:p>
        </p:txBody>
      </p:sp>
    </p:spTree>
    <p:extLst>
      <p:ext uri="{BB962C8B-B14F-4D97-AF65-F5344CB8AC3E}">
        <p14:creationId xmlns:p14="http://schemas.microsoft.com/office/powerpoint/2010/main" val="201768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Working Cores</a:t>
            </a:r>
            <a:b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97" y="2168753"/>
            <a:ext cx="1611858" cy="1781033"/>
          </a:xfrm>
        </p:spPr>
      </p:pic>
      <p:sp>
        <p:nvSpPr>
          <p:cNvPr id="6" name="Rectangle 5"/>
          <p:cNvSpPr/>
          <p:nvPr/>
        </p:nvSpPr>
        <p:spPr>
          <a:xfrm>
            <a:off x="3670852" y="2597604"/>
            <a:ext cx="2623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Morality -</a:t>
            </a:r>
          </a:p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Prevents Release of Neurotoxin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97" y="4527837"/>
            <a:ext cx="1654150" cy="1630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70852" y="4881626"/>
            <a:ext cx="2411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Cake/Intelligence – Rambles on about a unique cake recipe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56" y="2171699"/>
            <a:ext cx="1685379" cy="17780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997497" y="2715825"/>
            <a:ext cx="2283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Curiosity – Constantly asks questions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456" y="4385686"/>
            <a:ext cx="1685379" cy="16602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97497" y="4892656"/>
            <a:ext cx="27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Anger/Emotion – snarls and growls ferociously</a:t>
            </a:r>
          </a:p>
        </p:txBody>
      </p:sp>
    </p:spTree>
    <p:extLst>
      <p:ext uri="{BB962C8B-B14F-4D97-AF65-F5344CB8AC3E}">
        <p14:creationId xmlns:p14="http://schemas.microsoft.com/office/powerpoint/2010/main" val="1840123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Corrupted Cores</a:t>
            </a:r>
            <a:b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8676" y="2171700"/>
            <a:ext cx="6332561" cy="829806"/>
          </a:xfrm>
        </p:spPr>
        <p:txBody>
          <a:bodyPr/>
          <a:lstStyle/>
          <a:p>
            <a:pPr marL="0" indent="0">
              <a:buNone/>
            </a:pP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Space Core - “SPAAAAAAAAAAAAAAAAACE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23" y="1629907"/>
            <a:ext cx="1506914" cy="15396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89662" y="365760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Adventure/Rick Core - “Do you have a gun? </a:t>
            </a:r>
            <a:r>
              <a:rPr lang="en-GB" sz="2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'Cause</a:t>
            </a:r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 should really have a gun. What is that thing you're holding?”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216" y="3098030"/>
            <a:ext cx="1718042" cy="17562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64258" y="550284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Fact Core - “In 1948, at the request of a dying boy, baseball legend Babe Ruth ate seventy-five hot dogs, then died of hot dog poisoning.”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21" y="5041544"/>
            <a:ext cx="1656455" cy="16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GLaDOS Architecture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25" y="2286000"/>
            <a:ext cx="7042950" cy="3581400"/>
          </a:xfrm>
        </p:spPr>
      </p:pic>
    </p:spTree>
    <p:extLst>
      <p:ext uri="{BB962C8B-B14F-4D97-AF65-F5344CB8AC3E}">
        <p14:creationId xmlns:p14="http://schemas.microsoft.com/office/powerpoint/2010/main" val="272133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Versions of </a:t>
            </a:r>
            <a:r>
              <a:rPr lang="en-IE" dirty="0" err="1"/>
              <a:t>glados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8522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Early Versions of GLaDOS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Construction began in 1986, with the aim of accelerating the Portal project, however initial work and research began in 1982!</a:t>
            </a:r>
          </a:p>
          <a:p>
            <a:r>
              <a:rPr lang="en-IE" dirty="0"/>
              <a:t>Version 1.0 came online in 1986!</a:t>
            </a:r>
          </a:p>
          <a:p>
            <a:r>
              <a:rPr lang="en-IE" dirty="0"/>
              <a:t>First prototype was completed in 1989, but later abandoned</a:t>
            </a:r>
          </a:p>
        </p:txBody>
      </p:sp>
    </p:spTree>
    <p:extLst>
      <p:ext uri="{BB962C8B-B14F-4D97-AF65-F5344CB8AC3E}">
        <p14:creationId xmlns:p14="http://schemas.microsoft.com/office/powerpoint/2010/main" val="241155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Evolution of GLaDOS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Version 2.0 came online in 1990</a:t>
            </a:r>
          </a:p>
          <a:p>
            <a:r>
              <a:rPr lang="en-IE" dirty="0"/>
              <a:t>This version of GLaDOS displayed a worrying murderous intent that would later be somewhat remedied by a morality core</a:t>
            </a:r>
          </a:p>
          <a:p>
            <a:r>
              <a:rPr lang="en-IE" dirty="0"/>
              <a:t>In 1996, after the DOS had been brought to a state of basic functionality, work began on the genetic life form component!</a:t>
            </a:r>
          </a:p>
          <a:p>
            <a:r>
              <a:rPr lang="en-IE" dirty="0"/>
              <a:t>Version 3.0 came online in 1998, with the main improvements being the partially functional disk operator !</a:t>
            </a:r>
          </a:p>
        </p:txBody>
      </p:sp>
    </p:spTree>
    <p:extLst>
      <p:ext uri="{BB962C8B-B14F-4D97-AF65-F5344CB8AC3E}">
        <p14:creationId xmlns:p14="http://schemas.microsoft.com/office/powerpoint/2010/main" val="3750034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Current version of GLaDOS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In 1998, GLaDOS’ somewhat finalised version was 3.11!</a:t>
            </a:r>
          </a:p>
          <a:p>
            <a:r>
              <a:rPr lang="en-IE" dirty="0"/>
              <a:t>The same year, GLaDOS was first activated, but quickly shut back down despite Aperture scientists best efforts!</a:t>
            </a:r>
          </a:p>
          <a:p>
            <a:r>
              <a:rPr lang="en-IE" dirty="0"/>
              <a:t>After an unspecified disaster during Aperture’s annual ‘Bring your daughter to work’ day, a morality core was developed to enhance GLaDOS 3.11!</a:t>
            </a:r>
          </a:p>
          <a:p>
            <a:r>
              <a:rPr lang="en-IE" dirty="0"/>
              <a:t>Version 3.11 is the current version of GLaDOS!</a:t>
            </a:r>
          </a:p>
        </p:txBody>
      </p:sp>
    </p:spTree>
    <p:extLst>
      <p:ext uri="{BB962C8B-B14F-4D97-AF65-F5344CB8AC3E}">
        <p14:creationId xmlns:p14="http://schemas.microsoft.com/office/powerpoint/2010/main" val="1357883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GLaDOS</a:t>
            </a:r>
            <a:r>
              <a:rPr lang="en-IE" dirty="0"/>
              <a:t> running.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10014857" cy="3581400"/>
          </a:xfrm>
        </p:spPr>
      </p:pic>
    </p:spTree>
    <p:extLst>
      <p:ext uri="{BB962C8B-B14F-4D97-AF65-F5344CB8AC3E}">
        <p14:creationId xmlns:p14="http://schemas.microsoft.com/office/powerpoint/2010/main" val="8336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Table Of 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Introduction</a:t>
            </a:r>
          </a:p>
          <a:p>
            <a:r>
              <a:rPr lang="en-IE" dirty="0"/>
              <a:t>Biography: Cave Johnson</a:t>
            </a:r>
          </a:p>
          <a:p>
            <a:r>
              <a:rPr lang="en-IE" dirty="0"/>
              <a:t>Purpose/Uses of GLaDOS</a:t>
            </a:r>
          </a:p>
          <a:p>
            <a:r>
              <a:rPr lang="en-IE" dirty="0"/>
              <a:t>Physical Aspects of GLaDOS</a:t>
            </a:r>
          </a:p>
          <a:p>
            <a:r>
              <a:rPr lang="en-IE" dirty="0"/>
              <a:t>Versions of GLaDOS</a:t>
            </a:r>
          </a:p>
          <a:p>
            <a:r>
              <a:rPr lang="en-IE" dirty="0"/>
              <a:t>Architecture/Diagram</a:t>
            </a:r>
          </a:p>
          <a:p>
            <a:r>
              <a:rPr lang="en-IE" dirty="0"/>
              <a:t>GLaDOS running</a:t>
            </a:r>
          </a:p>
          <a:p>
            <a:r>
              <a:rPr lang="en-IE" dirty="0"/>
              <a:t>Conclusions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84209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After being stabilised with a morality core, GLaDOS became a very important part of Aperture Science as a whole.</a:t>
            </a:r>
          </a:p>
          <a:p>
            <a:r>
              <a:rPr lang="en-IE" sz="2400" dirty="0"/>
              <a:t>GLaDOS is the core reason why Aperture Science was able to continue operating its enrichment centre and the Portal project.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08194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1729409"/>
            <a:ext cx="9601200" cy="35814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Tgrills, GLaDOS(Character), </a:t>
            </a:r>
            <a:r>
              <a:rPr lang="en-US" dirty="0">
                <a:hlinkClick r:id="rId2"/>
              </a:rPr>
              <a:t>http://www.giantbomb.com/glados/3005-722/</a:t>
            </a:r>
            <a:r>
              <a:rPr lang="en-US" dirty="0"/>
              <a:t>, Date Accessed: March 2017</a:t>
            </a:r>
          </a:p>
          <a:p>
            <a:r>
              <a:rPr lang="en-US" dirty="0"/>
              <a:t>Music </a:t>
            </a:r>
            <a:r>
              <a:rPr lang="en-US" dirty="0" err="1"/>
              <a:t>Brainz</a:t>
            </a:r>
            <a:r>
              <a:rPr lang="en-US" dirty="0"/>
              <a:t>, GLaDOS(Portal-Wiki), </a:t>
            </a:r>
            <a:r>
              <a:rPr lang="en-US" dirty="0">
                <a:hlinkClick r:id="rId3"/>
              </a:rPr>
              <a:t>https://theportalwiki.com/wiki/GLaDOS</a:t>
            </a:r>
            <a:r>
              <a:rPr lang="en-US" dirty="0"/>
              <a:t>, Date Accessed: March 2017</a:t>
            </a:r>
          </a:p>
          <a:p>
            <a:r>
              <a:rPr lang="en-US" dirty="0"/>
              <a:t>Image Valve, Cave Johnson(Character), https://upload.wikimedia.org/wikipedia/en/f/fa/Portal2_cave_johnson_and_caroline.png  , Date Accessed: Apr. 2017</a:t>
            </a:r>
          </a:p>
          <a:p>
            <a:r>
              <a:rPr lang="en-US" dirty="0"/>
              <a:t>, Cave Johnson (Portal-Wiki) </a:t>
            </a:r>
            <a:r>
              <a:rPr lang="en-US" dirty="0">
                <a:hlinkClick r:id="rId4"/>
              </a:rPr>
              <a:t>https://theportalwiki.com/wiki/Cave_Johnson</a:t>
            </a:r>
            <a:r>
              <a:rPr lang="en-US" dirty="0"/>
              <a:t>, Date Accessed: April 2017</a:t>
            </a:r>
          </a:p>
          <a:p>
            <a:r>
              <a:rPr lang="en-IE" dirty="0"/>
              <a:t>Image Valve, GLaDOS(Character) </a:t>
            </a:r>
            <a:r>
              <a:rPr lang="en-IE" dirty="0">
                <a:hlinkClick r:id="rId5"/>
              </a:rPr>
              <a:t>https://i1.theportalwiki.net/img/thumb/7/79/GLaDOS_P2.png/400px-GLaDOS_P2.png</a:t>
            </a:r>
            <a:r>
              <a:rPr lang="en-IE" dirty="0"/>
              <a:t>, Date Accessed: Apr. 2017. </a:t>
            </a:r>
          </a:p>
          <a:p>
            <a:r>
              <a:rPr lang="en-IE" dirty="0"/>
              <a:t>Image Valve, GLaDOS(</a:t>
            </a:r>
            <a:r>
              <a:rPr lang="en-IE" dirty="0" err="1"/>
              <a:t>Wikia</a:t>
            </a:r>
            <a:r>
              <a:rPr lang="en-IE" dirty="0"/>
              <a:t>) </a:t>
            </a:r>
            <a:r>
              <a:rPr lang="en-IE" dirty="0">
                <a:hlinkClick r:id="rId6"/>
              </a:rPr>
              <a:t>http://vignette2.wikia.nocookie.net/epicrapbattlesofhistory/images/d/d7/GLaDOS_Based_On.png/revision/latest?cb=20160507071909</a:t>
            </a:r>
            <a:r>
              <a:rPr lang="en-IE" dirty="0"/>
              <a:t>, Date Accessed: Apr. 2017</a:t>
            </a:r>
          </a:p>
          <a:p>
            <a:r>
              <a:rPr lang="en-IE" dirty="0"/>
              <a:t>Image Valve, Morality Core(Character), </a:t>
            </a:r>
            <a:r>
              <a:rPr lang="en-IE" dirty="0">
                <a:hlinkClick r:id="rId7"/>
              </a:rPr>
              <a:t>https://theportalwiki.com/wiki/File:MoralityCore.png</a:t>
            </a:r>
            <a:r>
              <a:rPr lang="en-IE" dirty="0"/>
              <a:t>, Date Accessed: Apr. 2017</a:t>
            </a:r>
          </a:p>
          <a:p>
            <a:r>
              <a:rPr lang="en-IE" dirty="0"/>
              <a:t>Image Valve, Curiosity Core(Character), https://theportalwiki.com/wiki/File:CuriousityCore.png, Date Accessed: Apr. 2017</a:t>
            </a:r>
          </a:p>
          <a:p>
            <a:r>
              <a:rPr lang="en-IE" dirty="0"/>
              <a:t>Image Valve, Logic Core(Character), </a:t>
            </a:r>
            <a:r>
              <a:rPr lang="en-GB" u="sng" dirty="0">
                <a:hlinkClick r:id="rId8"/>
              </a:rPr>
              <a:t>https://i1.theportalwiki.net/img/5/58/LogicCore.png</a:t>
            </a:r>
            <a:r>
              <a:rPr lang="en-IE" dirty="0"/>
              <a:t>, Date Accessed: Apr. 2017</a:t>
            </a:r>
          </a:p>
          <a:p>
            <a:r>
              <a:rPr lang="en-IE" dirty="0"/>
              <a:t>Image Valve, Space Core(Character), </a:t>
            </a:r>
            <a:r>
              <a:rPr lang="en-GB" u="sng" dirty="0">
                <a:hlinkClick r:id="rId8"/>
              </a:rPr>
              <a:t> </a:t>
            </a:r>
            <a:r>
              <a:rPr lang="en-GB" u="sng" dirty="0">
                <a:hlinkClick r:id="rId9"/>
              </a:rPr>
              <a:t>https://theportalwiki.com/wiki/File:SpaceCore.png</a:t>
            </a:r>
            <a:r>
              <a:rPr lang="en-GB" u="sng" dirty="0"/>
              <a:t>, </a:t>
            </a:r>
            <a:r>
              <a:rPr lang="en-IE" dirty="0"/>
              <a:t>Date Accessed: Apr. 2017</a:t>
            </a:r>
          </a:p>
          <a:p>
            <a:r>
              <a:rPr lang="en-IE" dirty="0"/>
              <a:t>Image Valve, Adventure Core(Character), </a:t>
            </a:r>
            <a:r>
              <a:rPr lang="en-GB" u="sng" dirty="0">
                <a:hlinkClick r:id="rId10"/>
              </a:rPr>
              <a:t>https://theportalwiki.com/wiki/File:AdventureCore.</a:t>
            </a:r>
            <a:r>
              <a:rPr lang="en-GB" dirty="0">
                <a:hlinkClick r:id="rId10"/>
              </a:rPr>
              <a:t>png</a:t>
            </a:r>
            <a:r>
              <a:rPr lang="en-GB" dirty="0"/>
              <a:t>. Date Accessed: Apr. 2017</a:t>
            </a:r>
          </a:p>
          <a:p>
            <a:r>
              <a:rPr lang="en-GB" dirty="0"/>
              <a:t>Image Valve, Fact Core (Character), </a:t>
            </a:r>
            <a:r>
              <a:rPr lang="en-GB" u="sng" dirty="0">
                <a:hlinkClick r:id="rId11"/>
              </a:rPr>
              <a:t>https://theportalwiki.com/wiki/File:FactCore.png</a:t>
            </a:r>
            <a:r>
              <a:rPr lang="en-IE" u="sng" dirty="0"/>
              <a:t>,</a:t>
            </a:r>
            <a:r>
              <a:rPr lang="en-IE" dirty="0"/>
              <a:t>, Date Accessed: Apr. </a:t>
            </a:r>
            <a:r>
              <a:rPr lang="en-IE"/>
              <a:t>201</a:t>
            </a:r>
            <a:r>
              <a:rPr lang="en-IE" dirty="0"/>
              <a:t>7</a:t>
            </a:r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280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GLaDOS(Genetic Lifeform and Disk Operating System) is essentially the overseer of the Aperture Science enrichment centre.</a:t>
            </a:r>
          </a:p>
          <a:p>
            <a:r>
              <a:rPr lang="en-IE" sz="2400" dirty="0"/>
              <a:t>Made of various cores, GLaDOS is capable of performing a wide variety of tasks</a:t>
            </a:r>
            <a:r>
              <a:rPr lang="en-IE" dirty="0"/>
              <a:t>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164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Biography: Cave Johnson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4011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Cave Johnson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34538"/>
            <a:ext cx="2710930" cy="4013448"/>
          </a:xfrm>
        </p:spPr>
      </p:pic>
      <p:sp>
        <p:nvSpPr>
          <p:cNvPr id="2" name="Rectangle 1"/>
          <p:cNvSpPr/>
          <p:nvPr/>
        </p:nvSpPr>
        <p:spPr>
          <a:xfrm>
            <a:off x="4651514" y="183453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400" dirty="0"/>
              <a:t>Cave Johnson founded Aperture Fixtures in 1943 as a shower curtain manufacturer.</a:t>
            </a:r>
          </a:p>
          <a:p>
            <a:r>
              <a:rPr lang="en-IE" sz="2400" dirty="0"/>
              <a:t>Later renamed to Aperture Science he innovated in creating new technologies.</a:t>
            </a:r>
          </a:p>
          <a:p>
            <a:r>
              <a:rPr lang="en-IE" sz="2400" dirty="0"/>
              <a:t>As a result of moon rock poisoning his health was deteriorating.</a:t>
            </a:r>
          </a:p>
          <a:p>
            <a:r>
              <a:rPr lang="en-IE" sz="2400" dirty="0"/>
              <a:t>GLaDOS was created as a way to memory map his brain into a computer.</a:t>
            </a:r>
          </a:p>
        </p:txBody>
      </p:sp>
    </p:spTree>
    <p:extLst>
      <p:ext uri="{BB962C8B-B14F-4D97-AF65-F5344CB8AC3E}">
        <p14:creationId xmlns:p14="http://schemas.microsoft.com/office/powerpoint/2010/main" val="167496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Purpose/uses of </a:t>
            </a:r>
            <a:r>
              <a:rPr lang="en-IE" dirty="0" err="1"/>
              <a:t>Glados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8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GLaDOS’ Purpose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GLaDOS was initially designed to help run the Aperture Science facility and its test subjects</a:t>
            </a:r>
          </a:p>
          <a:p>
            <a:r>
              <a:rPr lang="en-US" sz="2400" dirty="0"/>
              <a:t>However, When she was turned on she tried to kill everyone in the Aperture science facility</a:t>
            </a:r>
          </a:p>
          <a:p>
            <a:r>
              <a:rPr lang="en-US" sz="2400" dirty="0"/>
              <a:t>In response the Aperture scientists made personality cores to attach to GLaDOS</a:t>
            </a:r>
          </a:p>
          <a:p>
            <a:endParaRPr lang="en-IE" sz="2700" dirty="0"/>
          </a:p>
        </p:txBody>
      </p:sp>
    </p:spTree>
    <p:extLst>
      <p:ext uri="{BB962C8B-B14F-4D97-AF65-F5344CB8AC3E}">
        <p14:creationId xmlns:p14="http://schemas.microsoft.com/office/powerpoint/2010/main" val="168414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GLaDOS’ Purpose</a:t>
            </a:r>
            <a:endParaRPr lang="en-IE" sz="41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After this she claimed to have no hostility or desire to hurt anyone</a:t>
            </a:r>
          </a:p>
          <a:p>
            <a:r>
              <a:rPr lang="en-US" sz="2400" dirty="0"/>
              <a:t>She attained neurotoxin to test a version of the Schrodinger's cat experiment</a:t>
            </a:r>
          </a:p>
          <a:p>
            <a:r>
              <a:rPr lang="en-US" sz="2400" dirty="0"/>
              <a:t>She flooded the aperture facility with neurotoxin and resumed to complete the experiment with the remaining survivors</a:t>
            </a:r>
          </a:p>
          <a:p>
            <a:endParaRPr lang="en-IE" sz="2700" dirty="0"/>
          </a:p>
        </p:txBody>
      </p:sp>
    </p:spTree>
    <p:extLst>
      <p:ext uri="{BB962C8B-B14F-4D97-AF65-F5344CB8AC3E}">
        <p14:creationId xmlns:p14="http://schemas.microsoft.com/office/powerpoint/2010/main" val="298841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GLaDOS’ Abilities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GLaDOS is a complex artificial intelligence system composed of robotic parts </a:t>
            </a:r>
          </a:p>
          <a:p>
            <a:r>
              <a:rPr lang="en-US" sz="2400" dirty="0"/>
              <a:t>She was installed to act as the enrichment centers central control computer </a:t>
            </a:r>
          </a:p>
          <a:p>
            <a:r>
              <a:rPr lang="en-US" sz="2400" dirty="0"/>
              <a:t>She guides the test subjects through each test and also controls the entire testing facility by herself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096977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314</TotalTime>
  <Words>1044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Franklin Gothic Book</vt:lpstr>
      <vt:lpstr>Symbol</vt:lpstr>
      <vt:lpstr>Crop</vt:lpstr>
      <vt:lpstr>GLADOS</vt:lpstr>
      <vt:lpstr>Table Of Contents</vt:lpstr>
      <vt:lpstr>Introduction</vt:lpstr>
      <vt:lpstr>Biography: Cave Johnson</vt:lpstr>
      <vt:lpstr>Cave Johnson</vt:lpstr>
      <vt:lpstr>Purpose/uses of Glados</vt:lpstr>
      <vt:lpstr>GLaDOS’ Purpose</vt:lpstr>
      <vt:lpstr>GLaDOS’ Purpose</vt:lpstr>
      <vt:lpstr>GLaDOS’ Abilities</vt:lpstr>
      <vt:lpstr>Physical aspects of glados</vt:lpstr>
      <vt:lpstr>Personality Cores</vt:lpstr>
      <vt:lpstr>Working Cores </vt:lpstr>
      <vt:lpstr>Corrupted Cores </vt:lpstr>
      <vt:lpstr>GLaDOS Architecture</vt:lpstr>
      <vt:lpstr>Versions of glados</vt:lpstr>
      <vt:lpstr>Early Versions of GLaDOS</vt:lpstr>
      <vt:lpstr>Evolution of GLaDOS</vt:lpstr>
      <vt:lpstr>Current version of GLaDOS </vt:lpstr>
      <vt:lpstr>GLaDOS running.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GLADOS</dc:title>
  <dc:creator>Patrick Horan</dc:creator>
  <cp:lastModifiedBy>Patrick Horan</cp:lastModifiedBy>
  <cp:revision>25</cp:revision>
  <dcterms:created xsi:type="dcterms:W3CDTF">2017-03-30T16:30:40Z</dcterms:created>
  <dcterms:modified xsi:type="dcterms:W3CDTF">2017-04-05T07:55:34Z</dcterms:modified>
</cp:coreProperties>
</file>