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8" r:id="rId2"/>
    <p:sldId id="999" r:id="rId3"/>
    <p:sldId id="998" r:id="rId4"/>
    <p:sldId id="1003" r:id="rId5"/>
    <p:sldId id="1004" r:id="rId6"/>
    <p:sldId id="1005" r:id="rId7"/>
    <p:sldId id="1006" r:id="rId8"/>
    <p:sldId id="1008" r:id="rId9"/>
    <p:sldId id="1009" r:id="rId10"/>
    <p:sldId id="1007" r:id="rId11"/>
    <p:sldId id="1010" r:id="rId12"/>
    <p:sldId id="1011" r:id="rId13"/>
    <p:sldId id="1012" r:id="rId14"/>
    <p:sldId id="1013" r:id="rId15"/>
    <p:sldId id="1014" r:id="rId16"/>
    <p:sldId id="1015" r:id="rId17"/>
    <p:sldId id="1016" r:id="rId18"/>
    <p:sldId id="1017" r:id="rId19"/>
    <p:sldId id="557" r:id="rId20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15/11/2020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15/11/2020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15/11/2020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15/11/2020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15/11/2020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15/11/2020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15/11/2020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15/11/2020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>
                <a:solidFill>
                  <a:schemeClr val="bg1"/>
                </a:solidFill>
              </a:rPr>
              <a:t>Iterator Pattern:</a:t>
            </a:r>
            <a:br>
              <a:rPr lang="en-IE" sz="6000" dirty="0">
                <a:solidFill>
                  <a:schemeClr val="bg1"/>
                </a:solidFill>
              </a:rPr>
            </a:br>
            <a:r>
              <a:rPr lang="en-IE" sz="6000" dirty="0">
                <a:solidFill>
                  <a:schemeClr val="bg1"/>
                </a:solidFill>
              </a:rPr>
              <a:t> Generator Expressions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Damian Gordon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Iterator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Our output file will look like this: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44052" y="2819066"/>
            <a:ext cx="11102309" cy="2088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11:25:46 WARNING This is a warning. It could be serious.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11:25:52 WARNING Another warning sent.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11:26:40 WARNING Warnings should be heeded.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11:26:54 WARNING Watch for warnings.</a:t>
            </a:r>
          </a:p>
        </p:txBody>
      </p:sp>
    </p:spTree>
    <p:extLst>
      <p:ext uri="{BB962C8B-B14F-4D97-AF65-F5344CB8AC3E}">
        <p14:creationId xmlns:p14="http://schemas.microsoft.com/office/powerpoint/2010/main" val="3934348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Iterator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All of the lines in the output file say ‘WARNING’:</a:t>
            </a:r>
          </a:p>
        </p:txBody>
      </p:sp>
    </p:spTree>
    <p:extLst>
      <p:ext uri="{BB962C8B-B14F-4D97-AF65-F5344CB8AC3E}">
        <p14:creationId xmlns:p14="http://schemas.microsoft.com/office/powerpoint/2010/main" val="128530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Iterator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All of the lines in the output file say ‘WARNING’: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44052" y="2819066"/>
            <a:ext cx="11102309" cy="2088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11:25:46 WARNING This is a warning. It could be serious.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11:25:52 WARNING Another warning sent.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11:26:40 WARNING Warnings should be heeded.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11:26:54 WARNING Watch for warnings.</a:t>
            </a:r>
          </a:p>
        </p:txBody>
      </p:sp>
    </p:spTree>
    <p:extLst>
      <p:ext uri="{BB962C8B-B14F-4D97-AF65-F5344CB8AC3E}">
        <p14:creationId xmlns:p14="http://schemas.microsoft.com/office/powerpoint/2010/main" val="1889584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Iterator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So we could write a new program to delete the word “WARNING” out of each line:</a:t>
            </a:r>
          </a:p>
        </p:txBody>
      </p:sp>
    </p:spTree>
    <p:extLst>
      <p:ext uri="{BB962C8B-B14F-4D97-AF65-F5344CB8AC3E}">
        <p14:creationId xmlns:p14="http://schemas.microsoft.com/office/powerpoint/2010/main" val="1268524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Iterator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So we could write a new program to delete the word “WARNING” out of each line: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62558" y="2780928"/>
            <a:ext cx="11521280" cy="3816423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import sys</a:t>
            </a:r>
          </a:p>
          <a:p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"OutputFile.txt"</a:t>
            </a:r>
          </a:p>
          <a:p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"OutputFile2.txt"</a:t>
            </a:r>
          </a:p>
          <a:p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with open(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as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with open(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"w") as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outfile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warnings = (</a:t>
            </a:r>
            <a:r>
              <a:rPr lang="en-IE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line.replace</a:t>
            </a: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 WARNING', ‘’)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 Continued on next line</a:t>
            </a:r>
          </a:p>
          <a:p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for line in </a:t>
            </a:r>
            <a:r>
              <a:rPr lang="en-IE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if 'WARNING' in line)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for line in warnings: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outfile.write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(line)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# ENDFOR;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39180956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Iterator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And we get: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44052" y="2819066"/>
            <a:ext cx="11102309" cy="2088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11:25:46 This is a warning. It could be serious.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11:25:52 Another warning sent.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11:26:40 Warnings should be heeded.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11:26:54 Watch for warnings.</a:t>
            </a:r>
          </a:p>
        </p:txBody>
      </p:sp>
    </p:spTree>
    <p:extLst>
      <p:ext uri="{BB962C8B-B14F-4D97-AF65-F5344CB8AC3E}">
        <p14:creationId xmlns:p14="http://schemas.microsoft.com/office/powerpoint/2010/main" val="814707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Iterator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To do the same thing in a more object-oriented manner:</a:t>
            </a:r>
          </a:p>
        </p:txBody>
      </p:sp>
    </p:spTree>
    <p:extLst>
      <p:ext uri="{BB962C8B-B14F-4D97-AF65-F5344CB8AC3E}">
        <p14:creationId xmlns:p14="http://schemas.microsoft.com/office/powerpoint/2010/main" val="32723832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Iterator Pattern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62558" y="2204864"/>
            <a:ext cx="11449272" cy="4392487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import sys</a:t>
            </a: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inname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"OutputFile.txt"</a:t>
            </a: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outname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"OutputFile3.txt"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warnings_filter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insequence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line in </a:t>
            </a:r>
            <a:r>
              <a:rPr lang="en-IE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insequence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'WARNING' in line:</a:t>
            </a:r>
          </a:p>
          <a:p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yield </a:t>
            </a:r>
            <a:r>
              <a:rPr lang="en-IE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line.replace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(' WARNING', '')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with open(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inname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 as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with open(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outname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, "w") as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outfile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filter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warnings_filter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line in filter: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outfile.write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(line)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To do the same thing in a more object-oriented manner:</a:t>
            </a:r>
          </a:p>
        </p:txBody>
      </p:sp>
    </p:spTree>
    <p:extLst>
      <p:ext uri="{BB962C8B-B14F-4D97-AF65-F5344CB8AC3E}">
        <p14:creationId xmlns:p14="http://schemas.microsoft.com/office/powerpoint/2010/main" val="17544899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Iterator Pattern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62558" y="2204864"/>
            <a:ext cx="11449272" cy="4392487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import sys</a:t>
            </a: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inname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"OutputFile.txt"</a:t>
            </a: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outname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"OutputFile3.txt"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warnings_filter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insequence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line in </a:t>
            </a:r>
            <a:r>
              <a:rPr lang="en-IE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insequence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'WARNING' in line:</a:t>
            </a:r>
          </a:p>
          <a:p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yield </a:t>
            </a:r>
            <a:r>
              <a:rPr lang="en-IE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line.replace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(' WARNING', '')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with open(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inname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 as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with open(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outname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, "w") as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outfile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filter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warnings_filter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line in filter: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outfile.write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(line)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To do the same thing in a more object-oriented manner:</a:t>
            </a:r>
          </a:p>
        </p:txBody>
      </p:sp>
      <p:sp>
        <p:nvSpPr>
          <p:cNvPr id="6" name="Oval 5"/>
          <p:cNvSpPr/>
          <p:nvPr/>
        </p:nvSpPr>
        <p:spPr>
          <a:xfrm>
            <a:off x="1918742" y="4257092"/>
            <a:ext cx="1152128" cy="612068"/>
          </a:xfrm>
          <a:prstGeom prst="ellipse">
            <a:avLst/>
          </a:prstGeom>
          <a:noFill/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7175326" y="2564904"/>
            <a:ext cx="4320480" cy="252028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>
                <a:solidFill>
                  <a:schemeClr val="tx1"/>
                </a:solidFill>
              </a:rPr>
              <a:t>The </a:t>
            </a:r>
            <a:r>
              <a:rPr lang="en-I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yield</a:t>
            </a:r>
            <a:r>
              <a:rPr lang="en-IE" sz="2000" dirty="0">
                <a:solidFill>
                  <a:schemeClr val="tx1"/>
                </a:solidFill>
              </a:rPr>
              <a:t> command works exactly like the normal </a:t>
            </a:r>
            <a:r>
              <a:rPr lang="en-I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000" dirty="0">
                <a:solidFill>
                  <a:schemeClr val="tx1"/>
                </a:solidFill>
              </a:rPr>
              <a:t> command (when you return a value from a method), but it </a:t>
            </a:r>
            <a:r>
              <a:rPr lang="en-IE" sz="2000" u="sng" dirty="0">
                <a:solidFill>
                  <a:schemeClr val="tx1"/>
                </a:solidFill>
              </a:rPr>
              <a:t>temporarily</a:t>
            </a:r>
            <a:r>
              <a:rPr lang="en-IE" sz="2000" dirty="0">
                <a:solidFill>
                  <a:schemeClr val="tx1"/>
                </a:solidFill>
              </a:rPr>
              <a:t> returns control to the calling method, and remembers where it was in a sequence in each new call.  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214886" y="3220401"/>
            <a:ext cx="3924436" cy="1216711"/>
          </a:xfrm>
          <a:prstGeom prst="straightConnector1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76743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>
                <a:solidFill>
                  <a:schemeClr val="bg1"/>
                </a:solidFill>
              </a:rPr>
              <a:t>Generator Expressions</a:t>
            </a:r>
          </a:p>
        </p:txBody>
      </p:sp>
    </p:spTree>
    <p:extLst>
      <p:ext uri="{BB962C8B-B14F-4D97-AF65-F5344CB8AC3E}">
        <p14:creationId xmlns:p14="http://schemas.microsoft.com/office/powerpoint/2010/main" val="3677608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Iterator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Let’s imagine we are processing a large log file:</a:t>
            </a:r>
          </a:p>
        </p:txBody>
      </p:sp>
    </p:spTree>
    <p:extLst>
      <p:ext uri="{BB962C8B-B14F-4D97-AF65-F5344CB8AC3E}">
        <p14:creationId xmlns:p14="http://schemas.microsoft.com/office/powerpoint/2010/main" val="3025394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Iterator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Let’s imagine we are processing a large log file: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09521" y="2348880"/>
            <a:ext cx="11102309" cy="3816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algn="ctr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11:25:25 DEBUG This is a debugging message.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11:25:36 INFO This is an information method.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11:25:46 WARNING This is a warning. It could be serious.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11:25:52 WARNING Another warning sent.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11:25:59 INFO Here's some information.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11:26:13 DEBUG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Debug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messages.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11:26:32 INFO Information is usually harmless, but helpful.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11:26:40 WARNING Warnings should be heeded.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11:26:54 WARNING Watch for warnings.</a:t>
            </a:r>
          </a:p>
          <a:p>
            <a:pPr algn="ctr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algn="ctr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592269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Iterator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If the log file is very big (a few terabytes) and we were looking only for “WARNING” messages, we shouldn’t use a List Comprehension in this case  because it would temporarily create a list containing every line </a:t>
            </a:r>
            <a:r>
              <a:rPr lang="en-IE">
                <a:solidFill>
                  <a:schemeClr val="bg1"/>
                </a:solidFill>
                <a:cs typeface="Courier New" panose="02070309020205020404" pitchFamily="49" charset="0"/>
              </a:rPr>
              <a:t>and then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search for the appropriate messages.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Instead we can use </a:t>
            </a:r>
            <a:r>
              <a:rPr lang="en-IE" b="1" dirty="0">
                <a:solidFill>
                  <a:schemeClr val="bg1"/>
                </a:solidFill>
                <a:cs typeface="Courier New" panose="02070309020205020404" pitchFamily="49" charset="0"/>
              </a:rPr>
              <a:t>Generator Expressions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 (or </a:t>
            </a:r>
            <a:r>
              <a:rPr lang="en-IE" b="1" dirty="0">
                <a:solidFill>
                  <a:schemeClr val="bg1"/>
                </a:solidFill>
                <a:cs typeface="Courier New" panose="02070309020205020404" pitchFamily="49" charset="0"/>
              </a:rPr>
              <a:t>Generators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756550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Iterator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To create a </a:t>
            </a:r>
            <a:r>
              <a:rPr lang="en-IE" b="1" dirty="0">
                <a:solidFill>
                  <a:schemeClr val="bg1"/>
                </a:solidFill>
                <a:cs typeface="Courier New" panose="02070309020205020404" pitchFamily="49" charset="0"/>
              </a:rPr>
              <a:t>Generator Expressions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 we simply wrap the comprehension in parenthesis ‘()’ instead of ‘[]’ or ‘{}’.</a:t>
            </a:r>
          </a:p>
        </p:txBody>
      </p:sp>
    </p:spTree>
    <p:extLst>
      <p:ext uri="{BB962C8B-B14F-4D97-AF65-F5344CB8AC3E}">
        <p14:creationId xmlns:p14="http://schemas.microsoft.com/office/powerpoint/2010/main" val="1933752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Iterator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To create a </a:t>
            </a:r>
            <a:r>
              <a:rPr lang="en-IE" b="1" dirty="0">
                <a:solidFill>
                  <a:schemeClr val="bg1"/>
                </a:solidFill>
                <a:cs typeface="Courier New" panose="02070309020205020404" pitchFamily="49" charset="0"/>
              </a:rPr>
              <a:t>Generator Expressions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 we simply wrap the comprehension in parenthesis ‘()’ instead of ‘[]’ or ‘{}’.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62558" y="2852936"/>
            <a:ext cx="11521280" cy="3744415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import sys</a:t>
            </a:r>
          </a:p>
          <a:p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"InputFile.txt"</a:t>
            </a:r>
          </a:p>
          <a:p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"OutputFile.txt"</a:t>
            </a:r>
          </a:p>
          <a:p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with open(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as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with open(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"w") as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outfile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warnings = (line for line in </a:t>
            </a:r>
            <a:r>
              <a:rPr lang="en-IE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if 'WARNING' in line)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line in warnings: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DO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outfile.write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(line)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ENDFOR;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1057084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Iterator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To create a </a:t>
            </a:r>
            <a:r>
              <a:rPr lang="en-IE" b="1" dirty="0">
                <a:solidFill>
                  <a:schemeClr val="bg1"/>
                </a:solidFill>
                <a:cs typeface="Courier New" panose="02070309020205020404" pitchFamily="49" charset="0"/>
              </a:rPr>
              <a:t>Generator Expressions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 we simply wrap the comprehension in parenthesis ‘()’ instead of ‘[]’ or ‘{}’.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62558" y="2852936"/>
            <a:ext cx="11521280" cy="3744415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import sys</a:t>
            </a:r>
          </a:p>
          <a:p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"InputFile.txt"</a:t>
            </a:r>
          </a:p>
          <a:p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"OutputFile.txt"</a:t>
            </a:r>
          </a:p>
          <a:p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with open(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as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with open(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"w") as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outfile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warnings = (line for line in </a:t>
            </a:r>
            <a:r>
              <a:rPr lang="en-IE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if 'WARNING' in line)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line in warnings: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DO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outfile.write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(line)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ENDFOR;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  <p:sp>
        <p:nvSpPr>
          <p:cNvPr id="6" name="Left Brace 5"/>
          <p:cNvSpPr/>
          <p:nvPr/>
        </p:nvSpPr>
        <p:spPr>
          <a:xfrm rot="16200000">
            <a:off x="3718942" y="4869161"/>
            <a:ext cx="360040" cy="648072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Left Brace 6"/>
          <p:cNvSpPr/>
          <p:nvPr/>
        </p:nvSpPr>
        <p:spPr>
          <a:xfrm rot="16200000">
            <a:off x="5483138" y="3825046"/>
            <a:ext cx="360040" cy="2736304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1702718" y="5517233"/>
            <a:ext cx="2592288" cy="118072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>
                <a:solidFill>
                  <a:schemeClr val="tx1"/>
                </a:solidFill>
              </a:rPr>
              <a:t>Write each line that matches the criteria into “warnings”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439022" y="5517232"/>
            <a:ext cx="3168352" cy="118072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>
                <a:solidFill>
                  <a:schemeClr val="tx1"/>
                </a:solidFill>
              </a:rPr>
              <a:t>Call each line in the file </a:t>
            </a:r>
            <a:r>
              <a:rPr lang="en-I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IE" sz="2000" dirty="0">
                <a:solidFill>
                  <a:schemeClr val="tx1"/>
                </a:solidFill>
              </a:rPr>
              <a:t>, one after the next, after the next</a:t>
            </a:r>
          </a:p>
        </p:txBody>
      </p:sp>
      <p:sp>
        <p:nvSpPr>
          <p:cNvPr id="10" name="Left Brace 9"/>
          <p:cNvSpPr/>
          <p:nvPr/>
        </p:nvSpPr>
        <p:spPr>
          <a:xfrm rot="16200000">
            <a:off x="8543478" y="3717034"/>
            <a:ext cx="360040" cy="2952328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ounded Rectangle 10"/>
          <p:cNvSpPr/>
          <p:nvPr/>
        </p:nvSpPr>
        <p:spPr>
          <a:xfrm>
            <a:off x="7751390" y="5517233"/>
            <a:ext cx="3024336" cy="118072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>
                <a:solidFill>
                  <a:schemeClr val="tx1"/>
                </a:solidFill>
              </a:rPr>
              <a:t>Select only lines that have the word “WARNING”</a:t>
            </a:r>
          </a:p>
        </p:txBody>
      </p:sp>
    </p:spTree>
    <p:extLst>
      <p:ext uri="{BB962C8B-B14F-4D97-AF65-F5344CB8AC3E}">
        <p14:creationId xmlns:p14="http://schemas.microsoft.com/office/powerpoint/2010/main" val="1755918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Iterator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To create a </a:t>
            </a:r>
            <a:r>
              <a:rPr lang="en-IE" b="1" dirty="0">
                <a:solidFill>
                  <a:schemeClr val="bg1"/>
                </a:solidFill>
                <a:cs typeface="Courier New" panose="02070309020205020404" pitchFamily="49" charset="0"/>
              </a:rPr>
              <a:t>Generator Expressions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 we simply wrap the comprehension in parenthesis ‘()’ instead of ‘[]’ or ‘{}’.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62558" y="2852936"/>
            <a:ext cx="11521280" cy="3744415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import sys</a:t>
            </a:r>
          </a:p>
          <a:p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"InputFile.txt"</a:t>
            </a:r>
          </a:p>
          <a:p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"OutputFile.txt"</a:t>
            </a:r>
          </a:p>
          <a:p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with open(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as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with open(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"w") as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outfile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warnings = (line for line in </a:t>
            </a:r>
            <a:r>
              <a:rPr lang="en-IE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if 'WARNING' in line)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line in warnings: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DO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outfile.write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(line)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ENDFOR;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  <p:sp>
        <p:nvSpPr>
          <p:cNvPr id="6" name="Left Brace 5"/>
          <p:cNvSpPr/>
          <p:nvPr/>
        </p:nvSpPr>
        <p:spPr>
          <a:xfrm rot="16200000">
            <a:off x="3718942" y="4869161"/>
            <a:ext cx="360040" cy="648072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Left Brace 6"/>
          <p:cNvSpPr/>
          <p:nvPr/>
        </p:nvSpPr>
        <p:spPr>
          <a:xfrm rot="16200000">
            <a:off x="5483138" y="3825046"/>
            <a:ext cx="360040" cy="2736304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1702718" y="5517233"/>
            <a:ext cx="2592288" cy="118072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>
                <a:solidFill>
                  <a:schemeClr val="tx1"/>
                </a:solidFill>
              </a:rPr>
              <a:t>Write each line that matches the criteria into “warnings”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439022" y="5517232"/>
            <a:ext cx="3168352" cy="118072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>
                <a:solidFill>
                  <a:schemeClr val="tx1"/>
                </a:solidFill>
              </a:rPr>
              <a:t>Call each line in the file </a:t>
            </a:r>
            <a:r>
              <a:rPr lang="en-I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IE" sz="2000" dirty="0">
                <a:solidFill>
                  <a:schemeClr val="tx1"/>
                </a:solidFill>
              </a:rPr>
              <a:t>, one after the next, after the next</a:t>
            </a:r>
          </a:p>
        </p:txBody>
      </p:sp>
      <p:sp>
        <p:nvSpPr>
          <p:cNvPr id="10" name="Left Brace 9"/>
          <p:cNvSpPr/>
          <p:nvPr/>
        </p:nvSpPr>
        <p:spPr>
          <a:xfrm rot="16200000">
            <a:off x="8543478" y="3717034"/>
            <a:ext cx="360040" cy="2952328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ounded Rectangle 10"/>
          <p:cNvSpPr/>
          <p:nvPr/>
        </p:nvSpPr>
        <p:spPr>
          <a:xfrm>
            <a:off x="7751390" y="5517233"/>
            <a:ext cx="3024336" cy="118072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>
                <a:solidFill>
                  <a:schemeClr val="tx1"/>
                </a:solidFill>
              </a:rPr>
              <a:t>Select only lines that have the word “WARNING”</a:t>
            </a:r>
          </a:p>
        </p:txBody>
      </p:sp>
      <p:sp>
        <p:nvSpPr>
          <p:cNvPr id="13" name="Oval 12"/>
          <p:cNvSpPr/>
          <p:nvPr/>
        </p:nvSpPr>
        <p:spPr>
          <a:xfrm>
            <a:off x="10199662" y="4581128"/>
            <a:ext cx="360040" cy="612068"/>
          </a:xfrm>
          <a:prstGeom prst="ellipse">
            <a:avLst/>
          </a:prstGeom>
          <a:noFill/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Oval 13"/>
          <p:cNvSpPr/>
          <p:nvPr/>
        </p:nvSpPr>
        <p:spPr>
          <a:xfrm>
            <a:off x="3358902" y="4581128"/>
            <a:ext cx="360040" cy="612068"/>
          </a:xfrm>
          <a:prstGeom prst="ellipse">
            <a:avLst/>
          </a:prstGeom>
          <a:noFill/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ounded Rectangle 14"/>
          <p:cNvSpPr/>
          <p:nvPr/>
        </p:nvSpPr>
        <p:spPr>
          <a:xfrm>
            <a:off x="5699162" y="3101245"/>
            <a:ext cx="3024336" cy="118072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>
                <a:solidFill>
                  <a:schemeClr val="tx1"/>
                </a:solidFill>
              </a:rPr>
              <a:t>Create this variable as a generator expression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8723498" y="3796447"/>
            <a:ext cx="1446700" cy="784681"/>
          </a:xfrm>
          <a:prstGeom prst="straightConnector1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3898962" y="3756742"/>
            <a:ext cx="1764196" cy="824386"/>
          </a:xfrm>
          <a:prstGeom prst="straightConnector1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8650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8638</TotalTime>
  <Words>1153</Words>
  <Application>Microsoft Office PowerPoint</Application>
  <PresentationFormat>Custom</PresentationFormat>
  <Paragraphs>148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Courier New</vt:lpstr>
      <vt:lpstr>Office Theme</vt:lpstr>
      <vt:lpstr>Iterator Pattern:  Generator Expressions</vt:lpstr>
      <vt:lpstr>Generator Expressions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etc.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485</cp:revision>
  <dcterms:created xsi:type="dcterms:W3CDTF">2011-10-08T11:06:39Z</dcterms:created>
  <dcterms:modified xsi:type="dcterms:W3CDTF">2020-11-15T16:00:20Z</dcterms:modified>
</cp:coreProperties>
</file>