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1004" r:id="rId2"/>
    <p:sldId id="1008" r:id="rId3"/>
    <p:sldId id="1009" r:id="rId4"/>
    <p:sldId id="1012" r:id="rId5"/>
    <p:sldId id="1011" r:id="rId6"/>
    <p:sldId id="1013" r:id="rId7"/>
    <p:sldId id="557" r:id="rId8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05/11/2020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05/11/2020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05/11/2020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05/11/2020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05/11/2020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05/11/2020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05/11/2020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05/11/2020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05/11/2020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05/11/2020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05/11/2020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05/11/2020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05/11/2020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>
                <a:solidFill>
                  <a:schemeClr val="bg1"/>
                </a:solidFill>
              </a:rPr>
              <a:t>Singleton Pattern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1369106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Singleton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The singleton pattern is a design pattern which allows only one object based on a certain class to exist.</a:t>
            </a:r>
          </a:p>
        </p:txBody>
      </p:sp>
      <p:sp>
        <p:nvSpPr>
          <p:cNvPr id="12" name="Oval 11"/>
          <p:cNvSpPr/>
          <p:nvPr/>
        </p:nvSpPr>
        <p:spPr>
          <a:xfrm>
            <a:off x="4502163" y="3832278"/>
            <a:ext cx="3186087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One Object</a:t>
            </a:r>
          </a:p>
        </p:txBody>
      </p:sp>
    </p:spTree>
    <p:extLst>
      <p:ext uri="{BB962C8B-B14F-4D97-AF65-F5344CB8AC3E}">
        <p14:creationId xmlns:p14="http://schemas.microsoft.com/office/powerpoint/2010/main" val="1298911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6614" y="1806404"/>
            <a:ext cx="10657184" cy="411793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IsSingleton</a:t>
            </a:r>
            <a:r>
              <a:rPr lang="en-IE" sz="20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None</a:t>
            </a:r>
          </a:p>
          <a:p>
            <a:endParaRPr lang="en-IE" sz="2000" dirty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Method __new__:</a:t>
            </a:r>
          </a:p>
          <a:p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IE" sz="2000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IsSingleton</a:t>
            </a:r>
            <a:r>
              <a:rPr lang="en-IE" sz="20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None </a:t>
            </a:r>
          </a:p>
          <a:p>
            <a:r>
              <a:rPr lang="en-IE" sz="20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0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IsSingleton</a:t>
            </a:r>
            <a:r>
              <a:rPr lang="en-IE" sz="20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super(</a:t>
            </a:r>
            <a:r>
              <a:rPr lang="en-IE" sz="20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Singleton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new_object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sz="2000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IsSingleton</a:t>
            </a:r>
            <a:endParaRPr lang="en-IE" sz="2000" dirty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 END __new__</a:t>
            </a:r>
          </a:p>
        </p:txBody>
      </p:sp>
      <p:sp>
        <p:nvSpPr>
          <p:cNvPr id="8" name="Rectangle 7"/>
          <p:cNvSpPr/>
          <p:nvPr/>
        </p:nvSpPr>
        <p:spPr>
          <a:xfrm>
            <a:off x="766614" y="260648"/>
            <a:ext cx="45966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Singleton Pattern</a:t>
            </a:r>
            <a:endParaRPr lang="en-IE" sz="48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67214" y="1118065"/>
            <a:ext cx="10657184" cy="459448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Singleton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sz="2000" dirty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66614" y="6158625"/>
            <a:ext cx="10657184" cy="459448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Singleton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sz="2000" dirty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506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Singleton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In Python we use the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_new_</a:t>
            </a:r>
            <a:r>
              <a:rPr lang="en-IE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dirty="0">
                <a:solidFill>
                  <a:schemeClr val="bg1"/>
                </a:solidFill>
                <a:cs typeface="Courier New" panose="02070309020205020404" pitchFamily="49" charset="0"/>
              </a:rPr>
              <a:t> class to help ensure there’s only one instance of a class.</a:t>
            </a:r>
          </a:p>
          <a:p>
            <a:endParaRPr lang="en-US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When the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_new_</a:t>
            </a:r>
            <a:r>
              <a:rPr lang="en-IE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dirty="0">
                <a:solidFill>
                  <a:schemeClr val="bg1"/>
                </a:solidFill>
                <a:cs typeface="Courier New" panose="02070309020205020404" pitchFamily="49" charset="0"/>
              </a:rPr>
              <a:t> class is called, it typically creates a new instance of that class.</a:t>
            </a:r>
          </a:p>
          <a:p>
            <a:endParaRPr lang="en-US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When we override it, we first check if our singleton instance has been created; if not, we create it using a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super()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 call.</a:t>
            </a:r>
          </a:p>
        </p:txBody>
      </p:sp>
    </p:spTree>
    <p:extLst>
      <p:ext uri="{BB962C8B-B14F-4D97-AF65-F5344CB8AC3E}">
        <p14:creationId xmlns:p14="http://schemas.microsoft.com/office/powerpoint/2010/main" val="1465771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Singleton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OneOnly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_singleton = None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__new__(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*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**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kwargs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not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._singleton: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THEN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._singleton = super(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OneOnly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cls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).__new__(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*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**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kwargs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ENDIF;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._singleton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__new__</a:t>
            </a:r>
          </a:p>
          <a:p>
            <a:pPr marL="0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OneOnly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2376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Singleton Pattern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OneOnly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_singleton = None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__new__(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*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**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kwargs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not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._singleton: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THEN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._singleton = super(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OneOnly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cls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).__new__(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*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**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kwargs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ENDIF;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._singleton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 __new__</a:t>
            </a:r>
          </a:p>
          <a:p>
            <a:pPr marL="0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OneOnly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078982" y="3356992"/>
            <a:ext cx="7704856" cy="3168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o1 = </a:t>
            </a:r>
            <a:r>
              <a:rPr lang="en-I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OneOnly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o2 = </a:t>
            </a:r>
            <a:r>
              <a:rPr lang="en-I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OneOnly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o1 == o2 </a:t>
            </a:r>
          </a:p>
          <a:p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 </a:t>
            </a:r>
          </a:p>
          <a:p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o1 </a:t>
            </a:r>
          </a:p>
          <a:p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&lt;__main__.</a:t>
            </a:r>
            <a:r>
              <a:rPr lang="en-I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OneOnly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object at 0xb71c008c&gt; </a:t>
            </a:r>
          </a:p>
          <a:p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o2 </a:t>
            </a:r>
          </a:p>
          <a:p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&lt;__main__.</a:t>
            </a:r>
            <a:r>
              <a:rPr lang="en-I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OneOnly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object at 0xb71c008c&gt; </a:t>
            </a:r>
          </a:p>
        </p:txBody>
      </p:sp>
    </p:spTree>
    <p:extLst>
      <p:ext uri="{BB962C8B-B14F-4D97-AF65-F5344CB8AC3E}">
        <p14:creationId xmlns:p14="http://schemas.microsoft.com/office/powerpoint/2010/main" val="1733962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8616</TotalTime>
  <Words>330</Words>
  <Application>Microsoft Office PowerPoint</Application>
  <PresentationFormat>Custom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Courier New</vt:lpstr>
      <vt:lpstr>Office Theme</vt:lpstr>
      <vt:lpstr>Singleton Pattern</vt:lpstr>
      <vt:lpstr>Singleton Pattern</vt:lpstr>
      <vt:lpstr>PowerPoint Presentation</vt:lpstr>
      <vt:lpstr>Singleton Pattern</vt:lpstr>
      <vt:lpstr>Singleton Pattern</vt:lpstr>
      <vt:lpstr>Singleton Pattern</vt:lpstr>
      <vt:lpstr>etc.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488</cp:revision>
  <dcterms:created xsi:type="dcterms:W3CDTF">2011-10-08T11:06:39Z</dcterms:created>
  <dcterms:modified xsi:type="dcterms:W3CDTF">2020-11-05T01:05:29Z</dcterms:modified>
</cp:coreProperties>
</file>