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8" r:id="rId2"/>
    <p:sldId id="985" r:id="rId3"/>
    <p:sldId id="937" r:id="rId4"/>
    <p:sldId id="979" r:id="rId5"/>
    <p:sldId id="980" r:id="rId6"/>
    <p:sldId id="981" r:id="rId7"/>
    <p:sldId id="982" r:id="rId8"/>
    <p:sldId id="983" r:id="rId9"/>
    <p:sldId id="984" r:id="rId10"/>
    <p:sldId id="989" r:id="rId11"/>
    <p:sldId id="990" r:id="rId12"/>
    <p:sldId id="991" r:id="rId13"/>
    <p:sldId id="992" r:id="rId14"/>
    <p:sldId id="1000" r:id="rId15"/>
    <p:sldId id="993" r:id="rId16"/>
    <p:sldId id="994" r:id="rId17"/>
    <p:sldId id="995" r:id="rId18"/>
    <p:sldId id="996" r:id="rId19"/>
    <p:sldId id="997" r:id="rId20"/>
    <p:sldId id="998" r:id="rId21"/>
    <p:sldId id="1002" r:id="rId22"/>
    <p:sldId id="1001" r:id="rId23"/>
    <p:sldId id="1003" r:id="rId24"/>
    <p:sldId id="1004" r:id="rId25"/>
    <p:sldId id="1006" r:id="rId26"/>
    <p:sldId id="1007" r:id="rId27"/>
    <p:sldId id="1005" r:id="rId28"/>
    <p:sldId id="1008" r:id="rId29"/>
    <p:sldId id="1010" r:id="rId30"/>
    <p:sldId id="1009" r:id="rId31"/>
    <p:sldId id="557" r:id="rId32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03/11/2020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03/11/2020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03/11/2020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03/11/2020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03/11/2020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03/11/2020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03/11/2020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03/11/2020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03/11/2020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03/11/2020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03/11/2020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03/11/2020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03/11/2020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>
                <a:solidFill>
                  <a:schemeClr val="bg1"/>
                </a:solidFill>
              </a:rPr>
              <a:t>String Formatting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Damian Gordon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 Formatting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formatting: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"Hello {}, you are currently {}"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('Damian', 'asleep'))</a:t>
            </a:r>
          </a:p>
        </p:txBody>
      </p:sp>
    </p:spTree>
    <p:extLst>
      <p:ext uri="{BB962C8B-B14F-4D97-AF65-F5344CB8AC3E}">
        <p14:creationId xmlns:p14="http://schemas.microsoft.com/office/powerpoint/2010/main" val="3981313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 Formatting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formatting: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"Hello {}, you are currently {}"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('Damian', 'asleep'))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10630" y="3573018"/>
            <a:ext cx="10945216" cy="7529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 Damian, you are currently asleep</a:t>
            </a:r>
          </a:p>
        </p:txBody>
      </p:sp>
    </p:spTree>
    <p:extLst>
      <p:ext uri="{BB962C8B-B14F-4D97-AF65-F5344CB8AC3E}">
        <p14:creationId xmlns:p14="http://schemas.microsoft.com/office/powerpoint/2010/main" val="2696990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 Formatting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formatting: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"Hello {}, you are currently {}"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('Damian', 'asleep'))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"Hello {0}, you are currently {1}. Your name is {0}"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('Damian', 'asleep'))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10630" y="3573018"/>
            <a:ext cx="10945216" cy="7529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 Damian, you are currently asleep</a:t>
            </a:r>
          </a:p>
        </p:txBody>
      </p:sp>
    </p:spTree>
    <p:extLst>
      <p:ext uri="{BB962C8B-B14F-4D97-AF65-F5344CB8AC3E}">
        <p14:creationId xmlns:p14="http://schemas.microsoft.com/office/powerpoint/2010/main" val="3259562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 Formatting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formatting: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"Hello {}, you are currently {}"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('Damian', 'asleep'))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"Hello {0}, you are currently {1}. Your name is {0}"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('Damian', 'asleep'))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10630" y="5373216"/>
            <a:ext cx="10945216" cy="864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 Damian, you are currently asleep. Your name is Damian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10630" y="3573018"/>
            <a:ext cx="10945216" cy="7529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 Damian, you are currently asleep</a:t>
            </a:r>
          </a:p>
        </p:txBody>
      </p:sp>
    </p:spTree>
    <p:extLst>
      <p:ext uri="{BB962C8B-B14F-4D97-AF65-F5344CB8AC3E}">
        <p14:creationId xmlns:p14="http://schemas.microsoft.com/office/powerpoint/2010/main" val="1403778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 Formatting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formatting: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"Hello {}, you are currently {}"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('Damian', 'asleep'))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"Hello {0}, you are currently {1}. Your name is {0}"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('Damian', 'asleep'))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910630" y="3573018"/>
            <a:ext cx="10945216" cy="7529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 Damian, you are currently asleep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10630" y="5373216"/>
            <a:ext cx="10945216" cy="864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 Damian, you are currently asleep. Your name is Damian</a:t>
            </a:r>
          </a:p>
        </p:txBody>
      </p:sp>
      <p:sp>
        <p:nvSpPr>
          <p:cNvPr id="2" name="Left Arrow Callout 1"/>
          <p:cNvSpPr/>
          <p:nvPr/>
        </p:nvSpPr>
        <p:spPr>
          <a:xfrm>
            <a:off x="8615486" y="2564904"/>
            <a:ext cx="3384376" cy="720080"/>
          </a:xfrm>
          <a:prstGeom prst="leftArrowCallo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Unindexed</a:t>
            </a:r>
          </a:p>
          <a:p>
            <a:pPr algn="ctr"/>
            <a:r>
              <a:rPr lang="en-IE" dirty="0"/>
              <a:t>Arguments</a:t>
            </a:r>
          </a:p>
        </p:txBody>
      </p:sp>
      <p:sp>
        <p:nvSpPr>
          <p:cNvPr id="9" name="Left Arrow Callout 8"/>
          <p:cNvSpPr/>
          <p:nvPr/>
        </p:nvSpPr>
        <p:spPr>
          <a:xfrm>
            <a:off x="8615486" y="4437112"/>
            <a:ext cx="3384376" cy="720080"/>
          </a:xfrm>
          <a:prstGeom prst="leftArrowCallo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Indexed</a:t>
            </a:r>
          </a:p>
          <a:p>
            <a:pPr algn="ctr"/>
            <a:r>
              <a:rPr lang="en-IE" dirty="0"/>
              <a:t>Arguments</a:t>
            </a:r>
          </a:p>
        </p:txBody>
      </p:sp>
    </p:spTree>
    <p:extLst>
      <p:ext uri="{BB962C8B-B14F-4D97-AF65-F5344CB8AC3E}">
        <p14:creationId xmlns:p14="http://schemas.microsoft.com/office/powerpoint/2010/main" val="4007798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 Formatting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formatting (using indexed arguments):</a:t>
            </a:r>
          </a:p>
          <a:p>
            <a:endParaRPr lang="en-IE" sz="1800" dirty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= """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{0} {{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main(String[]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{{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("{1}");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}}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}}""“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MyClass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"print('hello world')"));</a:t>
            </a:r>
          </a:p>
        </p:txBody>
      </p:sp>
    </p:spTree>
    <p:extLst>
      <p:ext uri="{BB962C8B-B14F-4D97-AF65-F5344CB8AC3E}">
        <p14:creationId xmlns:p14="http://schemas.microsoft.com/office/powerpoint/2010/main" val="2891878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 Formatting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formatting (using indexed arguments):</a:t>
            </a:r>
          </a:p>
          <a:p>
            <a:endParaRPr lang="en-IE" sz="1800" dirty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= “““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{0} {{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main(String[]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{{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("{1}");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}}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}}”””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MyClass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"print('hello world')"));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751391" y="2348880"/>
            <a:ext cx="42484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A string over multiple lines</a:t>
            </a:r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flipH="1">
            <a:off x="3502918" y="2636912"/>
            <a:ext cx="4248473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7751391" y="3861048"/>
            <a:ext cx="424847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The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.format() </a:t>
            </a:r>
            <a:r>
              <a:rPr lang="en-IE" dirty="0"/>
              <a:t>method will replace all ‘{{‘ with a ‘{‘ and all ‘}}’ with a single ‘}’</a:t>
            </a:r>
          </a:p>
        </p:txBody>
      </p:sp>
      <p:cxnSp>
        <p:nvCxnSpPr>
          <p:cNvPr id="10" name="Straight Arrow Connector 9"/>
          <p:cNvCxnSpPr>
            <a:stCxn id="9" idx="1"/>
          </p:cNvCxnSpPr>
          <p:nvPr/>
        </p:nvCxnSpPr>
        <p:spPr>
          <a:xfrm flipH="1" flipV="1">
            <a:off x="2206774" y="4149080"/>
            <a:ext cx="5544617" cy="180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7751390" y="5445224"/>
            <a:ext cx="424847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Replace {0} with the first parameter, and {1} with the second one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6023198" y="5589240"/>
            <a:ext cx="1728192" cy="28803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40236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 Formatting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formatting (using indexed arguments):</a:t>
            </a:r>
          </a:p>
          <a:p>
            <a:endParaRPr lang="en-IE" sz="1800" dirty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= “““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{0} {{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main(String[]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{{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("{1}");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}}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}}”””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MyClass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"print('hello world')"));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990750" y="2420888"/>
            <a:ext cx="8064896" cy="36650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00234" y="2633257"/>
            <a:ext cx="7567380" cy="32403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IE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MyClass</a:t>
            </a:r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endParaRPr lang="en-IE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main(String[] </a:t>
            </a:r>
            <a:r>
              <a:rPr lang="en-IE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endParaRPr lang="en-IE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("print('hello world')");</a:t>
            </a:r>
          </a:p>
          <a:p>
            <a:endParaRPr lang="en-IE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endParaRPr lang="en-IE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4078982" y="3284984"/>
            <a:ext cx="936104" cy="1440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6023198" y="4365104"/>
            <a:ext cx="2808312" cy="1440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42649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 Formatting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formatting with parameter names (keyword arguments):</a:t>
            </a:r>
          </a:p>
          <a:p>
            <a:endParaRPr lang="en-IE" sz="1800" dirty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= """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From: &lt;{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from_email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}&gt;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To: &lt;{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to_email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}&gt;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Subject: {subject}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{message}"""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from_email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"Damian.Gordon@dit.ie",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to_email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"You@student.dit.ie",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message = "Here's some mail for you. 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" Hope you enjoy the message!",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subject = "You have mail!"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239173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 Formatting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formatting with parameter names (keyword arguments):</a:t>
            </a:r>
          </a:p>
          <a:p>
            <a:endParaRPr lang="en-IE" sz="1800" dirty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= """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From: &lt;{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from_email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}&gt;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To: &lt;{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to_email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}&gt;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Subject: {subject}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{message}"""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from_email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"Damian.Gordon@dit.ie",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to_email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"You@student.dit.ie",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message = "Here's some mail for you. 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" Hope you enjoy the message!",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subject = "You have mail!"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167214" y="2074094"/>
            <a:ext cx="5616624" cy="31551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31701" y="2245808"/>
            <a:ext cx="4892097" cy="28083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From: &lt;Damian.Gordon@dit.ie&gt;</a:t>
            </a:r>
          </a:p>
          <a:p>
            <a:endParaRPr lang="en-IE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To: &lt;You@student.dit.ie&gt;</a:t>
            </a:r>
          </a:p>
          <a:p>
            <a:endParaRPr lang="en-IE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Subject: You have mail!</a:t>
            </a:r>
          </a:p>
          <a:p>
            <a:endParaRPr lang="en-IE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Here's some mail for you.  Hope you enjoy the message!</a:t>
            </a:r>
          </a:p>
        </p:txBody>
      </p:sp>
    </p:spTree>
    <p:extLst>
      <p:ext uri="{BB962C8B-B14F-4D97-AF65-F5344CB8AC3E}">
        <p14:creationId xmlns:p14="http://schemas.microsoft.com/office/powerpoint/2010/main" val="4253098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>
                <a:solidFill>
                  <a:schemeClr val="bg1"/>
                </a:solidFill>
              </a:rPr>
              <a:t>STRING MANIPULATION</a:t>
            </a:r>
          </a:p>
        </p:txBody>
      </p:sp>
    </p:spTree>
    <p:extLst>
      <p:ext uri="{BB962C8B-B14F-4D97-AF65-F5344CB8AC3E}">
        <p14:creationId xmlns:p14="http://schemas.microsoft.com/office/powerpoint/2010/main" val="16029358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 Formatting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formatting with a mix of unindexed and keyword arguments: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endParaRPr lang="en-IE" sz="1800" dirty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print("{} {label} {}".format("x", "x + 1", label = "="))</a:t>
            </a:r>
          </a:p>
        </p:txBody>
      </p:sp>
    </p:spTree>
    <p:extLst>
      <p:ext uri="{BB962C8B-B14F-4D97-AF65-F5344CB8AC3E}">
        <p14:creationId xmlns:p14="http://schemas.microsoft.com/office/powerpoint/2010/main" val="32737913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 Formatting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formatting with a mix of unindexed and keyword arguments: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endParaRPr lang="en-IE" sz="1800" dirty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print("{} {label} {}".format("x", "x + 1", label = "="))</a:t>
            </a:r>
          </a:p>
        </p:txBody>
      </p:sp>
      <p:cxnSp>
        <p:nvCxnSpPr>
          <p:cNvPr id="7" name="Elbow Connector 6"/>
          <p:cNvCxnSpPr/>
          <p:nvPr/>
        </p:nvCxnSpPr>
        <p:spPr>
          <a:xfrm rot="10800000">
            <a:off x="2350793" y="3933056"/>
            <a:ext cx="3456381" cy="1029378"/>
          </a:xfrm>
          <a:prstGeom prst="bentConnector3">
            <a:avLst>
              <a:gd name="adj1" fmla="val 99752"/>
            </a:avLst>
          </a:prstGeom>
          <a:ln w="7620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 rot="10800000">
            <a:off x="4006975" y="3897136"/>
            <a:ext cx="2772000" cy="756000"/>
          </a:xfrm>
          <a:prstGeom prst="bentConnector3">
            <a:avLst>
              <a:gd name="adj1" fmla="val 100369"/>
            </a:avLst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/>
          <p:nvPr/>
        </p:nvCxnSpPr>
        <p:spPr>
          <a:xfrm rot="10800000" flipV="1">
            <a:off x="3143438" y="2636911"/>
            <a:ext cx="5040000" cy="918823"/>
          </a:xfrm>
          <a:prstGeom prst="bentConnector3">
            <a:avLst>
              <a:gd name="adj1" fmla="val 99992"/>
            </a:avLst>
          </a:prstGeom>
          <a:ln w="76200"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5762462" y="3905760"/>
            <a:ext cx="0" cy="104400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6743278" y="4041136"/>
            <a:ext cx="0" cy="6120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8128846" y="2637000"/>
            <a:ext cx="0" cy="79200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08874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 Formatting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formatting with a mix of unindexed and keyword arguments: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endParaRPr lang="en-IE" sz="1800" dirty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print("{} {label} {}".format("x", "x + 1", label = "="))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10630" y="4653137"/>
            <a:ext cx="10945216" cy="864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x + 1</a:t>
            </a:r>
          </a:p>
        </p:txBody>
      </p:sp>
    </p:spTree>
    <p:extLst>
      <p:ext uri="{BB962C8B-B14F-4D97-AF65-F5344CB8AC3E}">
        <p14:creationId xmlns:p14="http://schemas.microsoft.com/office/powerpoint/2010/main" val="1920735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 Formatting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formatting with container lookups:</a:t>
            </a:r>
          </a:p>
          <a:p>
            <a:pPr marL="0" indent="0">
              <a:buNone/>
            </a:pPr>
            <a:endParaRPr lang="en-IE" sz="1800" dirty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emails = ("Damian.Gordon@dit.ie", "You@student.dit.ie")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 = {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'subject': "You Have Mail!",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'message': "Here's some mail for you!"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= """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From: &lt;{0[0]}&gt;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To: &lt;{0[1]}&gt;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Subject: {message[subject]}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{message[message]}"""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(emails, message=message))</a:t>
            </a:r>
          </a:p>
        </p:txBody>
      </p:sp>
    </p:spTree>
    <p:extLst>
      <p:ext uri="{BB962C8B-B14F-4D97-AF65-F5344CB8AC3E}">
        <p14:creationId xmlns:p14="http://schemas.microsoft.com/office/powerpoint/2010/main" val="14359114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 Formatting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formatting with container lookups:</a:t>
            </a:r>
          </a:p>
          <a:p>
            <a:pPr marL="0" indent="0">
              <a:buNone/>
            </a:pPr>
            <a:endParaRPr lang="en-IE" sz="1800" dirty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emails = ("Damian.Gordon@dit.ie", "You@student.dit.ie")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 = {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'subject': "You Have Mail!",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'message': "Here's some mail for you!"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= """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From: &lt;{0[0]}&gt;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To: &lt;{0[1]}&gt;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Subject: {message[subject]}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{message[message]}"""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(emails, message=message))</a:t>
            </a:r>
          </a:p>
        </p:txBody>
      </p:sp>
      <p:cxnSp>
        <p:nvCxnSpPr>
          <p:cNvPr id="11" name="Elbow Connector 10"/>
          <p:cNvCxnSpPr/>
          <p:nvPr/>
        </p:nvCxnSpPr>
        <p:spPr>
          <a:xfrm rot="5400000" flipH="1" flipV="1">
            <a:off x="550591" y="2564903"/>
            <a:ext cx="2088232" cy="1800202"/>
          </a:xfrm>
          <a:prstGeom prst="bentConnector3">
            <a:avLst>
              <a:gd name="adj1" fmla="val 99670"/>
            </a:avLst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694606" y="4509120"/>
            <a:ext cx="43204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/>
          <p:nvPr/>
        </p:nvCxnSpPr>
        <p:spPr>
          <a:xfrm flipV="1">
            <a:off x="1126654" y="2276872"/>
            <a:ext cx="5040560" cy="2448272"/>
          </a:xfrm>
          <a:prstGeom prst="bentConnector3">
            <a:avLst>
              <a:gd name="adj1" fmla="val -13087"/>
            </a:avLst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1054646" y="4293128"/>
            <a:ext cx="2088232" cy="288000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ounded Rectangle 28"/>
          <p:cNvSpPr/>
          <p:nvPr/>
        </p:nvSpPr>
        <p:spPr>
          <a:xfrm>
            <a:off x="1054646" y="4581128"/>
            <a:ext cx="2088232" cy="288000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0" name="Rounded Rectangle 29"/>
          <p:cNvSpPr/>
          <p:nvPr/>
        </p:nvSpPr>
        <p:spPr>
          <a:xfrm>
            <a:off x="1054646" y="4869160"/>
            <a:ext cx="4032000" cy="288000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Rounded Rectangle 30"/>
          <p:cNvSpPr/>
          <p:nvPr/>
        </p:nvSpPr>
        <p:spPr>
          <a:xfrm>
            <a:off x="1054646" y="5157192"/>
            <a:ext cx="4032000" cy="288000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32" name="Elbow Connector 31"/>
          <p:cNvCxnSpPr/>
          <p:nvPr/>
        </p:nvCxnSpPr>
        <p:spPr>
          <a:xfrm rot="16200000" flipV="1">
            <a:off x="3394922" y="3753020"/>
            <a:ext cx="1800168" cy="432048"/>
          </a:xfrm>
          <a:prstGeom prst="bentConnector3">
            <a:avLst>
              <a:gd name="adj1" fmla="val 50000"/>
            </a:avLst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 rot="5400000" flipH="1" flipV="1">
            <a:off x="4727054" y="3789040"/>
            <a:ext cx="1872208" cy="1152128"/>
          </a:xfrm>
          <a:prstGeom prst="bentConnector3">
            <a:avLst>
              <a:gd name="adj1" fmla="val -1028"/>
            </a:avLst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34362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 Formatting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formatting with container lookups:</a:t>
            </a:r>
          </a:p>
          <a:p>
            <a:pPr marL="0" indent="0">
              <a:buNone/>
            </a:pPr>
            <a:endParaRPr lang="en-IE" sz="1800" dirty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emails = ("Damian.Gordon@dit.ie", "You@student.dit.ie")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 = {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'subject': "You Have Mail!",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'message': "Here's some mail for you!"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= """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From: &lt;{0[0]}&gt;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To: &lt;{0[1]}&gt;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Subject: {message[subject]}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{message[message]}"""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(emails, message=message))</a:t>
            </a:r>
          </a:p>
        </p:txBody>
      </p:sp>
    </p:spTree>
    <p:extLst>
      <p:ext uri="{BB962C8B-B14F-4D97-AF65-F5344CB8AC3E}">
        <p14:creationId xmlns:p14="http://schemas.microsoft.com/office/powerpoint/2010/main" val="13096560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 Formatting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formatting with container lookups:</a:t>
            </a:r>
          </a:p>
          <a:p>
            <a:pPr marL="0" indent="0">
              <a:buNone/>
            </a:pPr>
            <a:endParaRPr lang="en-IE" sz="1800" dirty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emails = ("Damian.Gordon@dit.ie", "You@student.dit.ie")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 = {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'subject': "You Have Mail!",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'message': "Here's some mail for you!"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= """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From: &lt;{0[0]}&gt;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To: &lt;{0[1]}&gt;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Subject: {message[subject]}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{message[message]}"""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(emails, message=message))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2535750" y="4882808"/>
            <a:ext cx="23042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1[subject]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257022" y="5201904"/>
            <a:ext cx="23042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1[message]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293238" y="5458872"/>
            <a:ext cx="23042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message</a:t>
            </a:r>
          </a:p>
        </p:txBody>
      </p:sp>
    </p:spTree>
    <p:extLst>
      <p:ext uri="{BB962C8B-B14F-4D97-AF65-F5344CB8AC3E}">
        <p14:creationId xmlns:p14="http://schemas.microsoft.com/office/powerpoint/2010/main" val="39523534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 Formatting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formatting with container lookups:</a:t>
            </a:r>
          </a:p>
          <a:p>
            <a:pPr marL="0" indent="0">
              <a:buNone/>
            </a:pPr>
            <a:endParaRPr lang="en-IE" sz="1800" dirty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emails = ("Damian.Gordon@dit.ie", "You@student.dit.ie")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 = {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'subject': "You Have Mail!",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'message': "Here's some mail for you!"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= """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From: &lt;{0[0]}&gt;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To: &lt;{0[1]}&gt;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Subject: {message[subject]}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{message[message]}"""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(emails, message=message))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910630" y="2074094"/>
            <a:ext cx="7848872" cy="42352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97738" y="2348880"/>
            <a:ext cx="7091275" cy="37444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From: &lt;Damian.Gordon@dit.ie&gt;</a:t>
            </a:r>
          </a:p>
          <a:p>
            <a:pPr lvl="2"/>
            <a:endParaRPr lang="en-IE" sz="10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To: &lt;You@student.dit.ie&gt;</a:t>
            </a:r>
          </a:p>
          <a:p>
            <a:pPr lvl="2"/>
            <a:endParaRPr lang="en-IE" sz="10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Subject: You Have Mail!</a:t>
            </a:r>
          </a:p>
          <a:p>
            <a:pPr lvl="2"/>
            <a:endParaRPr lang="en-IE" sz="10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Here's some mail for you!</a:t>
            </a:r>
          </a:p>
        </p:txBody>
      </p:sp>
    </p:spTree>
    <p:extLst>
      <p:ext uri="{BB962C8B-B14F-4D97-AF65-F5344CB8AC3E}">
        <p14:creationId xmlns:p14="http://schemas.microsoft.com/office/powerpoint/2010/main" val="16770223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 Formatting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formatting with classes:</a:t>
            </a:r>
          </a:p>
          <a:p>
            <a:pPr marL="0" indent="0">
              <a:buNone/>
            </a:pPr>
            <a:endParaRPr lang="en-IE" sz="1800" dirty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EMail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__(self,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from_addr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to_addr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subject, message):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self.from_addr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from_addr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self.to_addr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to_addr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self.subject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subject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self.message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message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class.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911630" y="6021288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>
                <a:solidFill>
                  <a:schemeClr val="tx1"/>
                </a:solidFill>
              </a:rPr>
              <a:t>Continued </a:t>
            </a:r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5999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 Formatting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formatting with classes: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email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EMail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(“Damian.Gordon@dit.ie", “You@student.dit.ie", "You Have Mail!", "Here's some mail for you!")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= """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From: &lt;{0.from_addr}&gt;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To: &lt;{0.to_addr}&gt;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Subject: {0.subject}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{0.message}"""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(email))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34566" y="27007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>
                <a:solidFill>
                  <a:schemeClr val="tx1"/>
                </a:solidFill>
              </a:rPr>
              <a:t>Continued</a:t>
            </a:r>
          </a:p>
        </p:txBody>
      </p:sp>
    </p:spTree>
    <p:extLst>
      <p:ext uri="{BB962C8B-B14F-4D97-AF65-F5344CB8AC3E}">
        <p14:creationId xmlns:p14="http://schemas.microsoft.com/office/powerpoint/2010/main" val="1339670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 Formatting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Some basics: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"Hello"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'World'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'''a multiple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string'''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 = """More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Multiple Strings"""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 = ("Three " "Strings "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"Together")</a:t>
            </a:r>
          </a:p>
        </p:txBody>
      </p:sp>
    </p:spTree>
    <p:extLst>
      <p:ext uri="{BB962C8B-B14F-4D97-AF65-F5344CB8AC3E}">
        <p14:creationId xmlns:p14="http://schemas.microsoft.com/office/powerpoint/2010/main" val="23785964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 Formatting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formatting with classes: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10630" y="2218110"/>
            <a:ext cx="7848872" cy="42352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97738" y="2492896"/>
            <a:ext cx="7091275" cy="37444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From: &lt;Damian.Gordon@dit.ie&gt;</a:t>
            </a:r>
          </a:p>
          <a:p>
            <a:pPr lvl="2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To: &lt;You@student.dit.ie&gt;</a:t>
            </a:r>
          </a:p>
          <a:p>
            <a:pPr lvl="2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Subject: You Have Mail!</a:t>
            </a:r>
          </a:p>
          <a:p>
            <a:pPr lvl="2"/>
            <a:endParaRPr lang="en-IE" sz="24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Here's some mail for you!</a:t>
            </a:r>
          </a:p>
        </p:txBody>
      </p:sp>
    </p:spTree>
    <p:extLst>
      <p:ext uri="{BB962C8B-B14F-4D97-AF65-F5344CB8AC3E}">
        <p14:creationId xmlns:p14="http://schemas.microsoft.com/office/powerpoint/2010/main" val="35031597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 Formatting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Some basics: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"Hello"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'World'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'''a multiple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string'''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 = """More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Multiple Strings"""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 = ("Three " "Strings "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"Together")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023198" y="1642046"/>
            <a:ext cx="5832648" cy="42352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283934" y="1916832"/>
            <a:ext cx="5269663" cy="37444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</a:p>
          <a:p>
            <a:pPr algn="ctr"/>
            <a:endParaRPr lang="en-IE" sz="10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World</a:t>
            </a:r>
          </a:p>
          <a:p>
            <a:pPr algn="ctr"/>
            <a:endParaRPr lang="en-IE" sz="10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multiple</a:t>
            </a:r>
          </a:p>
          <a:p>
            <a:pPr algn="ctr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string</a:t>
            </a:r>
          </a:p>
          <a:p>
            <a:pPr algn="ctr"/>
            <a:endParaRPr lang="en-IE" sz="10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More</a:t>
            </a:r>
          </a:p>
          <a:p>
            <a:pPr algn="ctr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Multiple Strings</a:t>
            </a:r>
          </a:p>
          <a:p>
            <a:pPr algn="ctr"/>
            <a:endParaRPr lang="en-IE" sz="10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Three Strings Together</a:t>
            </a:r>
          </a:p>
        </p:txBody>
      </p:sp>
    </p:spTree>
    <p:extLst>
      <p:ext uri="{BB962C8B-B14F-4D97-AF65-F5344CB8AC3E}">
        <p14:creationId xmlns:p14="http://schemas.microsoft.com/office/powerpoint/2010/main" val="4123337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 Formatting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>
                <a:solidFill>
                  <a:schemeClr val="bg1"/>
                </a:solidFill>
              </a:rPr>
              <a:t>Some methods: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 = "Hello World“</a:t>
            </a:r>
          </a:p>
          <a:p>
            <a:pPr marL="400050" lvl="1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s.count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('o‘)    # How often does ‘o’ appear in s?</a:t>
            </a:r>
          </a:p>
          <a:p>
            <a:pPr marL="400050" lvl="1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s.count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(‘l‘)    # How often does ‘l’ appear in s?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s.find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('o‘)     # What position is the first ‘o’ at?</a:t>
            </a:r>
          </a:p>
          <a:p>
            <a:pPr marL="400050" lvl="1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s.find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(‘l‘)     # What position is the first ‘l’ at?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s.rfind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('o‘)     # What position is the last ‘o’ at?</a:t>
            </a:r>
          </a:p>
          <a:p>
            <a:pPr marL="400050" lvl="1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s.rfind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(‘l‘)     # What position is the last ‘l’ at?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308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 Formatting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>
                <a:solidFill>
                  <a:schemeClr val="bg1"/>
                </a:solidFill>
              </a:rPr>
              <a:t>Some methods: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 = "Hello World“</a:t>
            </a:r>
          </a:p>
          <a:p>
            <a:pPr marL="400050" lvl="1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s.count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('o‘)    # How often does ‘o’ appear in s?</a:t>
            </a:r>
          </a:p>
          <a:p>
            <a:pPr marL="400050" lvl="1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s.count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(‘l‘)    # How often does ‘l’ appear in s?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s.find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('o‘)     # What position is the first ‘o’ at?</a:t>
            </a:r>
          </a:p>
          <a:p>
            <a:pPr marL="400050" lvl="1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s.find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(‘l‘)     # What position is the first ‘l’ at?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s.rfind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('o‘)     # What position is the last ‘o’ at?</a:t>
            </a:r>
          </a:p>
          <a:p>
            <a:pPr marL="400050" lvl="1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s.rfind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(‘l‘)     # What position is the last ‘l’ at?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006974" y="2074094"/>
            <a:ext cx="7848872" cy="42352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94082" y="2348880"/>
            <a:ext cx="7091275" cy="37444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               # two o’s</a:t>
            </a:r>
          </a:p>
          <a:p>
            <a:pPr algn="ctr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               # two l’s</a:t>
            </a:r>
          </a:p>
          <a:p>
            <a:pPr algn="ctr"/>
            <a:endParaRPr lang="en-IE" sz="10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      # starting at zero</a:t>
            </a:r>
          </a:p>
          <a:p>
            <a:pPr algn="ctr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      # starting at zero</a:t>
            </a:r>
          </a:p>
          <a:p>
            <a:pPr algn="ctr"/>
            <a:endParaRPr lang="en-IE" sz="10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       # starting at zero</a:t>
            </a:r>
          </a:p>
          <a:p>
            <a:pPr algn="ctr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       # starting at zero</a:t>
            </a:r>
          </a:p>
        </p:txBody>
      </p:sp>
    </p:spTree>
    <p:extLst>
      <p:ext uri="{BB962C8B-B14F-4D97-AF65-F5344CB8AC3E}">
        <p14:creationId xmlns:p14="http://schemas.microsoft.com/office/powerpoint/2010/main" val="4012060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 Formatting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Some methods: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 = "Hello World, how are you?“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s2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s.split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 ')    # create an array split by spaces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s3 = '#'.join(s2)    # join the above array with #’s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s4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s.replace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 ', '**')  # replace spaces with stars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s5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s.partition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 ')  # split based on first space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s6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s.rpartition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 ') # split based on last space</a:t>
            </a:r>
          </a:p>
        </p:txBody>
      </p:sp>
    </p:spTree>
    <p:extLst>
      <p:ext uri="{BB962C8B-B14F-4D97-AF65-F5344CB8AC3E}">
        <p14:creationId xmlns:p14="http://schemas.microsoft.com/office/powerpoint/2010/main" val="1892289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 Formatting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Some methods: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 = "Hello World, how are you?“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s2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s.split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 ')    # create an array split by spaces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s3 = '#'.join(s2)    # join the above array with #’s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s4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s.replace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 ', '**')  # replace spaces with stars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s5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s.partition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 ')  # split based on first space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s6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s.rpartition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 ') # split based on last space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871070" y="2644220"/>
            <a:ext cx="6984776" cy="36650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91431" y="2852936"/>
            <a:ext cx="6565807" cy="32403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['Hello', 'World,', 'how', 'are', 'you?']</a:t>
            </a:r>
          </a:p>
          <a:p>
            <a:pPr algn="ctr"/>
            <a:endParaRPr lang="en-IE" sz="10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sz="20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Hello#World</a:t>
            </a:r>
            <a:r>
              <a:rPr lang="en-I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,#</a:t>
            </a:r>
            <a:r>
              <a:rPr lang="en-IE" sz="20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how#are#you</a:t>
            </a:r>
            <a:r>
              <a:rPr lang="en-I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</a:p>
          <a:p>
            <a:pPr algn="ctr"/>
            <a:endParaRPr lang="en-IE" sz="10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Hello**World,**how**are**you?</a:t>
            </a:r>
          </a:p>
          <a:p>
            <a:pPr algn="ctr"/>
            <a:endParaRPr lang="en-IE" sz="20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('Hello', ' ', 'World, how are you?')</a:t>
            </a:r>
          </a:p>
          <a:p>
            <a:pPr algn="ctr"/>
            <a:endParaRPr lang="en-IE" sz="10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('Hello World, how are', ' ', 'you?')</a:t>
            </a:r>
          </a:p>
        </p:txBody>
      </p:sp>
    </p:spTree>
    <p:extLst>
      <p:ext uri="{BB962C8B-B14F-4D97-AF65-F5344CB8AC3E}">
        <p14:creationId xmlns:p14="http://schemas.microsoft.com/office/powerpoint/2010/main" val="2885953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>
                <a:solidFill>
                  <a:schemeClr val="bg1"/>
                </a:solidFill>
              </a:rPr>
              <a:t>String Formatting</a:t>
            </a:r>
          </a:p>
        </p:txBody>
      </p:sp>
    </p:spTree>
    <p:extLst>
      <p:ext uri="{BB962C8B-B14F-4D97-AF65-F5344CB8AC3E}">
        <p14:creationId xmlns:p14="http://schemas.microsoft.com/office/powerpoint/2010/main" val="893822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8149</TotalTime>
  <Words>2084</Words>
  <Application>Microsoft Office PowerPoint</Application>
  <PresentationFormat>Custom</PresentationFormat>
  <Paragraphs>363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Courier New</vt:lpstr>
      <vt:lpstr>Office Theme</vt:lpstr>
      <vt:lpstr>String Formatting</vt:lpstr>
      <vt:lpstr>STRING MANIPULATION</vt:lpstr>
      <vt:lpstr>String Formatting</vt:lpstr>
      <vt:lpstr>String Formatting</vt:lpstr>
      <vt:lpstr>String Formatting</vt:lpstr>
      <vt:lpstr>String Formatting</vt:lpstr>
      <vt:lpstr>String Formatting</vt:lpstr>
      <vt:lpstr>String Formatting</vt:lpstr>
      <vt:lpstr>String Formatting</vt:lpstr>
      <vt:lpstr>String Formatting</vt:lpstr>
      <vt:lpstr>String Formatting</vt:lpstr>
      <vt:lpstr>String Formatting</vt:lpstr>
      <vt:lpstr>String Formatting</vt:lpstr>
      <vt:lpstr>String Formatting</vt:lpstr>
      <vt:lpstr>String Formatting</vt:lpstr>
      <vt:lpstr>String Formatting</vt:lpstr>
      <vt:lpstr>String Formatting</vt:lpstr>
      <vt:lpstr>String Formatting</vt:lpstr>
      <vt:lpstr>String Formatting</vt:lpstr>
      <vt:lpstr>String Formatting</vt:lpstr>
      <vt:lpstr>String Formatting</vt:lpstr>
      <vt:lpstr>String Formatting</vt:lpstr>
      <vt:lpstr>String Formatting</vt:lpstr>
      <vt:lpstr>String Formatting</vt:lpstr>
      <vt:lpstr>String Formatting</vt:lpstr>
      <vt:lpstr>String Formatting</vt:lpstr>
      <vt:lpstr>String Formatting</vt:lpstr>
      <vt:lpstr>String Formatting</vt:lpstr>
      <vt:lpstr>String Formatting</vt:lpstr>
      <vt:lpstr>String Formatting</vt:lpstr>
      <vt:lpstr>etc.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450</cp:revision>
  <dcterms:created xsi:type="dcterms:W3CDTF">2011-10-08T11:06:39Z</dcterms:created>
  <dcterms:modified xsi:type="dcterms:W3CDTF">2020-11-03T02:14:32Z</dcterms:modified>
</cp:coreProperties>
</file>