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937" r:id="rId3"/>
    <p:sldId id="983" r:id="rId4"/>
    <p:sldId id="984" r:id="rId5"/>
    <p:sldId id="985" r:id="rId6"/>
    <p:sldId id="986" r:id="rId7"/>
    <p:sldId id="987" r:id="rId8"/>
    <p:sldId id="990" r:id="rId9"/>
    <p:sldId id="988" r:id="rId10"/>
    <p:sldId id="989" r:id="rId11"/>
    <p:sldId id="557" r:id="rId1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784169-798F-40EC-ADAE-64A2275C1A6C}" v="13" dt="2023-10-18T12:36:04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CA784169-798F-40EC-ADAE-64A2275C1A6C}"/>
    <pc:docChg chg="undo custSel addSld delSld modSld sldOrd">
      <pc:chgData name="Damian T. Gordon" userId="7469c87ffe94b59c" providerId="LiveId" clId="{CA784169-798F-40EC-ADAE-64A2275C1A6C}" dt="2023-10-18T12:38:48.740" v="724" actId="20577"/>
      <pc:docMkLst>
        <pc:docMk/>
      </pc:docMkLst>
      <pc:sldChg chg="modSp mod">
        <pc:chgData name="Damian T. Gordon" userId="7469c87ffe94b59c" providerId="LiveId" clId="{CA784169-798F-40EC-ADAE-64A2275C1A6C}" dt="2023-10-18T12:25:06.517" v="22" actId="1035"/>
        <pc:sldMkLst>
          <pc:docMk/>
          <pc:sldMk cId="0" sldId="258"/>
        </pc:sldMkLst>
        <pc:spChg chg="mod">
          <ac:chgData name="Damian T. Gordon" userId="7469c87ffe94b59c" providerId="LiveId" clId="{CA784169-798F-40EC-ADAE-64A2275C1A6C}" dt="2023-10-18T12:25:06.517" v="22" actId="1035"/>
          <ac:spMkLst>
            <pc:docMk/>
            <pc:sldMk cId="0" sldId="258"/>
            <ac:spMk id="2" creationId="{00000000-0000-0000-0000-000000000000}"/>
          </ac:spMkLst>
        </pc:spChg>
      </pc:sldChg>
      <pc:sldChg chg="modSp mod">
        <pc:chgData name="Damian T. Gordon" userId="7469c87ffe94b59c" providerId="LiveId" clId="{CA784169-798F-40EC-ADAE-64A2275C1A6C}" dt="2023-10-18T12:26:41.600" v="151" actId="20577"/>
        <pc:sldMkLst>
          <pc:docMk/>
          <pc:sldMk cId="2378596423" sldId="937"/>
        </pc:sldMkLst>
        <pc:spChg chg="mod">
          <ac:chgData name="Damian T. Gordon" userId="7469c87ffe94b59c" providerId="LiveId" clId="{CA784169-798F-40EC-ADAE-64A2275C1A6C}" dt="2023-10-18T12:26:41.600" v="151" actId="20577"/>
          <ac:spMkLst>
            <pc:docMk/>
            <pc:sldMk cId="2378596423" sldId="937"/>
            <ac:spMk id="4" creationId="{00000000-0000-0000-0000-000000000000}"/>
          </ac:spMkLst>
        </pc:spChg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104744215" sldId="938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1007544662" sldId="939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1854229038" sldId="941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504818" sldId="943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192752971" sldId="944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881758043" sldId="945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212085679" sldId="946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110180173" sldId="947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381455271" sldId="948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4230481877" sldId="949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842314403" sldId="950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60980505" sldId="951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1629834782" sldId="952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125416152" sldId="953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971890044" sldId="954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1394444808" sldId="955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722885984" sldId="956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254318518" sldId="957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385400540" sldId="958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555951245" sldId="959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743114644" sldId="960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118155683" sldId="961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815849263" sldId="962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947211990" sldId="963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806296725" sldId="964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4139598390" sldId="965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69835351" sldId="966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998682406" sldId="967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457650836" sldId="968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4112145341" sldId="969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878939707" sldId="970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804302878" sldId="971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986858063" sldId="972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711797199" sldId="973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3440202097" sldId="974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1896295484" sldId="975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80828149" sldId="976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796412760" sldId="977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119594885" sldId="978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2920166330" sldId="981"/>
        </pc:sldMkLst>
      </pc:sldChg>
      <pc:sldChg chg="del">
        <pc:chgData name="Damian T. Gordon" userId="7469c87ffe94b59c" providerId="LiveId" clId="{CA784169-798F-40EC-ADAE-64A2275C1A6C}" dt="2023-10-18T12:35:41.115" v="477" actId="47"/>
        <pc:sldMkLst>
          <pc:docMk/>
          <pc:sldMk cId="78770336" sldId="982"/>
        </pc:sldMkLst>
      </pc:sldChg>
      <pc:sldChg chg="addSp delSp modSp add mod">
        <pc:chgData name="Damian T. Gordon" userId="7469c87ffe94b59c" providerId="LiveId" clId="{CA784169-798F-40EC-ADAE-64A2275C1A6C}" dt="2023-10-18T12:32:49.719" v="384"/>
        <pc:sldMkLst>
          <pc:docMk/>
          <pc:sldMk cId="3871246828" sldId="983"/>
        </pc:sldMkLst>
        <pc:spChg chg="add del mod">
          <ac:chgData name="Damian T. Gordon" userId="7469c87ffe94b59c" providerId="LiveId" clId="{CA784169-798F-40EC-ADAE-64A2275C1A6C}" dt="2023-10-18T12:32:49.252" v="383" actId="478"/>
          <ac:spMkLst>
            <pc:docMk/>
            <pc:sldMk cId="3871246828" sldId="983"/>
            <ac:spMk id="2" creationId="{01DAA59E-0A89-F995-6864-37820FBA421E}"/>
          </ac:spMkLst>
        </pc:spChg>
        <pc:spChg chg="mod">
          <ac:chgData name="Damian T. Gordon" userId="7469c87ffe94b59c" providerId="LiveId" clId="{CA784169-798F-40EC-ADAE-64A2275C1A6C}" dt="2023-10-18T12:27:08.352" v="177" actId="20577"/>
          <ac:spMkLst>
            <pc:docMk/>
            <pc:sldMk cId="3871246828" sldId="983"/>
            <ac:spMk id="4" creationId="{00000000-0000-0000-0000-000000000000}"/>
          </ac:spMkLst>
        </pc:spChg>
        <pc:spChg chg="add mod">
          <ac:chgData name="Damian T. Gordon" userId="7469c87ffe94b59c" providerId="LiveId" clId="{CA784169-798F-40EC-ADAE-64A2275C1A6C}" dt="2023-10-18T12:32:49.719" v="384"/>
          <ac:spMkLst>
            <pc:docMk/>
            <pc:sldMk cId="3871246828" sldId="983"/>
            <ac:spMk id="5" creationId="{15F0A707-19E1-3130-3A9B-1C4EEDFED0BD}"/>
          </ac:spMkLst>
        </pc:spChg>
      </pc:sldChg>
      <pc:sldChg chg="addSp delSp modSp add mod">
        <pc:chgData name="Damian T. Gordon" userId="7469c87ffe94b59c" providerId="LiveId" clId="{CA784169-798F-40EC-ADAE-64A2275C1A6C}" dt="2023-10-18T12:30:32.641" v="310"/>
        <pc:sldMkLst>
          <pc:docMk/>
          <pc:sldMk cId="733078903" sldId="984"/>
        </pc:sldMkLst>
        <pc:spChg chg="del mod">
          <ac:chgData name="Damian T. Gordon" userId="7469c87ffe94b59c" providerId="LiveId" clId="{CA784169-798F-40EC-ADAE-64A2275C1A6C}" dt="2023-10-18T12:30:32.296" v="309" actId="478"/>
          <ac:spMkLst>
            <pc:docMk/>
            <pc:sldMk cId="733078903" sldId="984"/>
            <ac:spMk id="2" creationId="{01DAA59E-0A89-F995-6864-37820FBA421E}"/>
          </ac:spMkLst>
        </pc:spChg>
        <pc:spChg chg="mod">
          <ac:chgData name="Damian T. Gordon" userId="7469c87ffe94b59c" providerId="LiveId" clId="{CA784169-798F-40EC-ADAE-64A2275C1A6C}" dt="2023-10-18T12:28:03.832" v="240" actId="20577"/>
          <ac:spMkLst>
            <pc:docMk/>
            <pc:sldMk cId="733078903" sldId="984"/>
            <ac:spMk id="4" creationId="{00000000-0000-0000-0000-000000000000}"/>
          </ac:spMkLst>
        </pc:spChg>
        <pc:spChg chg="add mod">
          <ac:chgData name="Damian T. Gordon" userId="7469c87ffe94b59c" providerId="LiveId" clId="{CA784169-798F-40EC-ADAE-64A2275C1A6C}" dt="2023-10-18T12:30:32.641" v="310"/>
          <ac:spMkLst>
            <pc:docMk/>
            <pc:sldMk cId="733078903" sldId="984"/>
            <ac:spMk id="5" creationId="{4062FAE6-34BB-5D13-FEE4-80FFDED338F0}"/>
          </ac:spMkLst>
        </pc:spChg>
      </pc:sldChg>
      <pc:sldChg chg="addSp delSp modSp add mod">
        <pc:chgData name="Damian T. Gordon" userId="7469c87ffe94b59c" providerId="LiveId" clId="{CA784169-798F-40EC-ADAE-64A2275C1A6C}" dt="2023-10-18T12:30:28.321" v="308" actId="1036"/>
        <pc:sldMkLst>
          <pc:docMk/>
          <pc:sldMk cId="2911987280" sldId="985"/>
        </pc:sldMkLst>
        <pc:spChg chg="del">
          <ac:chgData name="Damian T. Gordon" userId="7469c87ffe94b59c" providerId="LiveId" clId="{CA784169-798F-40EC-ADAE-64A2275C1A6C}" dt="2023-10-18T12:28:51.294" v="256" actId="478"/>
          <ac:spMkLst>
            <pc:docMk/>
            <pc:sldMk cId="2911987280" sldId="985"/>
            <ac:spMk id="2" creationId="{01DAA59E-0A89-F995-6864-37820FBA421E}"/>
          </ac:spMkLst>
        </pc:spChg>
        <pc:spChg chg="add mod ord">
          <ac:chgData name="Damian T. Gordon" userId="7469c87ffe94b59c" providerId="LiveId" clId="{CA784169-798F-40EC-ADAE-64A2275C1A6C}" dt="2023-10-18T12:30:24.316" v="305" actId="20577"/>
          <ac:spMkLst>
            <pc:docMk/>
            <pc:sldMk cId="2911987280" sldId="985"/>
            <ac:spMk id="5" creationId="{7217918D-CF3E-130D-2305-264A161A3F95}"/>
          </ac:spMkLst>
        </pc:spChg>
        <pc:spChg chg="add del mod">
          <ac:chgData name="Damian T. Gordon" userId="7469c87ffe94b59c" providerId="LiveId" clId="{CA784169-798F-40EC-ADAE-64A2275C1A6C}" dt="2023-10-18T12:30:10.737" v="299" actId="478"/>
          <ac:spMkLst>
            <pc:docMk/>
            <pc:sldMk cId="2911987280" sldId="985"/>
            <ac:spMk id="6" creationId="{B9DC2817-D349-3443-09A8-A04EBB506C6E}"/>
          </ac:spMkLst>
        </pc:spChg>
        <pc:spChg chg="add mod">
          <ac:chgData name="Damian T. Gordon" userId="7469c87ffe94b59c" providerId="LiveId" clId="{CA784169-798F-40EC-ADAE-64A2275C1A6C}" dt="2023-10-18T12:30:28.321" v="308" actId="1036"/>
          <ac:spMkLst>
            <pc:docMk/>
            <pc:sldMk cId="2911987280" sldId="985"/>
            <ac:spMk id="7" creationId="{A22552E0-9CC3-0CD7-ED30-16D8D9791DC6}"/>
          </ac:spMkLst>
        </pc:spChg>
      </pc:sldChg>
      <pc:sldChg chg="addSp delSp modSp add mod">
        <pc:chgData name="Damian T. Gordon" userId="7469c87ffe94b59c" providerId="LiveId" clId="{CA784169-798F-40EC-ADAE-64A2275C1A6C}" dt="2023-10-18T12:33:51.803" v="386" actId="478"/>
        <pc:sldMkLst>
          <pc:docMk/>
          <pc:sldMk cId="3091962729" sldId="986"/>
        </pc:sldMkLst>
        <pc:spChg chg="add del mod">
          <ac:chgData name="Damian T. Gordon" userId="7469c87ffe94b59c" providerId="LiveId" clId="{CA784169-798F-40EC-ADAE-64A2275C1A6C}" dt="2023-10-18T12:33:51.803" v="386" actId="478"/>
          <ac:spMkLst>
            <pc:docMk/>
            <pc:sldMk cId="3091962729" sldId="986"/>
            <ac:spMk id="2" creationId="{928B7418-EF51-071D-4D99-A12097EDCD41}"/>
          </ac:spMkLst>
        </pc:spChg>
        <pc:spChg chg="mod">
          <ac:chgData name="Damian T. Gordon" userId="7469c87ffe94b59c" providerId="LiveId" clId="{CA784169-798F-40EC-ADAE-64A2275C1A6C}" dt="2023-10-18T12:31:14.810" v="359" actId="20577"/>
          <ac:spMkLst>
            <pc:docMk/>
            <pc:sldMk cId="3091962729" sldId="986"/>
            <ac:spMk id="4" creationId="{00000000-0000-0000-0000-000000000000}"/>
          </ac:spMkLst>
        </pc:spChg>
      </pc:sldChg>
      <pc:sldChg chg="add">
        <pc:chgData name="Damian T. Gordon" userId="7469c87ffe94b59c" providerId="LiveId" clId="{CA784169-798F-40EC-ADAE-64A2275C1A6C}" dt="2023-10-18T12:33:46.520" v="385"/>
        <pc:sldMkLst>
          <pc:docMk/>
          <pc:sldMk cId="2202240860" sldId="987"/>
        </pc:sldMkLst>
      </pc:sldChg>
      <pc:sldChg chg="modSp add mod">
        <pc:chgData name="Damian T. Gordon" userId="7469c87ffe94b59c" providerId="LiveId" clId="{CA784169-798F-40EC-ADAE-64A2275C1A6C}" dt="2023-10-18T12:34:15.524" v="416" actId="20577"/>
        <pc:sldMkLst>
          <pc:docMk/>
          <pc:sldMk cId="3907153536" sldId="988"/>
        </pc:sldMkLst>
        <pc:spChg chg="mod">
          <ac:chgData name="Damian T. Gordon" userId="7469c87ffe94b59c" providerId="LiveId" clId="{CA784169-798F-40EC-ADAE-64A2275C1A6C}" dt="2023-10-18T12:34:15.524" v="416" actId="20577"/>
          <ac:spMkLst>
            <pc:docMk/>
            <pc:sldMk cId="3907153536" sldId="988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CA784169-798F-40EC-ADAE-64A2275C1A6C}" dt="2023-10-18T12:35:18.460" v="476" actId="20577"/>
        <pc:sldMkLst>
          <pc:docMk/>
          <pc:sldMk cId="232834711" sldId="989"/>
        </pc:sldMkLst>
        <pc:spChg chg="mod">
          <ac:chgData name="Damian T. Gordon" userId="7469c87ffe94b59c" providerId="LiveId" clId="{CA784169-798F-40EC-ADAE-64A2275C1A6C}" dt="2023-10-18T12:34:50.860" v="472" actId="1076"/>
          <ac:spMkLst>
            <pc:docMk/>
            <pc:sldMk cId="232834711" sldId="989"/>
            <ac:spMk id="5" creationId="{7217918D-CF3E-130D-2305-264A161A3F95}"/>
          </ac:spMkLst>
        </pc:spChg>
        <pc:spChg chg="mod">
          <ac:chgData name="Damian T. Gordon" userId="7469c87ffe94b59c" providerId="LiveId" clId="{CA784169-798F-40EC-ADAE-64A2275C1A6C}" dt="2023-10-18T12:35:18.460" v="476" actId="20577"/>
          <ac:spMkLst>
            <pc:docMk/>
            <pc:sldMk cId="232834711" sldId="989"/>
            <ac:spMk id="7" creationId="{A22552E0-9CC3-0CD7-ED30-16D8D9791DC6}"/>
          </ac:spMkLst>
        </pc:spChg>
      </pc:sldChg>
      <pc:sldChg chg="modSp add mod ord">
        <pc:chgData name="Damian T. Gordon" userId="7469c87ffe94b59c" providerId="LiveId" clId="{CA784169-798F-40EC-ADAE-64A2275C1A6C}" dt="2023-10-18T12:38:48.740" v="724" actId="20577"/>
        <pc:sldMkLst>
          <pc:docMk/>
          <pc:sldMk cId="4104911382" sldId="990"/>
        </pc:sldMkLst>
        <pc:spChg chg="mod">
          <ac:chgData name="Damian T. Gordon" userId="7469c87ffe94b59c" providerId="LiveId" clId="{CA784169-798F-40EC-ADAE-64A2275C1A6C}" dt="2023-10-18T12:38:48.740" v="724" actId="20577"/>
          <ac:spMkLst>
            <pc:docMk/>
            <pc:sldMk cId="4104911382" sldId="990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18/10/2023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1700808"/>
            <a:ext cx="10361851" cy="1470025"/>
          </a:xfrm>
        </p:spPr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Migrating to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Object-Oriented Programs</a:t>
            </a:r>
            <a:br>
              <a:rPr lang="en-IE" sz="6000" dirty="0">
                <a:solidFill>
                  <a:schemeClr val="bg1"/>
                </a:solidFill>
              </a:rPr>
            </a:br>
            <a:r>
              <a:rPr lang="en-IE" sz="6000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217918D-CF3E-130D-2305-264A161A3F95}"/>
              </a:ext>
            </a:extLst>
          </p:cNvPr>
          <p:cNvSpPr/>
          <p:nvPr/>
        </p:nvSpPr>
        <p:spPr>
          <a:xfrm>
            <a:off x="3070870" y="2564904"/>
            <a:ext cx="6336704" cy="38164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/>
              <a:t>Class </a:t>
            </a:r>
            <a:r>
              <a:rPr lang="en-IE" sz="3200" dirty="0" err="1"/>
              <a:t>ClassName</a:t>
            </a:r>
            <a:r>
              <a:rPr lang="en-IE" sz="3200" dirty="0"/>
              <a:t>:</a:t>
            </a:r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r>
              <a:rPr lang="en-IE" sz="3200" dirty="0"/>
              <a:t>#END Class.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Finally, we need to rewrite the code: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552E0-9CC3-0CD7-ED30-16D8D9791DC6}"/>
              </a:ext>
            </a:extLst>
          </p:cNvPr>
          <p:cNvSpPr/>
          <p:nvPr/>
        </p:nvSpPr>
        <p:spPr>
          <a:xfrm>
            <a:off x="4727054" y="4221088"/>
            <a:ext cx="2952328" cy="12241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Look at how the data is inputted and outputted.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8B7418-EF51-071D-4D99-A12097EDCD41}"/>
              </a:ext>
            </a:extLst>
          </p:cNvPr>
          <p:cNvSpPr/>
          <p:nvPr/>
        </p:nvSpPr>
        <p:spPr>
          <a:xfrm>
            <a:off x="4727054" y="3353856"/>
            <a:ext cx="2952328" cy="7232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def _ _</a:t>
            </a:r>
            <a:r>
              <a:rPr lang="en-IE" sz="3200" dirty="0" err="1"/>
              <a:t>init</a:t>
            </a:r>
            <a:r>
              <a:rPr lang="en-IE" sz="3200" dirty="0"/>
              <a:t>_ _</a:t>
            </a:r>
          </a:p>
        </p:txBody>
      </p:sp>
    </p:spTree>
    <p:extLst>
      <p:ext uri="{BB962C8B-B14F-4D97-AF65-F5344CB8AC3E}">
        <p14:creationId xmlns:p14="http://schemas.microsoft.com/office/powerpoint/2010/main" val="232834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IE" sz="4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If we have Python code, but it’s in Procedural-style code, how do we make it Object-Oriented?</a:t>
            </a:r>
          </a:p>
        </p:txBody>
      </p:sp>
    </p:spTree>
    <p:extLst>
      <p:ext uri="{BB962C8B-B14F-4D97-AF65-F5344CB8AC3E}">
        <p14:creationId xmlns:p14="http://schemas.microsoft.com/office/powerpoint/2010/main" val="237859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Let’s look at the code: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F0A707-19E1-3130-3A9B-1C4EEDFED0BD}"/>
              </a:ext>
            </a:extLst>
          </p:cNvPr>
          <p:cNvSpPr/>
          <p:nvPr/>
        </p:nvSpPr>
        <p:spPr>
          <a:xfrm>
            <a:off x="4727054" y="4221088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Python Code</a:t>
            </a:r>
          </a:p>
          <a:p>
            <a:pPr algn="ctr"/>
            <a:r>
              <a:rPr lang="en-IE" sz="3200" dirty="0"/>
              <a:t>Procedural</a:t>
            </a:r>
          </a:p>
        </p:txBody>
      </p:sp>
    </p:spTree>
    <p:extLst>
      <p:ext uri="{BB962C8B-B14F-4D97-AF65-F5344CB8AC3E}">
        <p14:creationId xmlns:p14="http://schemas.microsoft.com/office/powerpoint/2010/main" val="387124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First, we can wrap it in a class: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62FAE6-34BB-5D13-FEE4-80FFDED338F0}"/>
              </a:ext>
            </a:extLst>
          </p:cNvPr>
          <p:cNvSpPr/>
          <p:nvPr/>
        </p:nvSpPr>
        <p:spPr>
          <a:xfrm>
            <a:off x="4727054" y="4221088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Python Code</a:t>
            </a:r>
          </a:p>
          <a:p>
            <a:pPr algn="ctr"/>
            <a:r>
              <a:rPr lang="en-IE" sz="3200" dirty="0"/>
              <a:t>Procedural</a:t>
            </a:r>
          </a:p>
        </p:txBody>
      </p:sp>
    </p:spTree>
    <p:extLst>
      <p:ext uri="{BB962C8B-B14F-4D97-AF65-F5344CB8AC3E}">
        <p14:creationId xmlns:p14="http://schemas.microsoft.com/office/powerpoint/2010/main" val="73307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217918D-CF3E-130D-2305-264A161A3F95}"/>
              </a:ext>
            </a:extLst>
          </p:cNvPr>
          <p:cNvSpPr/>
          <p:nvPr/>
        </p:nvSpPr>
        <p:spPr>
          <a:xfrm>
            <a:off x="3070870" y="2564904"/>
            <a:ext cx="6336704" cy="38164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/>
              <a:t>Class </a:t>
            </a:r>
            <a:r>
              <a:rPr lang="en-IE" sz="3200" dirty="0" err="1"/>
              <a:t>ClassName</a:t>
            </a:r>
            <a:r>
              <a:rPr lang="en-IE" sz="3200" dirty="0"/>
              <a:t>:</a:t>
            </a:r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r>
              <a:rPr lang="en-IE" sz="3200" dirty="0"/>
              <a:t>#END Class.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First, we can wrap it in a class: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552E0-9CC3-0CD7-ED30-16D8D9791DC6}"/>
              </a:ext>
            </a:extLst>
          </p:cNvPr>
          <p:cNvSpPr/>
          <p:nvPr/>
        </p:nvSpPr>
        <p:spPr>
          <a:xfrm>
            <a:off x="4727054" y="4221088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Python Code</a:t>
            </a:r>
          </a:p>
          <a:p>
            <a:pPr algn="ctr"/>
            <a:r>
              <a:rPr lang="en-IE" sz="3200" dirty="0"/>
              <a:t>Procedural</a:t>
            </a:r>
          </a:p>
        </p:txBody>
      </p:sp>
    </p:spTree>
    <p:extLst>
      <p:ext uri="{BB962C8B-B14F-4D97-AF65-F5344CB8AC3E}">
        <p14:creationId xmlns:p14="http://schemas.microsoft.com/office/powerpoint/2010/main" val="291198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217918D-CF3E-130D-2305-264A161A3F95}"/>
              </a:ext>
            </a:extLst>
          </p:cNvPr>
          <p:cNvSpPr/>
          <p:nvPr/>
        </p:nvSpPr>
        <p:spPr>
          <a:xfrm>
            <a:off x="3070870" y="2564904"/>
            <a:ext cx="6336704" cy="38164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/>
              <a:t>Class </a:t>
            </a:r>
            <a:r>
              <a:rPr lang="en-IE" sz="3200" dirty="0" err="1"/>
              <a:t>ClassName</a:t>
            </a:r>
            <a:r>
              <a:rPr lang="en-IE" sz="3200" dirty="0"/>
              <a:t>:</a:t>
            </a:r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r>
              <a:rPr lang="en-IE" sz="3200" dirty="0"/>
              <a:t>#END Class.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Next, we next to add an INIT method: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552E0-9CC3-0CD7-ED30-16D8D9791DC6}"/>
              </a:ext>
            </a:extLst>
          </p:cNvPr>
          <p:cNvSpPr/>
          <p:nvPr/>
        </p:nvSpPr>
        <p:spPr>
          <a:xfrm>
            <a:off x="4727054" y="4221088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Python Code</a:t>
            </a:r>
          </a:p>
          <a:p>
            <a:pPr algn="ctr"/>
            <a:r>
              <a:rPr lang="en-IE" sz="3200" dirty="0"/>
              <a:t>Procedural</a:t>
            </a:r>
          </a:p>
        </p:txBody>
      </p:sp>
    </p:spTree>
    <p:extLst>
      <p:ext uri="{BB962C8B-B14F-4D97-AF65-F5344CB8AC3E}">
        <p14:creationId xmlns:p14="http://schemas.microsoft.com/office/powerpoint/2010/main" val="3091962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217918D-CF3E-130D-2305-264A161A3F95}"/>
              </a:ext>
            </a:extLst>
          </p:cNvPr>
          <p:cNvSpPr/>
          <p:nvPr/>
        </p:nvSpPr>
        <p:spPr>
          <a:xfrm>
            <a:off x="3070870" y="2564904"/>
            <a:ext cx="6336704" cy="38164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/>
              <a:t>Class </a:t>
            </a:r>
            <a:r>
              <a:rPr lang="en-IE" sz="3200" dirty="0" err="1"/>
              <a:t>ClassName</a:t>
            </a:r>
            <a:r>
              <a:rPr lang="en-IE" sz="3200" dirty="0"/>
              <a:t>:</a:t>
            </a:r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r>
              <a:rPr lang="en-IE" sz="3200" dirty="0"/>
              <a:t>#END Class.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Next, we next to add an INIT method: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552E0-9CC3-0CD7-ED30-16D8D9791DC6}"/>
              </a:ext>
            </a:extLst>
          </p:cNvPr>
          <p:cNvSpPr/>
          <p:nvPr/>
        </p:nvSpPr>
        <p:spPr>
          <a:xfrm>
            <a:off x="4727054" y="4221088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Python Code</a:t>
            </a:r>
          </a:p>
          <a:p>
            <a:pPr algn="ctr"/>
            <a:r>
              <a:rPr lang="en-IE" sz="3200" dirty="0"/>
              <a:t>Procedural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8B7418-EF51-071D-4D99-A12097EDCD41}"/>
              </a:ext>
            </a:extLst>
          </p:cNvPr>
          <p:cNvSpPr/>
          <p:nvPr/>
        </p:nvSpPr>
        <p:spPr>
          <a:xfrm>
            <a:off x="4727054" y="3353856"/>
            <a:ext cx="2952328" cy="7232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def _ _</a:t>
            </a:r>
            <a:r>
              <a:rPr lang="en-IE" sz="3200" dirty="0" err="1"/>
              <a:t>init</a:t>
            </a:r>
            <a:r>
              <a:rPr lang="en-IE" sz="3200" dirty="0"/>
              <a:t>_ _</a:t>
            </a:r>
          </a:p>
        </p:txBody>
      </p:sp>
    </p:spTree>
    <p:extLst>
      <p:ext uri="{BB962C8B-B14F-4D97-AF65-F5344CB8AC3E}">
        <p14:creationId xmlns:p14="http://schemas.microsoft.com/office/powerpoint/2010/main" val="220224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IE" sz="4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Does that make it OO?</a:t>
            </a:r>
          </a:p>
          <a:p>
            <a:pPr marL="0" indent="0" algn="ctr">
              <a:buNone/>
            </a:pPr>
            <a:endParaRPr lang="en-IE" sz="4800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It’s a bit more OO (as it’s in a class, and has and INIT method), but it isn’t really OO unless we are redesigning how data is input and output.</a:t>
            </a:r>
          </a:p>
        </p:txBody>
      </p:sp>
    </p:spTree>
    <p:extLst>
      <p:ext uri="{BB962C8B-B14F-4D97-AF65-F5344CB8AC3E}">
        <p14:creationId xmlns:p14="http://schemas.microsoft.com/office/powerpoint/2010/main" val="4104911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217918D-CF3E-130D-2305-264A161A3F95}"/>
              </a:ext>
            </a:extLst>
          </p:cNvPr>
          <p:cNvSpPr/>
          <p:nvPr/>
        </p:nvSpPr>
        <p:spPr>
          <a:xfrm>
            <a:off x="3070870" y="2564904"/>
            <a:ext cx="6336704" cy="381642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3200" dirty="0"/>
              <a:t>Class </a:t>
            </a:r>
            <a:r>
              <a:rPr lang="en-IE" sz="3200" dirty="0" err="1"/>
              <a:t>ClassName</a:t>
            </a:r>
            <a:r>
              <a:rPr lang="en-IE" sz="3200" dirty="0"/>
              <a:t>:</a:t>
            </a:r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endParaRPr lang="en-IE" sz="3200" dirty="0"/>
          </a:p>
          <a:p>
            <a:r>
              <a:rPr lang="en-IE" sz="3200" dirty="0"/>
              <a:t>#END Class.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Object-Oriented Programming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E" sz="4800" dirty="0">
                <a:solidFill>
                  <a:schemeClr val="bg1"/>
                </a:solidFill>
                <a:cs typeface="Courier New" panose="02070309020205020404" pitchFamily="49" charset="0"/>
              </a:rPr>
              <a:t>Finally, we need to rewrite the code: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552E0-9CC3-0CD7-ED30-16D8D9791DC6}"/>
              </a:ext>
            </a:extLst>
          </p:cNvPr>
          <p:cNvSpPr/>
          <p:nvPr/>
        </p:nvSpPr>
        <p:spPr>
          <a:xfrm>
            <a:off x="4727054" y="4221088"/>
            <a:ext cx="2952328" cy="12241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Python Code</a:t>
            </a:r>
          </a:p>
          <a:p>
            <a:pPr algn="ctr"/>
            <a:r>
              <a:rPr lang="en-IE" sz="3200" dirty="0"/>
              <a:t>Procedural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8B7418-EF51-071D-4D99-A12097EDCD41}"/>
              </a:ext>
            </a:extLst>
          </p:cNvPr>
          <p:cNvSpPr/>
          <p:nvPr/>
        </p:nvSpPr>
        <p:spPr>
          <a:xfrm>
            <a:off x="4727054" y="3353856"/>
            <a:ext cx="2952328" cy="7232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/>
              <a:t>def _ _</a:t>
            </a:r>
            <a:r>
              <a:rPr lang="en-IE" sz="3200" dirty="0" err="1"/>
              <a:t>init</a:t>
            </a:r>
            <a:r>
              <a:rPr lang="en-IE" sz="3200" dirty="0"/>
              <a:t>_ _</a:t>
            </a:r>
          </a:p>
        </p:txBody>
      </p:sp>
    </p:spTree>
    <p:extLst>
      <p:ext uri="{BB962C8B-B14F-4D97-AF65-F5344CB8AC3E}">
        <p14:creationId xmlns:p14="http://schemas.microsoft.com/office/powerpoint/2010/main" val="3907153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7867</TotalTime>
  <Words>234</Words>
  <Application>Microsoft Office PowerPoint</Application>
  <PresentationFormat>Custom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Migrating to Object-Oriented Programs OVERVIEW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Object-Oriented Programming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 Gordon</cp:lastModifiedBy>
  <cp:revision>428</cp:revision>
  <dcterms:created xsi:type="dcterms:W3CDTF">2011-10-08T11:06:39Z</dcterms:created>
  <dcterms:modified xsi:type="dcterms:W3CDTF">2023-10-18T12:38:55Z</dcterms:modified>
</cp:coreProperties>
</file>