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1004" r:id="rId2"/>
    <p:sldId id="1008" r:id="rId3"/>
    <p:sldId id="1010" r:id="rId4"/>
    <p:sldId id="1011" r:id="rId5"/>
    <p:sldId id="1012" r:id="rId6"/>
    <p:sldId id="1013" r:id="rId7"/>
    <p:sldId id="1009" r:id="rId8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8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25/11/2020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420888"/>
            <a:ext cx="10361851" cy="1470025"/>
          </a:xfrm>
        </p:spPr>
        <p:txBody>
          <a:bodyPr>
            <a:noAutofit/>
          </a:bodyPr>
          <a:lstStyle/>
          <a:p>
            <a:r>
              <a:rPr lang="en-IE" sz="6000" dirty="0"/>
              <a:t>The Java Programming Language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4176662"/>
            <a:ext cx="8533289" cy="1752600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Damian Gordon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8E8D406-F246-46AB-B99F-6DBC422A9B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32656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Developed </a:t>
            </a:r>
            <a:r>
              <a:rPr lang="en-IE" dirty="0">
                <a:cs typeface="Courier New" panose="02070309020205020404" pitchFamily="49" charset="0"/>
              </a:rPr>
              <a:t>by </a:t>
            </a:r>
            <a:r>
              <a:rPr lang="en-US" dirty="0">
                <a:cs typeface="Courier New" panose="02070309020205020404" pitchFamily="49" charset="0"/>
              </a:rPr>
              <a:t>James Gosling, Mike Sheridan, and Patrick Naughton, starting in 1991, with the first public implementation released as Java 1.0 in 1996</a:t>
            </a:r>
            <a:endParaRPr lang="en-IE" dirty="0">
              <a:cs typeface="Courier New" panose="02070309020205020404" pitchFamily="49" charset="0"/>
            </a:endParaRPr>
          </a:p>
        </p:txBody>
      </p:sp>
      <p:pic>
        <p:nvPicPr>
          <p:cNvPr id="1026" name="Picture 2" descr="History Of Java Programming Language | CodeSnail">
            <a:extLst>
              <a:ext uri="{FF2B5EF4-FFF2-40B4-BE49-F238E27FC236}">
                <a16:creationId xmlns:a16="http://schemas.microsoft.com/office/drawing/2014/main" id="{6DE0F9BD-ED78-4D4B-86DC-FEF9D13363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956" y="3325062"/>
            <a:ext cx="78105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911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Java is an object-oriented programming language, named after the coffee.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Designed as a general-purpose programming language intended to let developers </a:t>
            </a:r>
            <a:r>
              <a:rPr lang="en-US" i="1" dirty="0">
                <a:cs typeface="Courier New" panose="02070309020205020404" pitchFamily="49" charset="0"/>
              </a:rPr>
              <a:t>write once, run anywhere</a:t>
            </a:r>
            <a:r>
              <a:rPr lang="en-US" dirty="0">
                <a:cs typeface="Courier New" panose="02070309020205020404" pitchFamily="49" charset="0"/>
              </a:rPr>
              <a:t> (WORA) meaning that compiled Java code can run on all platforms without the need for recompilation.</a:t>
            </a:r>
            <a:endParaRPr lang="en-IE" dirty="0">
              <a:cs typeface="Courier New" panose="02070309020205020404" pitchFamily="49" charset="0"/>
            </a:endParaRPr>
          </a:p>
        </p:txBody>
      </p:sp>
      <p:pic>
        <p:nvPicPr>
          <p:cNvPr id="4098" name="Picture 2" descr="Indonesian Coffee – Java | Tanihood">
            <a:extLst>
              <a:ext uri="{FF2B5EF4-FFF2-40B4-BE49-F238E27FC236}">
                <a16:creationId xmlns:a16="http://schemas.microsoft.com/office/drawing/2014/main" id="{67DF0821-7E2A-4FD1-AA9A-495D0BB01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022" y="226298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8608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What does it look like?</a:t>
            </a:r>
            <a:endParaRPr lang="en-IE" dirty="0">
              <a:cs typeface="Courier New" panose="02070309020205020404" pitchFamily="49" charset="0"/>
            </a:endParaRPr>
          </a:p>
        </p:txBody>
      </p:sp>
      <p:pic>
        <p:nvPicPr>
          <p:cNvPr id="3074" name="Picture 2" descr="Starting to Code in Java">
            <a:extLst>
              <a:ext uri="{FF2B5EF4-FFF2-40B4-BE49-F238E27FC236}">
                <a16:creationId xmlns:a16="http://schemas.microsoft.com/office/drawing/2014/main" id="{EB714D60-38A0-4FA8-B50D-EDCAD16B4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8631" y="2325688"/>
            <a:ext cx="6653150" cy="3983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509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The syntax of Java is similar to C and C++, but has fewer low-level facilities than either of them. 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Javadoc is a comprehensive documentation system, created by Sun Microsystems. It provides developers with an organized system for documenting their code.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124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4837613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cs typeface="Courier New" panose="02070309020205020404" pitchFamily="49" charset="0"/>
              </a:rPr>
              <a:t>Java Version History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JDK Alpha and Beta (1995)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JDK 1.0 (January 23, 1996)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JDK 1.1 (February 19, 1997)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J2SE 1.2 (December 8, 1998)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J2SE 1.3 (May 8, 2000)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J2SE 1.4 (February 6, 2002)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J2SE 5.0 (September 30, 2004)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Java SE 6 (December 11, 2006)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Java SE 7 (July 28, 2011)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Java SE 8 (March 18, 2014)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4E9E277-8112-4522-A54F-254730D85312}"/>
              </a:ext>
            </a:extLst>
          </p:cNvPr>
          <p:cNvSpPr txBox="1">
            <a:spLocks/>
          </p:cNvSpPr>
          <p:nvPr/>
        </p:nvSpPr>
        <p:spPr>
          <a:xfrm>
            <a:off x="6115873" y="1600201"/>
            <a:ext cx="4837613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cs typeface="Courier New" panose="02070309020205020404" pitchFamily="49" charset="0"/>
              </a:rPr>
              <a:t>Java Version History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Java SE 9 (Sept. 21, 2017)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Java SE 10 (March, 20, 2018)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Java SE 11 (September 2018)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Java SE 12 (March 2019)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Java SE 13 (September 2019)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Java SE 14 (March 2020)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Java SE 15 (September 2020)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Java SE 16 (March 2021)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Java SE 17 (September 2021)</a:t>
            </a:r>
          </a:p>
          <a:p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708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F8EB2D8-C22C-40BF-91E7-0755C3701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963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8893</TotalTime>
  <Words>302</Words>
  <Application>Microsoft Office PowerPoint</Application>
  <PresentationFormat>Custom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The 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500</cp:revision>
  <dcterms:created xsi:type="dcterms:W3CDTF">2011-10-08T11:06:39Z</dcterms:created>
  <dcterms:modified xsi:type="dcterms:W3CDTF">2020-11-25T16:44:15Z</dcterms:modified>
</cp:coreProperties>
</file>