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04" r:id="rId2"/>
    <p:sldId id="1008" r:id="rId3"/>
    <p:sldId id="1010" r:id="rId4"/>
    <p:sldId id="1012" r:id="rId5"/>
    <p:sldId id="1011" r:id="rId6"/>
    <p:sldId id="1009" r:id="rId7"/>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804" y="5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2B873-4957-4E3B-A77F-8908B9507D51}" type="datetimeFigureOut">
              <a:rPr lang="en-IE" smtClean="0"/>
              <a:t>24/11/2020</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8A29D-1E5C-4453-A787-2853283287FD}" type="slidenum">
              <a:rPr lang="en-IE" smtClean="0"/>
              <a:t>‹#›</a:t>
            </a:fld>
            <a:endParaRPr lang="en-IE"/>
          </a:p>
        </p:txBody>
      </p:sp>
    </p:spTree>
    <p:extLst>
      <p:ext uri="{BB962C8B-B14F-4D97-AF65-F5344CB8AC3E}">
        <p14:creationId xmlns:p14="http://schemas.microsoft.com/office/powerpoint/2010/main" val="273375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24/11/2020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24/11/2020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24/11/2020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24/11/2020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6021C0-1213-4F34-A6AB-E33E0EFBFE64}" type="datetimeFigureOut">
              <a:rPr lang="en-IE" smtClean="0"/>
              <a:pPr/>
              <a:t>24/11/2020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676021C0-1213-4F34-A6AB-E33E0EFBFE64}" type="datetimeFigureOut">
              <a:rPr lang="en-IE" smtClean="0"/>
              <a:pPr/>
              <a:t>24/11/2020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676021C0-1213-4F34-A6AB-E33E0EFBFE64}" type="datetimeFigureOut">
              <a:rPr lang="en-IE" smtClean="0"/>
              <a:pPr/>
              <a:t>24/11/2020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676021C0-1213-4F34-A6AB-E33E0EFBFE64}" type="datetimeFigureOut">
              <a:rPr lang="en-IE" smtClean="0"/>
              <a:pPr/>
              <a:t>24/11/2020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21C0-1213-4F34-A6AB-E33E0EFBFE64}" type="datetimeFigureOut">
              <a:rPr lang="en-IE" smtClean="0"/>
              <a:pPr/>
              <a:t>24/11/2020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24/11/2020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24/11/2020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21C0-1213-4F34-A6AB-E33E0EFBFE64}" type="datetimeFigureOut">
              <a:rPr lang="en-IE" smtClean="0"/>
              <a:pPr/>
              <a:t>24/11/2020</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2FE-B943-4AC5-9B2C-5F8E869A79B0}"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ompiler.javatpoint.com/opr/online-java-compiler.jsp" TargetMode="External"/><Relationship Id="rId2" Type="http://schemas.openxmlformats.org/officeDocument/2006/relationships/hyperlink" Target="https://www.jdoodle.com/online-java-compiler/" TargetMode="External"/><Relationship Id="rId1" Type="http://schemas.openxmlformats.org/officeDocument/2006/relationships/slideLayout" Target="../slideLayouts/slideLayout2.xml"/><Relationship Id="rId4" Type="http://schemas.openxmlformats.org/officeDocument/2006/relationships/hyperlink" Target="https://www.tutorialspoint.com/compile_java_online.ph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oracle.com/ie/java/technologies/javase-jdk15-downloads.html" TargetMode="External"/><Relationship Id="rId2" Type="http://schemas.openxmlformats.org/officeDocument/2006/relationships/hyperlink" Target="https://www.oracle.com/java/technologies/javase-jre8-download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eclipse.org/downloads/download.php?file=/oomph/epp/2020-09/R/eclipse-inst-jre-win64.exe" TargetMode="External"/><Relationship Id="rId2" Type="http://schemas.openxmlformats.org/officeDocument/2006/relationships/hyperlink" Target="https://www.sublimetext.com/3" TargetMode="External"/><Relationship Id="rId1" Type="http://schemas.openxmlformats.org/officeDocument/2006/relationships/slideLayout" Target="../slideLayouts/slideLayout2.xml"/><Relationship Id="rId5" Type="http://schemas.openxmlformats.org/officeDocument/2006/relationships/hyperlink" Target="https://netbeans.org/downloads/6.5/index.html" TargetMode="External"/><Relationship Id="rId4" Type="http://schemas.openxmlformats.org/officeDocument/2006/relationships/hyperlink" Target="https://www.jetbrains.com/idea/download/#section=window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280" y="2924944"/>
            <a:ext cx="10361851" cy="1470025"/>
          </a:xfrm>
        </p:spPr>
        <p:txBody>
          <a:bodyPr>
            <a:noAutofit/>
          </a:bodyPr>
          <a:lstStyle/>
          <a:p>
            <a:r>
              <a:rPr lang="en-IE" sz="6000" dirty="0"/>
              <a:t>The Java Programming Language</a:t>
            </a:r>
            <a:br>
              <a:rPr lang="en-IE" sz="6000" dirty="0"/>
            </a:br>
            <a:r>
              <a:rPr lang="en-IE" sz="6000" dirty="0"/>
              <a:t>Running Java</a:t>
            </a:r>
          </a:p>
        </p:txBody>
      </p:sp>
      <p:sp>
        <p:nvSpPr>
          <p:cNvPr id="8" name="Subtitle 2"/>
          <p:cNvSpPr>
            <a:spLocks noGrp="1"/>
          </p:cNvSpPr>
          <p:nvPr>
            <p:ph type="subTitle" idx="1"/>
          </p:nvPr>
        </p:nvSpPr>
        <p:spPr>
          <a:xfrm>
            <a:off x="1828560" y="4869160"/>
            <a:ext cx="8533289" cy="1052538"/>
          </a:xfrm>
        </p:spPr>
        <p:txBody>
          <a:bodyPr/>
          <a:lstStyle/>
          <a:p>
            <a:r>
              <a:rPr lang="en-IE" dirty="0">
                <a:solidFill>
                  <a:schemeClr val="tx1"/>
                </a:solidFill>
              </a:rPr>
              <a:t>Damian Gordon</a:t>
            </a:r>
          </a:p>
        </p:txBody>
      </p:sp>
      <p:pic>
        <p:nvPicPr>
          <p:cNvPr id="6" name="Picture 5" descr="Icon&#10;&#10;Description automatically generated">
            <a:extLst>
              <a:ext uri="{FF2B5EF4-FFF2-40B4-BE49-F238E27FC236}">
                <a16:creationId xmlns:a16="http://schemas.microsoft.com/office/drawing/2014/main" id="{78E8D406-F246-46AB-B99F-6DBC422A9BB6}"/>
              </a:ext>
            </a:extLst>
          </p:cNvPr>
          <p:cNvPicPr/>
          <p:nvPr/>
        </p:nvPicPr>
        <p:blipFill>
          <a:blip r:embed="rId2">
            <a:extLst>
              <a:ext uri="{28A0092B-C50C-407E-A947-70E740481C1C}">
                <a14:useLocalDpi xmlns:a14="http://schemas.microsoft.com/office/drawing/2010/main" val="0"/>
              </a:ext>
            </a:extLst>
          </a:blip>
          <a:stretch>
            <a:fillRect/>
          </a:stretch>
        </p:blipFill>
        <p:spPr>
          <a:xfrm>
            <a:off x="4979082" y="332656"/>
            <a:ext cx="2232248" cy="2302634"/>
          </a:xfrm>
          <a:prstGeom prst="rect">
            <a:avLst/>
          </a:prstGeom>
        </p:spPr>
      </p:pic>
    </p:spTree>
    <p:extLst>
      <p:ext uri="{BB962C8B-B14F-4D97-AF65-F5344CB8AC3E}">
        <p14:creationId xmlns:p14="http://schemas.microsoft.com/office/powerpoint/2010/main" val="1369106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t>Running Java</a:t>
            </a:r>
          </a:p>
        </p:txBody>
      </p:sp>
      <p:sp>
        <p:nvSpPr>
          <p:cNvPr id="4" name="Content Placeholder 3"/>
          <p:cNvSpPr>
            <a:spLocks noGrp="1"/>
          </p:cNvSpPr>
          <p:nvPr>
            <p:ph idx="1"/>
          </p:nvPr>
        </p:nvSpPr>
        <p:spPr/>
        <p:txBody>
          <a:bodyPr>
            <a:normAutofit/>
          </a:bodyPr>
          <a:lstStyle/>
          <a:p>
            <a:r>
              <a:rPr lang="en-US" dirty="0">
                <a:cs typeface="Courier New" panose="02070309020205020404" pitchFamily="49" charset="0"/>
              </a:rPr>
              <a:t>You can do it using an online compiler:</a:t>
            </a:r>
          </a:p>
          <a:p>
            <a:r>
              <a:rPr lang="en-US" dirty="0">
                <a:cs typeface="Courier New" panose="02070309020205020404" pitchFamily="49" charset="0"/>
                <a:hlinkClick r:id="rId2"/>
              </a:rPr>
              <a:t>https://www.jdoodle.com/online-java-compiler/</a:t>
            </a:r>
            <a:endParaRPr lang="en-US" dirty="0">
              <a:cs typeface="Courier New" panose="02070309020205020404" pitchFamily="49" charset="0"/>
            </a:endParaRPr>
          </a:p>
          <a:p>
            <a:endParaRPr lang="en-US" dirty="0">
              <a:cs typeface="Courier New" panose="02070309020205020404" pitchFamily="49" charset="0"/>
            </a:endParaRPr>
          </a:p>
          <a:p>
            <a:r>
              <a:rPr lang="en-US" dirty="0">
                <a:cs typeface="Courier New" panose="02070309020205020404" pitchFamily="49" charset="0"/>
              </a:rPr>
              <a:t>Also:</a:t>
            </a:r>
          </a:p>
          <a:p>
            <a:r>
              <a:rPr lang="en-US" dirty="0">
                <a:cs typeface="Courier New" panose="02070309020205020404" pitchFamily="49" charset="0"/>
                <a:hlinkClick r:id="rId3"/>
              </a:rPr>
              <a:t>https://compiler.javatpoint.com/opr/online-java-compiler.jsp</a:t>
            </a:r>
            <a:endParaRPr lang="en-US" dirty="0">
              <a:cs typeface="Courier New" panose="02070309020205020404" pitchFamily="49" charset="0"/>
            </a:endParaRPr>
          </a:p>
          <a:p>
            <a:r>
              <a:rPr lang="en-US" dirty="0">
                <a:cs typeface="Courier New" panose="02070309020205020404" pitchFamily="49" charset="0"/>
                <a:hlinkClick r:id="rId4"/>
              </a:rPr>
              <a:t>https://www.tutorialspoint.com/compile_java_online.php</a:t>
            </a:r>
            <a:r>
              <a:rPr lang="en-US" dirty="0">
                <a:cs typeface="Courier New" panose="02070309020205020404" pitchFamily="49" charset="0"/>
              </a:rPr>
              <a:t> </a:t>
            </a:r>
            <a:endParaRPr lang="en-IE" dirty="0">
              <a:cs typeface="Courier New" panose="02070309020205020404" pitchFamily="49" charset="0"/>
            </a:endParaRPr>
          </a:p>
        </p:txBody>
      </p:sp>
    </p:spTree>
    <p:extLst>
      <p:ext uri="{BB962C8B-B14F-4D97-AF65-F5344CB8AC3E}">
        <p14:creationId xmlns:p14="http://schemas.microsoft.com/office/powerpoint/2010/main" val="1298911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t>Running Java</a:t>
            </a:r>
          </a:p>
        </p:txBody>
      </p:sp>
      <p:sp>
        <p:nvSpPr>
          <p:cNvPr id="4" name="Content Placeholder 3"/>
          <p:cNvSpPr>
            <a:spLocks noGrp="1"/>
          </p:cNvSpPr>
          <p:nvPr>
            <p:ph idx="1"/>
          </p:nvPr>
        </p:nvSpPr>
        <p:spPr/>
        <p:txBody>
          <a:bodyPr>
            <a:normAutofit/>
          </a:bodyPr>
          <a:lstStyle/>
          <a:p>
            <a:r>
              <a:rPr lang="en-US" dirty="0">
                <a:cs typeface="Courier New" panose="02070309020205020404" pitchFamily="49" charset="0"/>
              </a:rPr>
              <a:t>If you want to run a java complier locally here’s what you do:</a:t>
            </a:r>
          </a:p>
          <a:p>
            <a:endParaRPr lang="en-US" dirty="0">
              <a:cs typeface="Courier New" panose="02070309020205020404" pitchFamily="49" charset="0"/>
            </a:endParaRPr>
          </a:p>
          <a:p>
            <a:pPr lvl="1"/>
            <a:r>
              <a:rPr lang="en-IE" dirty="0">
                <a:cs typeface="Courier New" panose="02070309020205020404" pitchFamily="49" charset="0"/>
              </a:rPr>
              <a:t>Download the latest Java Run-time Environment</a:t>
            </a:r>
          </a:p>
          <a:p>
            <a:pPr lvl="1"/>
            <a:r>
              <a:rPr lang="en-IE" sz="2400" dirty="0">
                <a:cs typeface="Courier New" panose="02070309020205020404" pitchFamily="49" charset="0"/>
                <a:hlinkClick r:id="rId2"/>
              </a:rPr>
              <a:t>https://www.oracle.com/java/technologies/javase-jre8-downloads.html</a:t>
            </a:r>
            <a:endParaRPr lang="en-IE" sz="2400" dirty="0">
              <a:cs typeface="Courier New" panose="02070309020205020404" pitchFamily="49" charset="0"/>
            </a:endParaRPr>
          </a:p>
          <a:p>
            <a:pPr lvl="1"/>
            <a:endParaRPr lang="en-IE" dirty="0">
              <a:cs typeface="Courier New" panose="02070309020205020404" pitchFamily="49" charset="0"/>
            </a:endParaRPr>
          </a:p>
          <a:p>
            <a:pPr lvl="1"/>
            <a:r>
              <a:rPr lang="en-IE" dirty="0">
                <a:cs typeface="Courier New" panose="02070309020205020404" pitchFamily="49" charset="0"/>
              </a:rPr>
              <a:t>Download the  latest Java Development Kit</a:t>
            </a:r>
          </a:p>
          <a:p>
            <a:pPr lvl="1"/>
            <a:r>
              <a:rPr lang="en-IE" sz="2400" dirty="0">
                <a:cs typeface="Courier New" panose="02070309020205020404" pitchFamily="49" charset="0"/>
                <a:hlinkClick r:id="rId3"/>
              </a:rPr>
              <a:t>https://www.oracle.com/ie/java/technologies/javase-jdk15-downloads.html</a:t>
            </a:r>
            <a:endParaRPr lang="en-IE" sz="2400" dirty="0">
              <a:cs typeface="Courier New" panose="02070309020205020404" pitchFamily="49" charset="0"/>
            </a:endParaRPr>
          </a:p>
          <a:p>
            <a:pPr lvl="1"/>
            <a:endParaRPr lang="en-IE" sz="2400" dirty="0">
              <a:cs typeface="Courier New" panose="02070309020205020404" pitchFamily="49" charset="0"/>
            </a:endParaRPr>
          </a:p>
        </p:txBody>
      </p:sp>
    </p:spTree>
    <p:extLst>
      <p:ext uri="{BB962C8B-B14F-4D97-AF65-F5344CB8AC3E}">
        <p14:creationId xmlns:p14="http://schemas.microsoft.com/office/powerpoint/2010/main" val="355807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t>Running Java</a:t>
            </a:r>
          </a:p>
        </p:txBody>
      </p:sp>
      <p:sp>
        <p:nvSpPr>
          <p:cNvPr id="4" name="Content Placeholder 3"/>
          <p:cNvSpPr>
            <a:spLocks noGrp="1"/>
          </p:cNvSpPr>
          <p:nvPr>
            <p:ph idx="1"/>
          </p:nvPr>
        </p:nvSpPr>
        <p:spPr/>
        <p:txBody>
          <a:bodyPr>
            <a:normAutofit fontScale="92500" lnSpcReduction="20000"/>
          </a:bodyPr>
          <a:lstStyle/>
          <a:p>
            <a:r>
              <a:rPr lang="en-US" sz="2800" dirty="0">
                <a:cs typeface="Courier New" panose="02070309020205020404" pitchFamily="49" charset="0"/>
              </a:rPr>
              <a:t>The JRE is the Java Runtime Environment. </a:t>
            </a:r>
          </a:p>
          <a:p>
            <a:pPr lvl="1"/>
            <a:r>
              <a:rPr lang="en-US" sz="2400" dirty="0">
                <a:cs typeface="Courier New" panose="02070309020205020404" pitchFamily="49" charset="0"/>
              </a:rPr>
              <a:t>It is a package of everything necessary to run a compiled Java program, including the Java Virtual Machine (JVM), the Java Class Library, the java command, and other infrastructure. However, it cannot be used to create new programs.</a:t>
            </a:r>
          </a:p>
          <a:p>
            <a:endParaRPr lang="en-US" sz="2800" dirty="0">
              <a:cs typeface="Courier New" panose="02070309020205020404" pitchFamily="49" charset="0"/>
            </a:endParaRPr>
          </a:p>
          <a:p>
            <a:r>
              <a:rPr lang="en-US" sz="2800" dirty="0">
                <a:cs typeface="Courier New" panose="02070309020205020404" pitchFamily="49" charset="0"/>
              </a:rPr>
              <a:t>The JDK is the Java Development Kit, the full-featured SDK for Java. </a:t>
            </a:r>
          </a:p>
          <a:p>
            <a:pPr lvl="1"/>
            <a:r>
              <a:rPr lang="en-US" sz="2400" dirty="0">
                <a:cs typeface="Courier New" panose="02070309020205020404" pitchFamily="49" charset="0"/>
              </a:rPr>
              <a:t>It has everything the JRE has, but also the compiler (</a:t>
            </a:r>
            <a:r>
              <a:rPr lang="en-US" sz="2400" dirty="0" err="1">
                <a:cs typeface="Courier New" panose="02070309020205020404" pitchFamily="49" charset="0"/>
              </a:rPr>
              <a:t>javac</a:t>
            </a:r>
            <a:r>
              <a:rPr lang="en-US" sz="2400" dirty="0">
                <a:cs typeface="Courier New" panose="02070309020205020404" pitchFamily="49" charset="0"/>
              </a:rPr>
              <a:t>) and tools (like </a:t>
            </a:r>
            <a:r>
              <a:rPr lang="en-US" sz="2400" dirty="0" err="1">
                <a:cs typeface="Courier New" panose="02070309020205020404" pitchFamily="49" charset="0"/>
              </a:rPr>
              <a:t>javadoc</a:t>
            </a:r>
            <a:r>
              <a:rPr lang="en-US" sz="2400" dirty="0">
                <a:cs typeface="Courier New" panose="02070309020205020404" pitchFamily="49" charset="0"/>
              </a:rPr>
              <a:t> and </a:t>
            </a:r>
            <a:r>
              <a:rPr lang="en-US" sz="2400" dirty="0" err="1">
                <a:cs typeface="Courier New" panose="02070309020205020404" pitchFamily="49" charset="0"/>
              </a:rPr>
              <a:t>jdb</a:t>
            </a:r>
            <a:r>
              <a:rPr lang="en-US" sz="2400" dirty="0">
                <a:cs typeface="Courier New" panose="02070309020205020404" pitchFamily="49" charset="0"/>
              </a:rPr>
              <a:t>). It is capable of creating and compiling programs.</a:t>
            </a:r>
          </a:p>
          <a:p>
            <a:endParaRPr lang="en-US" sz="2800" dirty="0">
              <a:cs typeface="Courier New" panose="02070309020205020404" pitchFamily="49" charset="0"/>
            </a:endParaRPr>
          </a:p>
          <a:p>
            <a:r>
              <a:rPr lang="en-US" sz="2800" dirty="0">
                <a:cs typeface="Courier New" panose="02070309020205020404" pitchFamily="49" charset="0"/>
              </a:rPr>
              <a:t>Usually, if you only care about running Java programs on computer you will only install the JRE. It's all you need. On the other hand, if you are planning to do some Java programming, you need to install the JDK instead.</a:t>
            </a:r>
            <a:endParaRPr lang="en-IE" sz="2800" dirty="0">
              <a:cs typeface="Courier New" panose="02070309020205020404" pitchFamily="49" charset="0"/>
            </a:endParaRPr>
          </a:p>
        </p:txBody>
      </p:sp>
    </p:spTree>
    <p:extLst>
      <p:ext uri="{BB962C8B-B14F-4D97-AF65-F5344CB8AC3E}">
        <p14:creationId xmlns:p14="http://schemas.microsoft.com/office/powerpoint/2010/main" val="715199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t>Running Java</a:t>
            </a:r>
          </a:p>
        </p:txBody>
      </p:sp>
      <p:sp>
        <p:nvSpPr>
          <p:cNvPr id="4" name="Content Placeholder 3"/>
          <p:cNvSpPr>
            <a:spLocks noGrp="1"/>
          </p:cNvSpPr>
          <p:nvPr>
            <p:ph idx="1"/>
          </p:nvPr>
        </p:nvSpPr>
        <p:spPr/>
        <p:txBody>
          <a:bodyPr>
            <a:normAutofit fontScale="85000" lnSpcReduction="20000"/>
          </a:bodyPr>
          <a:lstStyle/>
          <a:p>
            <a:r>
              <a:rPr lang="en-US" dirty="0">
                <a:cs typeface="Courier New" panose="02070309020205020404" pitchFamily="49" charset="0"/>
              </a:rPr>
              <a:t>You will need a suitable IDE:</a:t>
            </a:r>
          </a:p>
          <a:p>
            <a:endParaRPr lang="en-US" dirty="0">
              <a:cs typeface="Courier New" panose="02070309020205020404" pitchFamily="49" charset="0"/>
            </a:endParaRPr>
          </a:p>
          <a:p>
            <a:pPr lvl="1"/>
            <a:r>
              <a:rPr lang="en-IE" dirty="0">
                <a:cs typeface="Courier New" panose="02070309020205020404" pitchFamily="49" charset="0"/>
              </a:rPr>
              <a:t>I use Sublime Text 3, I think it’s great</a:t>
            </a:r>
          </a:p>
          <a:p>
            <a:pPr lvl="1"/>
            <a:r>
              <a:rPr lang="en-IE" dirty="0">
                <a:cs typeface="Courier New" panose="02070309020205020404" pitchFamily="49" charset="0"/>
                <a:hlinkClick r:id="rId2"/>
              </a:rPr>
              <a:t>https://www.sublimetext.com/3</a:t>
            </a:r>
            <a:endParaRPr lang="en-IE" dirty="0">
              <a:cs typeface="Courier New" panose="02070309020205020404" pitchFamily="49" charset="0"/>
            </a:endParaRPr>
          </a:p>
          <a:p>
            <a:pPr marL="457200" lvl="1" indent="0">
              <a:buNone/>
            </a:pPr>
            <a:endParaRPr lang="en-IE" dirty="0">
              <a:cs typeface="Courier New" panose="02070309020205020404" pitchFamily="49" charset="0"/>
            </a:endParaRPr>
          </a:p>
          <a:p>
            <a:pPr lvl="1"/>
            <a:r>
              <a:rPr lang="en-IE" dirty="0">
                <a:cs typeface="Courier New" panose="02070309020205020404" pitchFamily="49" charset="0"/>
              </a:rPr>
              <a:t>There’s also Eclipse</a:t>
            </a:r>
          </a:p>
          <a:p>
            <a:pPr lvl="1"/>
            <a:r>
              <a:rPr lang="en-IE" dirty="0">
                <a:cs typeface="Courier New" panose="02070309020205020404" pitchFamily="49" charset="0"/>
                <a:hlinkClick r:id="rId3"/>
              </a:rPr>
              <a:t>https://www.eclipse.org/downloads/download.php?file=/oomph/epp/2020-09/R/eclipse-inst-jre-win64.exe</a:t>
            </a:r>
            <a:endParaRPr lang="en-IE" dirty="0">
              <a:cs typeface="Courier New" panose="02070309020205020404" pitchFamily="49" charset="0"/>
            </a:endParaRPr>
          </a:p>
          <a:p>
            <a:pPr lvl="1"/>
            <a:r>
              <a:rPr lang="en-IE" dirty="0">
                <a:cs typeface="Courier New" panose="02070309020205020404" pitchFamily="49" charset="0"/>
              </a:rPr>
              <a:t>And IntelliJ</a:t>
            </a:r>
          </a:p>
          <a:p>
            <a:pPr lvl="1"/>
            <a:r>
              <a:rPr lang="en-IE" dirty="0">
                <a:cs typeface="Courier New" panose="02070309020205020404" pitchFamily="49" charset="0"/>
                <a:hlinkClick r:id="rId4"/>
              </a:rPr>
              <a:t>https://www.jetbrains.com/idea/download/#section=windows</a:t>
            </a:r>
            <a:endParaRPr lang="en-IE" dirty="0">
              <a:cs typeface="Courier New" panose="02070309020205020404" pitchFamily="49" charset="0"/>
            </a:endParaRPr>
          </a:p>
          <a:p>
            <a:pPr lvl="1"/>
            <a:r>
              <a:rPr lang="en-IE" dirty="0">
                <a:cs typeface="Courier New" panose="02070309020205020404" pitchFamily="49" charset="0"/>
              </a:rPr>
              <a:t>And NetBeans</a:t>
            </a:r>
          </a:p>
          <a:p>
            <a:pPr lvl="1"/>
            <a:r>
              <a:rPr lang="en-IE" dirty="0">
                <a:cs typeface="Courier New" panose="02070309020205020404" pitchFamily="49" charset="0"/>
                <a:hlinkClick r:id="rId5"/>
              </a:rPr>
              <a:t>https://netbeans.org/downloads/6.5/index.html</a:t>
            </a:r>
            <a:endParaRPr lang="en-IE" dirty="0">
              <a:cs typeface="Courier New" panose="02070309020205020404" pitchFamily="49" charset="0"/>
            </a:endParaRPr>
          </a:p>
          <a:p>
            <a:pPr marL="457200" lvl="1" indent="0">
              <a:buNone/>
            </a:pPr>
            <a:endParaRPr lang="en-IE" dirty="0">
              <a:cs typeface="Courier New" panose="02070309020205020404" pitchFamily="49" charset="0"/>
            </a:endParaRPr>
          </a:p>
        </p:txBody>
      </p:sp>
    </p:spTree>
    <p:extLst>
      <p:ext uri="{BB962C8B-B14F-4D97-AF65-F5344CB8AC3E}">
        <p14:creationId xmlns:p14="http://schemas.microsoft.com/office/powerpoint/2010/main" val="1200593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F8EB2D8-C22C-40BF-91E7-0755C37016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 y="-13855"/>
            <a:ext cx="12181174" cy="6858001"/>
          </a:xfrm>
          <a:prstGeom prst="rect">
            <a:avLst/>
          </a:prstGeom>
        </p:spPr>
      </p:pic>
    </p:spTree>
    <p:extLst>
      <p:ext uri="{BB962C8B-B14F-4D97-AF65-F5344CB8AC3E}">
        <p14:creationId xmlns:p14="http://schemas.microsoft.com/office/powerpoint/2010/main" val="733963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8909</TotalTime>
  <Words>358</Words>
  <Application>Microsoft Office PowerPoint</Application>
  <PresentationFormat>Custom</PresentationFormat>
  <Paragraphs>37</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The Java Programming Language Running Java</vt:lpstr>
      <vt:lpstr>Running Java</vt:lpstr>
      <vt:lpstr>Running Java</vt:lpstr>
      <vt:lpstr>Running Java</vt:lpstr>
      <vt:lpstr>Running Java</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Charting</dc:title>
  <dc:creator>dgordon</dc:creator>
  <cp:lastModifiedBy>Damian Gordon</cp:lastModifiedBy>
  <cp:revision>502</cp:revision>
  <dcterms:created xsi:type="dcterms:W3CDTF">2011-10-08T11:06:39Z</dcterms:created>
  <dcterms:modified xsi:type="dcterms:W3CDTF">2020-11-24T18:57:56Z</dcterms:modified>
</cp:coreProperties>
</file>