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004" r:id="rId2"/>
    <p:sldId id="1008" r:id="rId3"/>
    <p:sldId id="1009" r:id="rId4"/>
    <p:sldId id="1012" r:id="rId5"/>
    <p:sldId id="1016" r:id="rId6"/>
    <p:sldId id="1021" r:id="rId7"/>
    <p:sldId id="1019" r:id="rId8"/>
    <p:sldId id="1015" r:id="rId9"/>
    <p:sldId id="1020" r:id="rId10"/>
    <p:sldId id="1017" r:id="rId11"/>
    <p:sldId id="1018" r:id="rId12"/>
    <p:sldId id="557" r:id="rId1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06BFE5-72AA-4EA8-B4F2-A6324188EA22}" v="14" dt="2021-11-17T13:48:50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E806BFE5-72AA-4EA8-B4F2-A6324188EA22}"/>
    <pc:docChg chg="undo custSel addSld delSld modSld sldOrd">
      <pc:chgData name="Damian T. Gordon" userId="7469c87ffe94b59c" providerId="LiveId" clId="{E806BFE5-72AA-4EA8-B4F2-A6324188EA22}" dt="2021-11-17T13:51:09.963" v="473" actId="20577"/>
      <pc:docMkLst>
        <pc:docMk/>
      </pc:docMkLst>
      <pc:sldChg chg="modSp del mod">
        <pc:chgData name="Damian T. Gordon" userId="7469c87ffe94b59c" providerId="LiveId" clId="{E806BFE5-72AA-4EA8-B4F2-A6324188EA22}" dt="2021-11-17T13:41:08.730" v="5" actId="47"/>
        <pc:sldMkLst>
          <pc:docMk/>
          <pc:sldMk cId="2812376420" sldId="1011"/>
        </pc:sldMkLst>
        <pc:spChg chg="mod">
          <ac:chgData name="Damian T. Gordon" userId="7469c87ffe94b59c" providerId="LiveId" clId="{E806BFE5-72AA-4EA8-B4F2-A6324188EA22}" dt="2021-11-17T13:41:02.114" v="3"/>
          <ac:spMkLst>
            <pc:docMk/>
            <pc:sldMk cId="2812376420" sldId="1011"/>
            <ac:spMk id="4" creationId="{00000000-0000-0000-0000-000000000000}"/>
          </ac:spMkLst>
        </pc:spChg>
      </pc:sldChg>
      <pc:sldChg chg="modSp mod">
        <pc:chgData name="Damian T. Gordon" userId="7469c87ffe94b59c" providerId="LiveId" clId="{E806BFE5-72AA-4EA8-B4F2-A6324188EA22}" dt="2021-11-17T13:51:09.963" v="473" actId="20577"/>
        <pc:sldMkLst>
          <pc:docMk/>
          <pc:sldMk cId="1465771096" sldId="1012"/>
        </pc:sldMkLst>
        <pc:spChg chg="mod">
          <ac:chgData name="Damian T. Gordon" userId="7469c87ffe94b59c" providerId="LiveId" clId="{E806BFE5-72AA-4EA8-B4F2-A6324188EA22}" dt="2021-11-17T13:51:09.963" v="473" actId="20577"/>
          <ac:spMkLst>
            <pc:docMk/>
            <pc:sldMk cId="1465771096" sldId="1012"/>
            <ac:spMk id="4" creationId="{00000000-0000-0000-0000-000000000000}"/>
          </ac:spMkLst>
        </pc:spChg>
      </pc:sldChg>
      <pc:sldChg chg="del">
        <pc:chgData name="Damian T. Gordon" userId="7469c87ffe94b59c" providerId="LiveId" clId="{E806BFE5-72AA-4EA8-B4F2-A6324188EA22}" dt="2021-11-17T13:47:21.141" v="245" actId="47"/>
        <pc:sldMkLst>
          <pc:docMk/>
          <pc:sldMk cId="1733962518" sldId="1013"/>
        </pc:sldMkLst>
      </pc:sldChg>
      <pc:sldChg chg="add del">
        <pc:chgData name="Damian T. Gordon" userId="7469c87ffe94b59c" providerId="LiveId" clId="{E806BFE5-72AA-4EA8-B4F2-A6324188EA22}" dt="2021-11-17T13:41:06.231" v="4" actId="47"/>
        <pc:sldMkLst>
          <pc:docMk/>
          <pc:sldMk cId="1989234383" sldId="1014"/>
        </pc:sldMkLst>
      </pc:sldChg>
      <pc:sldChg chg="add del">
        <pc:chgData name="Damian T. Gordon" userId="7469c87ffe94b59c" providerId="LiveId" clId="{E806BFE5-72AA-4EA8-B4F2-A6324188EA22}" dt="2021-11-17T13:41:20.866" v="10"/>
        <pc:sldMkLst>
          <pc:docMk/>
          <pc:sldMk cId="2889954186" sldId="1014"/>
        </pc:sldMkLst>
      </pc:sldChg>
      <pc:sldChg chg="add del">
        <pc:chgData name="Damian T. Gordon" userId="7469c87ffe94b59c" providerId="LiveId" clId="{E806BFE5-72AA-4EA8-B4F2-A6324188EA22}" dt="2021-11-17T13:41:20.477" v="9"/>
        <pc:sldMkLst>
          <pc:docMk/>
          <pc:sldMk cId="841875200" sldId="1015"/>
        </pc:sldMkLst>
      </pc:sldChg>
      <pc:sldChg chg="modSp add del mod">
        <pc:chgData name="Damian T. Gordon" userId="7469c87ffe94b59c" providerId="LiveId" clId="{E806BFE5-72AA-4EA8-B4F2-A6324188EA22}" dt="2021-11-17T13:42:13.298" v="17" actId="403"/>
        <pc:sldMkLst>
          <pc:docMk/>
          <pc:sldMk cId="3337696870" sldId="1015"/>
        </pc:sldMkLst>
        <pc:spChg chg="mod">
          <ac:chgData name="Damian T. Gordon" userId="7469c87ffe94b59c" providerId="LiveId" clId="{E806BFE5-72AA-4EA8-B4F2-A6324188EA22}" dt="2021-11-17T13:42:13.298" v="17" actId="403"/>
          <ac:spMkLst>
            <pc:docMk/>
            <pc:sldMk cId="3337696870" sldId="1015"/>
            <ac:spMk id="4" creationId="{00000000-0000-0000-0000-000000000000}"/>
          </ac:spMkLst>
        </pc:spChg>
      </pc:sldChg>
      <pc:sldChg chg="modSp add mod ord">
        <pc:chgData name="Damian T. Gordon" userId="7469c87ffe94b59c" providerId="LiveId" clId="{E806BFE5-72AA-4EA8-B4F2-A6324188EA22}" dt="2021-11-17T13:48:35.020" v="254"/>
        <pc:sldMkLst>
          <pc:docMk/>
          <pc:sldMk cId="4120117889" sldId="1016"/>
        </pc:sldMkLst>
        <pc:spChg chg="mod">
          <ac:chgData name="Damian T. Gordon" userId="7469c87ffe94b59c" providerId="LiveId" clId="{E806BFE5-72AA-4EA8-B4F2-A6324188EA22}" dt="2021-11-17T13:48:35.020" v="254"/>
          <ac:spMkLst>
            <pc:docMk/>
            <pc:sldMk cId="4120117889" sldId="1016"/>
            <ac:spMk id="4" creationId="{00000000-0000-0000-0000-000000000000}"/>
          </ac:spMkLst>
        </pc:spChg>
      </pc:sldChg>
      <pc:sldChg chg="modSp add mod">
        <pc:chgData name="Damian T. Gordon" userId="7469c87ffe94b59c" providerId="LiveId" clId="{E806BFE5-72AA-4EA8-B4F2-A6324188EA22}" dt="2021-11-17T13:43:00.048" v="32" actId="20577"/>
        <pc:sldMkLst>
          <pc:docMk/>
          <pc:sldMk cId="4202979719" sldId="1017"/>
        </pc:sldMkLst>
        <pc:spChg chg="mod">
          <ac:chgData name="Damian T. Gordon" userId="7469c87ffe94b59c" providerId="LiveId" clId="{E806BFE5-72AA-4EA8-B4F2-A6324188EA22}" dt="2021-11-17T13:43:00.048" v="32" actId="20577"/>
          <ac:spMkLst>
            <pc:docMk/>
            <pc:sldMk cId="4202979719" sldId="1017"/>
            <ac:spMk id="4" creationId="{00000000-0000-0000-0000-000000000000}"/>
          </ac:spMkLst>
        </pc:spChg>
      </pc:sldChg>
      <pc:sldChg chg="addSp modSp add mod">
        <pc:chgData name="Damian T. Gordon" userId="7469c87ffe94b59c" providerId="LiveId" clId="{E806BFE5-72AA-4EA8-B4F2-A6324188EA22}" dt="2021-11-17T13:47:48.003" v="249" actId="20577"/>
        <pc:sldMkLst>
          <pc:docMk/>
          <pc:sldMk cId="890404358" sldId="1018"/>
        </pc:sldMkLst>
        <pc:spChg chg="add mod">
          <ac:chgData name="Damian T. Gordon" userId="7469c87ffe94b59c" providerId="LiveId" clId="{E806BFE5-72AA-4EA8-B4F2-A6324188EA22}" dt="2021-11-17T13:47:48.003" v="249" actId="20577"/>
          <ac:spMkLst>
            <pc:docMk/>
            <pc:sldMk cId="890404358" sldId="1018"/>
            <ac:spMk id="5" creationId="{1435B1A0-D08D-4598-B59F-2CC53D4CFA8E}"/>
          </ac:spMkLst>
        </pc:spChg>
      </pc:sldChg>
      <pc:sldChg chg="modSp add mod">
        <pc:chgData name="Damian T. Gordon" userId="7469c87ffe94b59c" providerId="LiveId" clId="{E806BFE5-72AA-4EA8-B4F2-A6324188EA22}" dt="2021-11-17T13:49:34.560" v="266" actId="20577"/>
        <pc:sldMkLst>
          <pc:docMk/>
          <pc:sldMk cId="2043489376" sldId="1019"/>
        </pc:sldMkLst>
        <pc:spChg chg="mod">
          <ac:chgData name="Damian T. Gordon" userId="7469c87ffe94b59c" providerId="LiveId" clId="{E806BFE5-72AA-4EA8-B4F2-A6324188EA22}" dt="2021-11-17T13:49:34.560" v="266" actId="20577"/>
          <ac:spMkLst>
            <pc:docMk/>
            <pc:sldMk cId="2043489376" sldId="1019"/>
            <ac:spMk id="4" creationId="{00000000-0000-0000-0000-000000000000}"/>
          </ac:spMkLst>
        </pc:spChg>
      </pc:sldChg>
      <pc:sldChg chg="add">
        <pc:chgData name="Damian T. Gordon" userId="7469c87ffe94b59c" providerId="LiveId" clId="{E806BFE5-72AA-4EA8-B4F2-A6324188EA22}" dt="2021-11-17T13:48:08.225" v="251"/>
        <pc:sldMkLst>
          <pc:docMk/>
          <pc:sldMk cId="3469287082" sldId="1020"/>
        </pc:sldMkLst>
      </pc:sldChg>
      <pc:sldChg chg="addSp modSp add mod">
        <pc:chgData name="Damian T. Gordon" userId="7469c87ffe94b59c" providerId="LiveId" clId="{E806BFE5-72AA-4EA8-B4F2-A6324188EA22}" dt="2021-11-17T13:49:11.069" v="260" actId="20577"/>
        <pc:sldMkLst>
          <pc:docMk/>
          <pc:sldMk cId="3302958500" sldId="1021"/>
        </pc:sldMkLst>
        <pc:spChg chg="add mod">
          <ac:chgData name="Damian T. Gordon" userId="7469c87ffe94b59c" providerId="LiveId" clId="{E806BFE5-72AA-4EA8-B4F2-A6324188EA22}" dt="2021-11-17T13:49:11.069" v="260" actId="20577"/>
          <ac:spMkLst>
            <pc:docMk/>
            <pc:sldMk cId="3302958500" sldId="1021"/>
            <ac:spMk id="5" creationId="{12190338-9B68-417D-8043-532FEE791DA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17/11/2021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 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P01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SingletonPattern.CreateSingleton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P02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SingletonPattern.CreateSingleton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(P01);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(P02);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420297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 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P01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SingletonPattern.CreateSingleton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P02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SingletonPattern.CreateSingleton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(P01);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(P02);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5" name="Rounded Rectangle 1">
            <a:extLst>
              <a:ext uri="{FF2B5EF4-FFF2-40B4-BE49-F238E27FC236}">
                <a16:creationId xmlns:a16="http://schemas.microsoft.com/office/drawing/2014/main" id="{1435B1A0-D08D-4598-B59F-2CC53D4CFA8E}"/>
              </a:ext>
            </a:extLst>
          </p:cNvPr>
          <p:cNvSpPr/>
          <p:nvPr/>
        </p:nvSpPr>
        <p:spPr>
          <a:xfrm>
            <a:off x="4078982" y="3356992"/>
            <a:ext cx="7704856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Created instance of Class</a:t>
            </a:r>
          </a:p>
          <a:p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 Already one instance created **</a:t>
            </a:r>
          </a:p>
          <a:p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SingletonPattern@7960847b</a:t>
            </a:r>
          </a:p>
          <a:p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SingletonPattern@7960847b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404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singleton pattern is a design pattern which allows only one object based on a certain class to exist.</a:t>
            </a:r>
          </a:p>
        </p:txBody>
      </p:sp>
      <p:sp>
        <p:nvSpPr>
          <p:cNvPr id="12" name="Oval 11"/>
          <p:cNvSpPr/>
          <p:nvPr/>
        </p:nvSpPr>
        <p:spPr>
          <a:xfrm>
            <a:off x="4502163" y="3832278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One Object</a:t>
            </a:r>
          </a:p>
        </p:txBody>
      </p:sp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6614" y="1806404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IsSingleton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None</a:t>
            </a:r>
          </a:p>
          <a:p>
            <a:endParaRPr lang="en-IE" sz="2000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Method __new__: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20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IsSingleton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None </a:t>
            </a:r>
          </a:p>
          <a:p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IsSingleton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super(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new_object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0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IsSingleton</a:t>
            </a:r>
            <a:endParaRPr lang="en-IE" sz="2000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END __new__</a:t>
            </a:r>
          </a:p>
        </p:txBody>
      </p:sp>
      <p:sp>
        <p:nvSpPr>
          <p:cNvPr id="8" name="Rectangle 7"/>
          <p:cNvSpPr/>
          <p:nvPr/>
        </p:nvSpPr>
        <p:spPr>
          <a:xfrm>
            <a:off x="766614" y="260648"/>
            <a:ext cx="45966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Singleton Pattern</a:t>
            </a:r>
            <a:endParaRPr lang="en-IE" sz="48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67214" y="1118065"/>
            <a:ext cx="10657184" cy="4594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66614" y="6158625"/>
            <a:ext cx="10657184" cy="4594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000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50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In a typical Java program we create new objects from a class using the new command.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We can find out the location of the objects by printing out the object names. </a:t>
            </a:r>
          </a:p>
        </p:txBody>
      </p:sp>
    </p:spTree>
    <p:extLst>
      <p:ext uri="{BB962C8B-B14F-4D97-AF65-F5344CB8AC3E}">
        <p14:creationId xmlns:p14="http://schemas.microsoft.com/office/powerpoint/2010/main" val="146577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p01 = new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p02 = new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(p01);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(p02);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2011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p01 = new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p02 = new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(p01);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(p02);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ounded Rectangle 1">
            <a:extLst>
              <a:ext uri="{FF2B5EF4-FFF2-40B4-BE49-F238E27FC236}">
                <a16:creationId xmlns:a16="http://schemas.microsoft.com/office/drawing/2014/main" id="{12190338-9B68-417D-8043-532FEE791DA5}"/>
              </a:ext>
            </a:extLst>
          </p:cNvPr>
          <p:cNvSpPr/>
          <p:nvPr/>
        </p:nvSpPr>
        <p:spPr>
          <a:xfrm>
            <a:off x="4078982" y="3356992"/>
            <a:ext cx="7704856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NonSingletonPattern@7960847b</a:t>
            </a:r>
          </a:p>
          <a:p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NonSingletonPattern@6a6824be</a:t>
            </a:r>
          </a:p>
        </p:txBody>
      </p:sp>
    </p:spTree>
    <p:extLst>
      <p:ext uri="{BB962C8B-B14F-4D97-AF65-F5344CB8AC3E}">
        <p14:creationId xmlns:p14="http://schemas.microsoft.com/office/powerpoint/2010/main" val="330295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In Java we use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>
                <a:solidFill>
                  <a:schemeClr val="bg1"/>
                </a:solidFill>
                <a:cs typeface="Courier New" panose="02070309020205020404" pitchFamily="49" charset="0"/>
              </a:rPr>
              <a:t> type to help ensure there’s only one instance of a class.</a:t>
            </a:r>
          </a:p>
          <a:p>
            <a:endParaRPr lang="en-US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Normally we create an instance of a class using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solidFill>
                  <a:schemeClr val="bg1"/>
                </a:solidFill>
                <a:cs typeface="Courier New" panose="02070309020205020404" pitchFamily="49" charset="0"/>
              </a:rPr>
              <a:t> command.</a:t>
            </a:r>
          </a:p>
          <a:p>
            <a:endParaRPr lang="en-US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In this case we’ll wrap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solidFill>
                  <a:schemeClr val="bg1"/>
                </a:solidFill>
                <a:cs typeface="Courier New" panose="02070309020205020404" pitchFamily="49" charset="0"/>
              </a:rPr>
              <a:t> command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in a method called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CreateSingleton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which will first check if our singleton instance has been created.</a:t>
            </a:r>
          </a:p>
        </p:txBody>
      </p:sp>
    </p:spTree>
    <p:extLst>
      <p:ext uri="{BB962C8B-B14F-4D97-AF65-F5344CB8AC3E}">
        <p14:creationId xmlns:p14="http://schemas.microsoft.com/office/powerpoint/2010/main" val="2043489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private static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OnlyOneObject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("Created instance of Class");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696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CreateSingleton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if 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OnlyOneObject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		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OnlyOneObject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SingletonPattern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} else {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("Already 1 instance");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       }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OnlyOneObject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3469287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8630</TotalTime>
  <Words>491</Words>
  <Application>Microsoft Office PowerPoint</Application>
  <PresentationFormat>Custom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Office Theme</vt:lpstr>
      <vt:lpstr>Singleton Pattern</vt:lpstr>
      <vt:lpstr>Singleton Pattern</vt:lpstr>
      <vt:lpstr>PowerPoint Presentation</vt:lpstr>
      <vt:lpstr>Singleton Pattern</vt:lpstr>
      <vt:lpstr>Singleton Pattern</vt:lpstr>
      <vt:lpstr>Singleton Pattern</vt:lpstr>
      <vt:lpstr>Singleton Pattern</vt:lpstr>
      <vt:lpstr>Singleton Pattern</vt:lpstr>
      <vt:lpstr>Singleton Pattern</vt:lpstr>
      <vt:lpstr>Singleton Pattern</vt:lpstr>
      <vt:lpstr>Singleton Pattern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 Gordon</cp:lastModifiedBy>
  <cp:revision>488</cp:revision>
  <dcterms:created xsi:type="dcterms:W3CDTF">2011-10-08T11:06:39Z</dcterms:created>
  <dcterms:modified xsi:type="dcterms:W3CDTF">2021-11-17T13:51:27Z</dcterms:modified>
</cp:coreProperties>
</file>