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sldIdLst>
    <p:sldId id="270" r:id="rId2"/>
    <p:sldId id="258" r:id="rId3"/>
    <p:sldId id="257" r:id="rId4"/>
    <p:sldId id="287" r:id="rId5"/>
    <p:sldId id="259" r:id="rId6"/>
    <p:sldId id="282" r:id="rId7"/>
    <p:sldId id="260" r:id="rId8"/>
    <p:sldId id="261" r:id="rId9"/>
    <p:sldId id="262" r:id="rId10"/>
    <p:sldId id="263" r:id="rId11"/>
    <p:sldId id="264" r:id="rId12"/>
    <p:sldId id="265" r:id="rId13"/>
    <p:sldId id="283" r:id="rId14"/>
    <p:sldId id="266" r:id="rId15"/>
    <p:sldId id="267" r:id="rId16"/>
    <p:sldId id="268" r:id="rId17"/>
    <p:sldId id="284" r:id="rId18"/>
    <p:sldId id="285" r:id="rId19"/>
    <p:sldId id="269"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6C0A4F-8AAC-4869-9234-8B65FAD72036}" v="2" dt="2021-11-17T14:01:56.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p:restoredTop sz="95903"/>
  </p:normalViewPr>
  <p:slideViewPr>
    <p:cSldViewPr snapToGrid="0" snapToObjects="1">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T. Gordon" userId="7469c87ffe94b59c" providerId="LiveId" clId="{256C0A4F-8AAC-4869-9234-8B65FAD72036}"/>
    <pc:docChg chg="undo custSel addSld delSld modSld sldOrd">
      <pc:chgData name="Damian T. Gordon" userId="7469c87ffe94b59c" providerId="LiveId" clId="{256C0A4F-8AAC-4869-9234-8B65FAD72036}" dt="2021-11-17T14:05:59.277" v="128" actId="171"/>
      <pc:docMkLst>
        <pc:docMk/>
      </pc:docMkLst>
      <pc:sldChg chg="del">
        <pc:chgData name="Damian T. Gordon" userId="7469c87ffe94b59c" providerId="LiveId" clId="{256C0A4F-8AAC-4869-9234-8B65FAD72036}" dt="2021-11-17T14:00:29.798" v="57" actId="47"/>
        <pc:sldMkLst>
          <pc:docMk/>
          <pc:sldMk cId="1886448223" sldId="256"/>
        </pc:sldMkLst>
      </pc:sldChg>
      <pc:sldChg chg="delSp modSp mod">
        <pc:chgData name="Damian T. Gordon" userId="7469c87ffe94b59c" providerId="LiveId" clId="{256C0A4F-8AAC-4869-9234-8B65FAD72036}" dt="2021-11-17T14:00:21.020" v="56" actId="12"/>
        <pc:sldMkLst>
          <pc:docMk/>
          <pc:sldMk cId="340465769" sldId="257"/>
        </pc:sldMkLst>
        <pc:spChg chg="mod">
          <ac:chgData name="Damian T. Gordon" userId="7469c87ffe94b59c" providerId="LiveId" clId="{256C0A4F-8AAC-4869-9234-8B65FAD72036}" dt="2021-11-17T13:59:09.948" v="0"/>
          <ac:spMkLst>
            <pc:docMk/>
            <pc:sldMk cId="340465769" sldId="257"/>
            <ac:spMk id="2" creationId="{00000000-0000-0000-0000-000000000000}"/>
          </ac:spMkLst>
        </pc:spChg>
        <pc:spChg chg="mod">
          <ac:chgData name="Damian T. Gordon" userId="7469c87ffe94b59c" providerId="LiveId" clId="{256C0A4F-8AAC-4869-9234-8B65FAD72036}" dt="2021-11-17T14:00:12.896" v="55" actId="12"/>
          <ac:spMkLst>
            <pc:docMk/>
            <pc:sldMk cId="340465769" sldId="257"/>
            <ac:spMk id="3" creationId="{00000000-0000-0000-0000-000000000000}"/>
          </ac:spMkLst>
        </pc:spChg>
        <pc:spChg chg="del">
          <ac:chgData name="Damian T. Gordon" userId="7469c87ffe94b59c" providerId="LiveId" clId="{256C0A4F-8AAC-4869-9234-8B65FAD72036}" dt="2021-11-17T13:59:22.493" v="12" actId="478"/>
          <ac:spMkLst>
            <pc:docMk/>
            <pc:sldMk cId="340465769" sldId="257"/>
            <ac:spMk id="4" creationId="{00000000-0000-0000-0000-000000000000}"/>
          </ac:spMkLst>
        </pc:spChg>
        <pc:spChg chg="mod">
          <ac:chgData name="Damian T. Gordon" userId="7469c87ffe94b59c" providerId="LiveId" clId="{256C0A4F-8AAC-4869-9234-8B65FAD72036}" dt="2021-11-17T14:00:21.020" v="56" actId="12"/>
          <ac:spMkLst>
            <pc:docMk/>
            <pc:sldMk cId="340465769" sldId="257"/>
            <ac:spMk id="5" creationId="{00000000-0000-0000-0000-000000000000}"/>
          </ac:spMkLst>
        </pc:spChg>
      </pc:sldChg>
      <pc:sldChg chg="delSp modSp mod ord chgLayout">
        <pc:chgData name="Damian T. Gordon" userId="7469c87ffe94b59c" providerId="LiveId" clId="{256C0A4F-8AAC-4869-9234-8B65FAD72036}" dt="2021-11-17T14:04:51.091" v="97"/>
        <pc:sldMkLst>
          <pc:docMk/>
          <pc:sldMk cId="2019824122" sldId="258"/>
        </pc:sldMkLst>
        <pc:spChg chg="mod ord">
          <ac:chgData name="Damian T. Gordon" userId="7469c87ffe94b59c" providerId="LiveId" clId="{256C0A4F-8AAC-4869-9234-8B65FAD72036}" dt="2021-11-17T14:02:26.186" v="95" actId="700"/>
          <ac:spMkLst>
            <pc:docMk/>
            <pc:sldMk cId="2019824122" sldId="258"/>
            <ac:spMk id="2" creationId="{00000000-0000-0000-0000-000000000000}"/>
          </ac:spMkLst>
        </pc:spChg>
        <pc:spChg chg="mod ord">
          <ac:chgData name="Damian T. Gordon" userId="7469c87ffe94b59c" providerId="LiveId" clId="{256C0A4F-8AAC-4869-9234-8B65FAD72036}" dt="2021-11-17T14:04:51.091" v="97"/>
          <ac:spMkLst>
            <pc:docMk/>
            <pc:sldMk cId="2019824122" sldId="258"/>
            <ac:spMk id="3" creationId="{00000000-0000-0000-0000-000000000000}"/>
          </ac:spMkLst>
        </pc:spChg>
        <pc:picChg chg="del">
          <ac:chgData name="Damian T. Gordon" userId="7469c87ffe94b59c" providerId="LiveId" clId="{256C0A4F-8AAC-4869-9234-8B65FAD72036}" dt="2021-11-17T14:01:59.678" v="75" actId="478"/>
          <ac:picMkLst>
            <pc:docMk/>
            <pc:sldMk cId="2019824122" sldId="258"/>
            <ac:picMk id="4" creationId="{00000000-0000-0000-0000-000000000000}"/>
          </ac:picMkLst>
        </pc:picChg>
      </pc:sldChg>
      <pc:sldChg chg="modSp mod">
        <pc:chgData name="Damian T. Gordon" userId="7469c87ffe94b59c" providerId="LiveId" clId="{256C0A4F-8AAC-4869-9234-8B65FAD72036}" dt="2021-11-17T13:59:10.170" v="3" actId="27636"/>
        <pc:sldMkLst>
          <pc:docMk/>
          <pc:sldMk cId="1327143275" sldId="259"/>
        </pc:sldMkLst>
        <pc:spChg chg="mod">
          <ac:chgData name="Damian T. Gordon" userId="7469c87ffe94b59c" providerId="LiveId" clId="{256C0A4F-8AAC-4869-9234-8B65FAD72036}" dt="2021-11-17T13:59:09.948" v="0"/>
          <ac:spMkLst>
            <pc:docMk/>
            <pc:sldMk cId="1327143275" sldId="259"/>
            <ac:spMk id="2" creationId="{00000000-0000-0000-0000-000000000000}"/>
          </ac:spMkLst>
        </pc:spChg>
        <pc:spChg chg="mod">
          <ac:chgData name="Damian T. Gordon" userId="7469c87ffe94b59c" providerId="LiveId" clId="{256C0A4F-8AAC-4869-9234-8B65FAD72036}" dt="2021-11-17T13:59:10.170" v="3" actId="27636"/>
          <ac:spMkLst>
            <pc:docMk/>
            <pc:sldMk cId="1327143275" sldId="259"/>
            <ac:spMk id="3" creationId="{00000000-0000-0000-0000-000000000000}"/>
          </ac:spMkLst>
        </pc:spChg>
      </pc:sldChg>
      <pc:sldChg chg="modSp">
        <pc:chgData name="Damian T. Gordon" userId="7469c87ffe94b59c" providerId="LiveId" clId="{256C0A4F-8AAC-4869-9234-8B65FAD72036}" dt="2021-11-17T13:59:09.948" v="0"/>
        <pc:sldMkLst>
          <pc:docMk/>
          <pc:sldMk cId="1345545729" sldId="260"/>
        </pc:sldMkLst>
        <pc:spChg chg="mod">
          <ac:chgData name="Damian T. Gordon" userId="7469c87ffe94b59c" providerId="LiveId" clId="{256C0A4F-8AAC-4869-9234-8B65FAD72036}" dt="2021-11-17T13:59:09.948" v="0"/>
          <ac:spMkLst>
            <pc:docMk/>
            <pc:sldMk cId="1345545729" sldId="260"/>
            <ac:spMk id="2" creationId="{00000000-0000-0000-0000-000000000000}"/>
          </ac:spMkLst>
        </pc:spChg>
      </pc:sldChg>
      <pc:sldChg chg="modSp">
        <pc:chgData name="Damian T. Gordon" userId="7469c87ffe94b59c" providerId="LiveId" clId="{256C0A4F-8AAC-4869-9234-8B65FAD72036}" dt="2021-11-17T13:59:09.948" v="0"/>
        <pc:sldMkLst>
          <pc:docMk/>
          <pc:sldMk cId="81913998" sldId="261"/>
        </pc:sldMkLst>
        <pc:spChg chg="mod">
          <ac:chgData name="Damian T. Gordon" userId="7469c87ffe94b59c" providerId="LiveId" clId="{256C0A4F-8AAC-4869-9234-8B65FAD72036}" dt="2021-11-17T13:59:09.948" v="0"/>
          <ac:spMkLst>
            <pc:docMk/>
            <pc:sldMk cId="81913998" sldId="261"/>
            <ac:spMk id="2" creationId="{00000000-0000-0000-0000-000000000000}"/>
          </ac:spMkLst>
        </pc:spChg>
      </pc:sldChg>
      <pc:sldChg chg="modSp mod">
        <pc:chgData name="Damian T. Gordon" userId="7469c87ffe94b59c" providerId="LiveId" clId="{256C0A4F-8AAC-4869-9234-8B65FAD72036}" dt="2021-11-17T14:00:50.538" v="62" actId="14100"/>
        <pc:sldMkLst>
          <pc:docMk/>
          <pc:sldMk cId="246710960" sldId="262"/>
        </pc:sldMkLst>
        <pc:spChg chg="mod">
          <ac:chgData name="Damian T. Gordon" userId="7469c87ffe94b59c" providerId="LiveId" clId="{256C0A4F-8AAC-4869-9234-8B65FAD72036}" dt="2021-11-17T13:59:09.948" v="0"/>
          <ac:spMkLst>
            <pc:docMk/>
            <pc:sldMk cId="246710960" sldId="262"/>
            <ac:spMk id="2" creationId="{00000000-0000-0000-0000-000000000000}"/>
          </ac:spMkLst>
        </pc:spChg>
        <pc:spChg chg="mod">
          <ac:chgData name="Damian T. Gordon" userId="7469c87ffe94b59c" providerId="LiveId" clId="{256C0A4F-8AAC-4869-9234-8B65FAD72036}" dt="2021-11-17T13:59:10.244" v="4" actId="27636"/>
          <ac:spMkLst>
            <pc:docMk/>
            <pc:sldMk cId="246710960" sldId="262"/>
            <ac:spMk id="3" creationId="{00000000-0000-0000-0000-000000000000}"/>
          </ac:spMkLst>
        </pc:spChg>
        <pc:picChg chg="mod">
          <ac:chgData name="Damian T. Gordon" userId="7469c87ffe94b59c" providerId="LiveId" clId="{256C0A4F-8AAC-4869-9234-8B65FAD72036}" dt="2021-11-17T14:00:50.538" v="62" actId="14100"/>
          <ac:picMkLst>
            <pc:docMk/>
            <pc:sldMk cId="246710960" sldId="262"/>
            <ac:picMk id="4" creationId="{00000000-0000-0000-0000-000000000000}"/>
          </ac:picMkLst>
        </pc:picChg>
      </pc:sldChg>
      <pc:sldChg chg="modSp">
        <pc:chgData name="Damian T. Gordon" userId="7469c87ffe94b59c" providerId="LiveId" clId="{256C0A4F-8AAC-4869-9234-8B65FAD72036}" dt="2021-11-17T13:59:09.948" v="0"/>
        <pc:sldMkLst>
          <pc:docMk/>
          <pc:sldMk cId="2124027029" sldId="263"/>
        </pc:sldMkLst>
        <pc:spChg chg="mod">
          <ac:chgData name="Damian T. Gordon" userId="7469c87ffe94b59c" providerId="LiveId" clId="{256C0A4F-8AAC-4869-9234-8B65FAD72036}" dt="2021-11-17T13:59:09.948" v="0"/>
          <ac:spMkLst>
            <pc:docMk/>
            <pc:sldMk cId="2124027029" sldId="263"/>
            <ac:spMk id="2" creationId="{00000000-0000-0000-0000-000000000000}"/>
          </ac:spMkLst>
        </pc:spChg>
      </pc:sldChg>
      <pc:sldChg chg="modSp mod">
        <pc:chgData name="Damian T. Gordon" userId="7469c87ffe94b59c" providerId="LiveId" clId="{256C0A4F-8AAC-4869-9234-8B65FAD72036}" dt="2021-11-17T13:59:10.252" v="5" actId="27636"/>
        <pc:sldMkLst>
          <pc:docMk/>
          <pc:sldMk cId="753682622" sldId="264"/>
        </pc:sldMkLst>
        <pc:spChg chg="mod">
          <ac:chgData name="Damian T. Gordon" userId="7469c87ffe94b59c" providerId="LiveId" clId="{256C0A4F-8AAC-4869-9234-8B65FAD72036}" dt="2021-11-17T13:59:09.948" v="0"/>
          <ac:spMkLst>
            <pc:docMk/>
            <pc:sldMk cId="753682622" sldId="264"/>
            <ac:spMk id="2" creationId="{00000000-0000-0000-0000-000000000000}"/>
          </ac:spMkLst>
        </pc:spChg>
        <pc:spChg chg="mod">
          <ac:chgData name="Damian T. Gordon" userId="7469c87ffe94b59c" providerId="LiveId" clId="{256C0A4F-8AAC-4869-9234-8B65FAD72036}" dt="2021-11-17T13:59:10.252" v="5" actId="27636"/>
          <ac:spMkLst>
            <pc:docMk/>
            <pc:sldMk cId="753682622" sldId="264"/>
            <ac:spMk id="3" creationId="{00000000-0000-0000-0000-000000000000}"/>
          </ac:spMkLst>
        </pc:spChg>
      </pc:sldChg>
      <pc:sldChg chg="modSp mod">
        <pc:chgData name="Damian T. Gordon" userId="7469c87ffe94b59c" providerId="LiveId" clId="{256C0A4F-8AAC-4869-9234-8B65FAD72036}" dt="2021-11-17T13:59:10.258" v="6" actId="27636"/>
        <pc:sldMkLst>
          <pc:docMk/>
          <pc:sldMk cId="1267130938" sldId="265"/>
        </pc:sldMkLst>
        <pc:spChg chg="mod">
          <ac:chgData name="Damian T. Gordon" userId="7469c87ffe94b59c" providerId="LiveId" clId="{256C0A4F-8AAC-4869-9234-8B65FAD72036}" dt="2021-11-17T13:59:09.948" v="0"/>
          <ac:spMkLst>
            <pc:docMk/>
            <pc:sldMk cId="1267130938" sldId="265"/>
            <ac:spMk id="2" creationId="{00000000-0000-0000-0000-000000000000}"/>
          </ac:spMkLst>
        </pc:spChg>
        <pc:spChg chg="mod">
          <ac:chgData name="Damian T. Gordon" userId="7469c87ffe94b59c" providerId="LiveId" clId="{256C0A4F-8AAC-4869-9234-8B65FAD72036}" dt="2021-11-17T13:59:10.258" v="6" actId="27636"/>
          <ac:spMkLst>
            <pc:docMk/>
            <pc:sldMk cId="1267130938" sldId="265"/>
            <ac:spMk id="3" creationId="{00000000-0000-0000-0000-000000000000}"/>
          </ac:spMkLst>
        </pc:spChg>
      </pc:sldChg>
      <pc:sldChg chg="modSp mod">
        <pc:chgData name="Damian T. Gordon" userId="7469c87ffe94b59c" providerId="LiveId" clId="{256C0A4F-8AAC-4869-9234-8B65FAD72036}" dt="2021-11-17T13:59:10.268" v="8" actId="27636"/>
        <pc:sldMkLst>
          <pc:docMk/>
          <pc:sldMk cId="1407398365" sldId="266"/>
        </pc:sldMkLst>
        <pc:spChg chg="mod">
          <ac:chgData name="Damian T. Gordon" userId="7469c87ffe94b59c" providerId="LiveId" clId="{256C0A4F-8AAC-4869-9234-8B65FAD72036}" dt="2021-11-17T13:59:09.948" v="0"/>
          <ac:spMkLst>
            <pc:docMk/>
            <pc:sldMk cId="1407398365" sldId="266"/>
            <ac:spMk id="2" creationId="{00000000-0000-0000-0000-000000000000}"/>
          </ac:spMkLst>
        </pc:spChg>
        <pc:spChg chg="mod">
          <ac:chgData name="Damian T. Gordon" userId="7469c87ffe94b59c" providerId="LiveId" clId="{256C0A4F-8AAC-4869-9234-8B65FAD72036}" dt="2021-11-17T13:59:10.268" v="8" actId="27636"/>
          <ac:spMkLst>
            <pc:docMk/>
            <pc:sldMk cId="1407398365" sldId="266"/>
            <ac:spMk id="3" creationId="{00000000-0000-0000-0000-000000000000}"/>
          </ac:spMkLst>
        </pc:spChg>
      </pc:sldChg>
      <pc:sldChg chg="modSp">
        <pc:chgData name="Damian T. Gordon" userId="7469c87ffe94b59c" providerId="LiveId" clId="{256C0A4F-8AAC-4869-9234-8B65FAD72036}" dt="2021-11-17T13:59:09.948" v="0"/>
        <pc:sldMkLst>
          <pc:docMk/>
          <pc:sldMk cId="818904472" sldId="267"/>
        </pc:sldMkLst>
        <pc:spChg chg="mod">
          <ac:chgData name="Damian T. Gordon" userId="7469c87ffe94b59c" providerId="LiveId" clId="{256C0A4F-8AAC-4869-9234-8B65FAD72036}" dt="2021-11-17T13:59:09.948" v="0"/>
          <ac:spMkLst>
            <pc:docMk/>
            <pc:sldMk cId="818904472" sldId="267"/>
            <ac:spMk id="2" creationId="{00000000-0000-0000-0000-000000000000}"/>
          </ac:spMkLst>
        </pc:spChg>
      </pc:sldChg>
      <pc:sldChg chg="modSp mod">
        <pc:chgData name="Damian T. Gordon" userId="7469c87ffe94b59c" providerId="LiveId" clId="{256C0A4F-8AAC-4869-9234-8B65FAD72036}" dt="2021-11-17T13:59:10.268" v="9" actId="27636"/>
        <pc:sldMkLst>
          <pc:docMk/>
          <pc:sldMk cId="1448246901" sldId="268"/>
        </pc:sldMkLst>
        <pc:spChg chg="mod">
          <ac:chgData name="Damian T. Gordon" userId="7469c87ffe94b59c" providerId="LiveId" clId="{256C0A4F-8AAC-4869-9234-8B65FAD72036}" dt="2021-11-17T13:59:09.948" v="0"/>
          <ac:spMkLst>
            <pc:docMk/>
            <pc:sldMk cId="1448246901" sldId="268"/>
            <ac:spMk id="2" creationId="{00000000-0000-0000-0000-000000000000}"/>
          </ac:spMkLst>
        </pc:spChg>
        <pc:spChg chg="mod">
          <ac:chgData name="Damian T. Gordon" userId="7469c87ffe94b59c" providerId="LiveId" clId="{256C0A4F-8AAC-4869-9234-8B65FAD72036}" dt="2021-11-17T13:59:10.268" v="9" actId="27636"/>
          <ac:spMkLst>
            <pc:docMk/>
            <pc:sldMk cId="1448246901" sldId="268"/>
            <ac:spMk id="3" creationId="{00000000-0000-0000-0000-000000000000}"/>
          </ac:spMkLst>
        </pc:spChg>
      </pc:sldChg>
      <pc:sldChg chg="modSp">
        <pc:chgData name="Damian T. Gordon" userId="7469c87ffe94b59c" providerId="LiveId" clId="{256C0A4F-8AAC-4869-9234-8B65FAD72036}" dt="2021-11-17T13:59:09.948" v="0"/>
        <pc:sldMkLst>
          <pc:docMk/>
          <pc:sldMk cId="43646668" sldId="269"/>
        </pc:sldMkLst>
        <pc:spChg chg="mod">
          <ac:chgData name="Damian T. Gordon" userId="7469c87ffe94b59c" providerId="LiveId" clId="{256C0A4F-8AAC-4869-9234-8B65FAD72036}" dt="2021-11-17T13:59:09.948" v="0"/>
          <ac:spMkLst>
            <pc:docMk/>
            <pc:sldMk cId="43646668" sldId="269"/>
            <ac:spMk id="2" creationId="{00000000-0000-0000-0000-000000000000}"/>
          </ac:spMkLst>
        </pc:spChg>
      </pc:sldChg>
      <pc:sldChg chg="addSp modSp mod modMedia setBg chgLayout">
        <pc:chgData name="Damian T. Gordon" userId="7469c87ffe94b59c" providerId="LiveId" clId="{256C0A4F-8AAC-4869-9234-8B65FAD72036}" dt="2021-11-17T14:05:59.277" v="128" actId="171"/>
        <pc:sldMkLst>
          <pc:docMk/>
          <pc:sldMk cId="478655628" sldId="270"/>
        </pc:sldMkLst>
        <pc:spChg chg="mod ord">
          <ac:chgData name="Damian T. Gordon" userId="7469c87ffe94b59c" providerId="LiveId" clId="{256C0A4F-8AAC-4869-9234-8B65FAD72036}" dt="2021-11-17T14:05:12.652" v="117" actId="26606"/>
          <ac:spMkLst>
            <pc:docMk/>
            <pc:sldMk cId="478655628" sldId="270"/>
            <ac:spMk id="2" creationId="{00000000-0000-0000-0000-000000000000}"/>
          </ac:spMkLst>
        </pc:spChg>
        <pc:spChg chg="add mod ord">
          <ac:chgData name="Damian T. Gordon" userId="7469c87ffe94b59c" providerId="LiveId" clId="{256C0A4F-8AAC-4869-9234-8B65FAD72036}" dt="2021-11-17T14:05:12.652" v="117" actId="26606"/>
          <ac:spMkLst>
            <pc:docMk/>
            <pc:sldMk cId="478655628" sldId="270"/>
            <ac:spMk id="3" creationId="{95BE9227-1AA2-4169-9D95-ED29EA7360C8}"/>
          </ac:spMkLst>
        </pc:spChg>
        <pc:spChg chg="add mod ord">
          <ac:chgData name="Damian T. Gordon" userId="7469c87ffe94b59c" providerId="LiveId" clId="{256C0A4F-8AAC-4869-9234-8B65FAD72036}" dt="2021-11-17T14:05:59.277" v="128" actId="171"/>
          <ac:spMkLst>
            <pc:docMk/>
            <pc:sldMk cId="478655628" sldId="270"/>
            <ac:spMk id="4" creationId="{2953E9EC-FE99-4FB5-9130-491A2D949F13}"/>
          </ac:spMkLst>
        </pc:spChg>
        <pc:spChg chg="add">
          <ac:chgData name="Damian T. Gordon" userId="7469c87ffe94b59c" providerId="LiveId" clId="{256C0A4F-8AAC-4869-9234-8B65FAD72036}" dt="2021-11-17T14:05:12.652" v="117" actId="26606"/>
          <ac:spMkLst>
            <pc:docMk/>
            <pc:sldMk cId="478655628" sldId="270"/>
            <ac:spMk id="9" creationId="{C1DD1A8A-57D5-4A81-AD04-532B043C5611}"/>
          </ac:spMkLst>
        </pc:spChg>
        <pc:spChg chg="add">
          <ac:chgData name="Damian T. Gordon" userId="7469c87ffe94b59c" providerId="LiveId" clId="{256C0A4F-8AAC-4869-9234-8B65FAD72036}" dt="2021-11-17T14:05:12.652" v="117" actId="26606"/>
          <ac:spMkLst>
            <pc:docMk/>
            <pc:sldMk cId="478655628" sldId="270"/>
            <ac:spMk id="11" creationId="{007891EC-4501-44ED-A8C8-B11B6DB767AB}"/>
          </ac:spMkLst>
        </pc:spChg>
        <pc:picChg chg="add mod">
          <ac:chgData name="Damian T. Gordon" userId="7469c87ffe94b59c" providerId="LiveId" clId="{256C0A4F-8AAC-4869-9234-8B65FAD72036}" dt="2021-11-17T14:05:30.872" v="121" actId="27614"/>
          <ac:picMkLst>
            <pc:docMk/>
            <pc:sldMk cId="478655628" sldId="270"/>
            <ac:picMk id="5" creationId="{1DF2EB35-41C9-4D64-8CAF-D142903700B6}"/>
          </ac:picMkLst>
        </pc:picChg>
      </pc:sldChg>
      <pc:sldChg chg="del">
        <pc:chgData name="Damian T. Gordon" userId="7469c87ffe94b59c" providerId="LiveId" clId="{256C0A4F-8AAC-4869-9234-8B65FAD72036}" dt="2021-11-17T14:00:35.310" v="58" actId="47"/>
        <pc:sldMkLst>
          <pc:docMk/>
          <pc:sldMk cId="621484088" sldId="271"/>
        </pc:sldMkLst>
      </pc:sldChg>
      <pc:sldChg chg="del">
        <pc:chgData name="Damian T. Gordon" userId="7469c87ffe94b59c" providerId="LiveId" clId="{256C0A4F-8AAC-4869-9234-8B65FAD72036}" dt="2021-11-17T14:00:38.915" v="59" actId="47"/>
        <pc:sldMkLst>
          <pc:docMk/>
          <pc:sldMk cId="1453470548" sldId="272"/>
        </pc:sldMkLst>
      </pc:sldChg>
      <pc:sldChg chg="del">
        <pc:chgData name="Damian T. Gordon" userId="7469c87ffe94b59c" providerId="LiveId" clId="{256C0A4F-8AAC-4869-9234-8B65FAD72036}" dt="2021-11-17T14:00:41.613" v="60" actId="47"/>
        <pc:sldMkLst>
          <pc:docMk/>
          <pc:sldMk cId="1031023400" sldId="273"/>
        </pc:sldMkLst>
      </pc:sldChg>
      <pc:sldChg chg="del">
        <pc:chgData name="Damian T. Gordon" userId="7469c87ffe94b59c" providerId="LiveId" clId="{256C0A4F-8AAC-4869-9234-8B65FAD72036}" dt="2021-11-17T14:00:44.409" v="61" actId="47"/>
        <pc:sldMkLst>
          <pc:docMk/>
          <pc:sldMk cId="45712183" sldId="274"/>
        </pc:sldMkLst>
      </pc:sldChg>
      <pc:sldChg chg="del">
        <pc:chgData name="Damian T. Gordon" userId="7469c87ffe94b59c" providerId="LiveId" clId="{256C0A4F-8AAC-4869-9234-8B65FAD72036}" dt="2021-11-17T14:01:00.297" v="63" actId="47"/>
        <pc:sldMkLst>
          <pc:docMk/>
          <pc:sldMk cId="477149282" sldId="275"/>
        </pc:sldMkLst>
      </pc:sldChg>
      <pc:sldChg chg="del">
        <pc:chgData name="Damian T. Gordon" userId="7469c87ffe94b59c" providerId="LiveId" clId="{256C0A4F-8AAC-4869-9234-8B65FAD72036}" dt="2021-11-17T14:01:03.995" v="64" actId="47"/>
        <pc:sldMkLst>
          <pc:docMk/>
          <pc:sldMk cId="1469731034" sldId="276"/>
        </pc:sldMkLst>
      </pc:sldChg>
      <pc:sldChg chg="del">
        <pc:chgData name="Damian T. Gordon" userId="7469c87ffe94b59c" providerId="LiveId" clId="{256C0A4F-8AAC-4869-9234-8B65FAD72036}" dt="2021-11-17T14:01:05.842" v="65" actId="47"/>
        <pc:sldMkLst>
          <pc:docMk/>
          <pc:sldMk cId="867895071" sldId="277"/>
        </pc:sldMkLst>
      </pc:sldChg>
      <pc:sldChg chg="del">
        <pc:chgData name="Damian T. Gordon" userId="7469c87ffe94b59c" providerId="LiveId" clId="{256C0A4F-8AAC-4869-9234-8B65FAD72036}" dt="2021-11-17T14:01:08.766" v="66" actId="47"/>
        <pc:sldMkLst>
          <pc:docMk/>
          <pc:sldMk cId="1224768979" sldId="278"/>
        </pc:sldMkLst>
      </pc:sldChg>
      <pc:sldChg chg="del">
        <pc:chgData name="Damian T. Gordon" userId="7469c87ffe94b59c" providerId="LiveId" clId="{256C0A4F-8AAC-4869-9234-8B65FAD72036}" dt="2021-11-17T14:01:11.399" v="67" actId="47"/>
        <pc:sldMkLst>
          <pc:docMk/>
          <pc:sldMk cId="2131287632" sldId="279"/>
        </pc:sldMkLst>
      </pc:sldChg>
      <pc:sldChg chg="del">
        <pc:chgData name="Damian T. Gordon" userId="7469c87ffe94b59c" providerId="LiveId" clId="{256C0A4F-8AAC-4869-9234-8B65FAD72036}" dt="2021-11-17T14:01:16.593" v="69" actId="47"/>
        <pc:sldMkLst>
          <pc:docMk/>
          <pc:sldMk cId="374901335" sldId="280"/>
        </pc:sldMkLst>
      </pc:sldChg>
      <pc:sldChg chg="del">
        <pc:chgData name="Damian T. Gordon" userId="7469c87ffe94b59c" providerId="LiveId" clId="{256C0A4F-8AAC-4869-9234-8B65FAD72036}" dt="2021-11-17T14:01:14.712" v="68" actId="47"/>
        <pc:sldMkLst>
          <pc:docMk/>
          <pc:sldMk cId="820688150" sldId="281"/>
        </pc:sldMkLst>
      </pc:sldChg>
      <pc:sldChg chg="modSp">
        <pc:chgData name="Damian T. Gordon" userId="7469c87ffe94b59c" providerId="LiveId" clId="{256C0A4F-8AAC-4869-9234-8B65FAD72036}" dt="2021-11-17T13:59:09.948" v="0"/>
        <pc:sldMkLst>
          <pc:docMk/>
          <pc:sldMk cId="818706959" sldId="282"/>
        </pc:sldMkLst>
        <pc:spChg chg="mod">
          <ac:chgData name="Damian T. Gordon" userId="7469c87ffe94b59c" providerId="LiveId" clId="{256C0A4F-8AAC-4869-9234-8B65FAD72036}" dt="2021-11-17T13:59:09.948" v="0"/>
          <ac:spMkLst>
            <pc:docMk/>
            <pc:sldMk cId="818706959" sldId="282"/>
            <ac:spMk id="2" creationId="{00000000-0000-0000-0000-000000000000}"/>
          </ac:spMkLst>
        </pc:spChg>
      </pc:sldChg>
      <pc:sldChg chg="modSp mod">
        <pc:chgData name="Damian T. Gordon" userId="7469c87ffe94b59c" providerId="LiveId" clId="{256C0A4F-8AAC-4869-9234-8B65FAD72036}" dt="2021-11-17T13:59:10.264" v="7" actId="27636"/>
        <pc:sldMkLst>
          <pc:docMk/>
          <pc:sldMk cId="361534394" sldId="283"/>
        </pc:sldMkLst>
        <pc:spChg chg="mod">
          <ac:chgData name="Damian T. Gordon" userId="7469c87ffe94b59c" providerId="LiveId" clId="{256C0A4F-8AAC-4869-9234-8B65FAD72036}" dt="2021-11-17T13:59:09.948" v="0"/>
          <ac:spMkLst>
            <pc:docMk/>
            <pc:sldMk cId="361534394" sldId="283"/>
            <ac:spMk id="2" creationId="{00000000-0000-0000-0000-000000000000}"/>
          </ac:spMkLst>
        </pc:spChg>
        <pc:spChg chg="mod">
          <ac:chgData name="Damian T. Gordon" userId="7469c87ffe94b59c" providerId="LiveId" clId="{256C0A4F-8AAC-4869-9234-8B65FAD72036}" dt="2021-11-17T13:59:10.264" v="7" actId="27636"/>
          <ac:spMkLst>
            <pc:docMk/>
            <pc:sldMk cId="361534394" sldId="283"/>
            <ac:spMk id="3" creationId="{00000000-0000-0000-0000-000000000000}"/>
          </ac:spMkLst>
        </pc:spChg>
      </pc:sldChg>
      <pc:sldChg chg="modSp mod">
        <pc:chgData name="Damian T. Gordon" userId="7469c87ffe94b59c" providerId="LiveId" clId="{256C0A4F-8AAC-4869-9234-8B65FAD72036}" dt="2021-11-17T13:59:10.278" v="10" actId="27636"/>
        <pc:sldMkLst>
          <pc:docMk/>
          <pc:sldMk cId="161218221" sldId="284"/>
        </pc:sldMkLst>
        <pc:spChg chg="mod">
          <ac:chgData name="Damian T. Gordon" userId="7469c87ffe94b59c" providerId="LiveId" clId="{256C0A4F-8AAC-4869-9234-8B65FAD72036}" dt="2021-11-17T13:59:09.948" v="0"/>
          <ac:spMkLst>
            <pc:docMk/>
            <pc:sldMk cId="161218221" sldId="284"/>
            <ac:spMk id="2" creationId="{00000000-0000-0000-0000-000000000000}"/>
          </ac:spMkLst>
        </pc:spChg>
        <pc:spChg chg="mod">
          <ac:chgData name="Damian T. Gordon" userId="7469c87ffe94b59c" providerId="LiveId" clId="{256C0A4F-8AAC-4869-9234-8B65FAD72036}" dt="2021-11-17T13:59:10.278" v="10" actId="27636"/>
          <ac:spMkLst>
            <pc:docMk/>
            <pc:sldMk cId="161218221" sldId="284"/>
            <ac:spMk id="3" creationId="{00000000-0000-0000-0000-000000000000}"/>
          </ac:spMkLst>
        </pc:spChg>
      </pc:sldChg>
      <pc:sldChg chg="modSp mod">
        <pc:chgData name="Damian T. Gordon" userId="7469c87ffe94b59c" providerId="LiveId" clId="{256C0A4F-8AAC-4869-9234-8B65FAD72036}" dt="2021-11-17T13:59:10.286" v="11" actId="27636"/>
        <pc:sldMkLst>
          <pc:docMk/>
          <pc:sldMk cId="1555840402" sldId="285"/>
        </pc:sldMkLst>
        <pc:spChg chg="mod">
          <ac:chgData name="Damian T. Gordon" userId="7469c87ffe94b59c" providerId="LiveId" clId="{256C0A4F-8AAC-4869-9234-8B65FAD72036}" dt="2021-11-17T13:59:09.948" v="0"/>
          <ac:spMkLst>
            <pc:docMk/>
            <pc:sldMk cId="1555840402" sldId="285"/>
            <ac:spMk id="2" creationId="{00000000-0000-0000-0000-000000000000}"/>
          </ac:spMkLst>
        </pc:spChg>
        <pc:spChg chg="mod">
          <ac:chgData name="Damian T. Gordon" userId="7469c87ffe94b59c" providerId="LiveId" clId="{256C0A4F-8AAC-4869-9234-8B65FAD72036}" dt="2021-11-17T13:59:10.286" v="11" actId="27636"/>
          <ac:spMkLst>
            <pc:docMk/>
            <pc:sldMk cId="1555840402" sldId="285"/>
            <ac:spMk id="3" creationId="{00000000-0000-0000-0000-000000000000}"/>
          </ac:spMkLst>
        </pc:spChg>
      </pc:sldChg>
      <pc:sldChg chg="modSp mod">
        <pc:chgData name="Damian T. Gordon" userId="7469c87ffe94b59c" providerId="LiveId" clId="{256C0A4F-8AAC-4869-9234-8B65FAD72036}" dt="2021-11-17T14:01:40.382" v="71" actId="1076"/>
        <pc:sldMkLst>
          <pc:docMk/>
          <pc:sldMk cId="1073766792" sldId="286"/>
        </pc:sldMkLst>
        <pc:spChg chg="mod">
          <ac:chgData name="Damian T. Gordon" userId="7469c87ffe94b59c" providerId="LiveId" clId="{256C0A4F-8AAC-4869-9234-8B65FAD72036}" dt="2021-11-17T13:59:09.948" v="0"/>
          <ac:spMkLst>
            <pc:docMk/>
            <pc:sldMk cId="1073766792" sldId="286"/>
            <ac:spMk id="2" creationId="{00000000-0000-0000-0000-000000000000}"/>
          </ac:spMkLst>
        </pc:spChg>
        <pc:picChg chg="mod">
          <ac:chgData name="Damian T. Gordon" userId="7469c87ffe94b59c" providerId="LiveId" clId="{256C0A4F-8AAC-4869-9234-8B65FAD72036}" dt="2021-11-17T14:01:40.382" v="71" actId="1076"/>
          <ac:picMkLst>
            <pc:docMk/>
            <pc:sldMk cId="1073766792" sldId="286"/>
            <ac:picMk id="6" creationId="{00000000-0000-0000-0000-000000000000}"/>
          </ac:picMkLst>
        </pc:picChg>
      </pc:sldChg>
      <pc:sldChg chg="add">
        <pc:chgData name="Damian T. Gordon" userId="7469c87ffe94b59c" providerId="LiveId" clId="{256C0A4F-8AAC-4869-9234-8B65FAD72036}" dt="2021-11-17T14:01:56.302" v="72"/>
        <pc:sldMkLst>
          <pc:docMk/>
          <pc:sldMk cId="2388825200" sldId="28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4EA1-18F0-4015-84D2-8C15B62058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5DEDDE1-81D0-40F2-B6AB-45043DA15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5FBD973E-7FD7-42D1-B3E0-8533477A6EE0}"/>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5" name="Footer Placeholder 4">
            <a:extLst>
              <a:ext uri="{FF2B5EF4-FFF2-40B4-BE49-F238E27FC236}">
                <a16:creationId xmlns:a16="http://schemas.microsoft.com/office/drawing/2014/main" id="{20C906E1-E523-438F-87BB-E77A6BF7A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98DA1-3F04-4556-B55D-24B7C9B6ED34}"/>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200890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77AB-00C2-4E69-9F32-E937466752C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A0841FC-30FE-4190-8595-F1B49AE355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AC99B69-1ADB-4A38-AB23-EAF930868451}"/>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5" name="Footer Placeholder 4">
            <a:extLst>
              <a:ext uri="{FF2B5EF4-FFF2-40B4-BE49-F238E27FC236}">
                <a16:creationId xmlns:a16="http://schemas.microsoft.com/office/drawing/2014/main" id="{D4178D58-ED18-43F0-9152-1F8E8A0AB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EADD3-333C-4F47-B964-F26D7F96F9C6}"/>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209684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2A1BD1-BA6F-4092-8074-619D5CE88D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E1207C0-906A-4D20-8456-B09911FF0C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2423140-3143-4D8A-9E80-3AEE8F33347B}"/>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5" name="Footer Placeholder 4">
            <a:extLst>
              <a:ext uri="{FF2B5EF4-FFF2-40B4-BE49-F238E27FC236}">
                <a16:creationId xmlns:a16="http://schemas.microsoft.com/office/drawing/2014/main" id="{295E59F3-A693-4B49-820D-361F8C2E7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E7F27-9BFC-4196-BA96-FC10E11BE68E}"/>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114927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755-6D97-43DE-BC75-D8187F6EEBF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94A18C4-2B1C-4BAE-8E0F-D4E61E1C3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935B17D-B342-46CE-B85E-01D37438A7C1}"/>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5" name="Footer Placeholder 4">
            <a:extLst>
              <a:ext uri="{FF2B5EF4-FFF2-40B4-BE49-F238E27FC236}">
                <a16:creationId xmlns:a16="http://schemas.microsoft.com/office/drawing/2014/main" id="{5E089EA7-4E1C-46ED-A39C-B1969F504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75A78-0B6F-4669-9A03-15B50EB5678C}"/>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2062546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9B62-9809-4422-B69A-06035BAC9D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8FE1CA6-2674-49F4-9B27-942590CFF5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17AA0F-E21D-40CE-9E6A-1BD43C79EB1A}"/>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5" name="Footer Placeholder 4">
            <a:extLst>
              <a:ext uri="{FF2B5EF4-FFF2-40B4-BE49-F238E27FC236}">
                <a16:creationId xmlns:a16="http://schemas.microsoft.com/office/drawing/2014/main" id="{5517A65E-8833-4580-9094-C740F898E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18D32-3925-4E38-87C0-495C9AC6EDB3}"/>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223874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97BD-3EF4-489C-B12C-08595CB235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8A0A572-7763-412F-A701-D7DC207B1C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3CBFEC2-05FE-47A7-B44E-702D863997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324EC5D-DA68-42CD-87E5-C77765220E95}"/>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6" name="Footer Placeholder 5">
            <a:extLst>
              <a:ext uri="{FF2B5EF4-FFF2-40B4-BE49-F238E27FC236}">
                <a16:creationId xmlns:a16="http://schemas.microsoft.com/office/drawing/2014/main" id="{A00A9983-8D88-44DC-9D06-DCFCC6F9E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CAB23-66EF-4EC0-B99E-1A5ED60110C4}"/>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367809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FBA04-3027-421A-B3D2-A2A00FF23A36}"/>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951983E-2C6C-4A01-B2BD-4B0DF66F4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D44D83-87B1-4625-9BAB-320E06E0AC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5CA1B55-AFD1-45FD-9E32-A78CD591B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5FE9CD-5574-46ED-A58F-0C5E2B2023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5CB9166-856E-4B3D-BE0B-4774779DDEDD}"/>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8" name="Footer Placeholder 7">
            <a:extLst>
              <a:ext uri="{FF2B5EF4-FFF2-40B4-BE49-F238E27FC236}">
                <a16:creationId xmlns:a16="http://schemas.microsoft.com/office/drawing/2014/main" id="{42B46976-E573-4992-A8BD-BB585777C2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6E643E-2599-4566-8787-57D1A1D465D9}"/>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196121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69A8-C6B0-4662-AE8E-CF2A34871D6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38DCE78-5FFA-4E51-AA0B-86C687C14BF2}"/>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4" name="Footer Placeholder 3">
            <a:extLst>
              <a:ext uri="{FF2B5EF4-FFF2-40B4-BE49-F238E27FC236}">
                <a16:creationId xmlns:a16="http://schemas.microsoft.com/office/drawing/2014/main" id="{0792830B-F46F-4047-88DC-C815686E5B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5810E9-8A0F-4B98-AF9A-FE66FB680AB0}"/>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948457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69242-4EA1-4F94-9B55-6C80430E7F7C}"/>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3" name="Footer Placeholder 2">
            <a:extLst>
              <a:ext uri="{FF2B5EF4-FFF2-40B4-BE49-F238E27FC236}">
                <a16:creationId xmlns:a16="http://schemas.microsoft.com/office/drawing/2014/main" id="{ACA3C2A1-BC4D-4CF9-BD23-9374BD04E6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29D5F4-4F4A-413A-9F9D-3FC491A95386}"/>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363695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9BF3-9D13-4CD7-AFD4-032AD49CA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CBBBE51-44AE-4D24-B283-546704FC95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CFC415E-A9F9-447C-B679-8C88C4DFF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1917F-D7ED-42C2-8154-68420D55943E}"/>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6" name="Footer Placeholder 5">
            <a:extLst>
              <a:ext uri="{FF2B5EF4-FFF2-40B4-BE49-F238E27FC236}">
                <a16:creationId xmlns:a16="http://schemas.microsoft.com/office/drawing/2014/main" id="{9C0E325A-4D06-46F3-820F-0EF891A5BE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8E660-6AD7-49A3-8187-30C57D75610A}"/>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3264054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6EF3-F7BA-427E-871A-CDC6F3C5B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1385109-0B5A-42B6-9EB4-B9F8FDCC4D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15D35B7-9B53-4529-A2C7-C524B5F38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BFA40-058D-4E0B-ACCF-A32423596B81}"/>
              </a:ext>
            </a:extLst>
          </p:cNvPr>
          <p:cNvSpPr>
            <a:spLocks noGrp="1"/>
          </p:cNvSpPr>
          <p:nvPr>
            <p:ph type="dt" sz="half" idx="10"/>
          </p:nvPr>
        </p:nvSpPr>
        <p:spPr/>
        <p:txBody>
          <a:bodyPr/>
          <a:lstStyle/>
          <a:p>
            <a:fld id="{945D5168-99B8-5E44-8322-479540F00BC6}" type="datetimeFigureOut">
              <a:rPr lang="en-US" smtClean="0"/>
              <a:t>11/17/2021</a:t>
            </a:fld>
            <a:endParaRPr lang="en-US"/>
          </a:p>
        </p:txBody>
      </p:sp>
      <p:sp>
        <p:nvSpPr>
          <p:cNvPr id="6" name="Footer Placeholder 5">
            <a:extLst>
              <a:ext uri="{FF2B5EF4-FFF2-40B4-BE49-F238E27FC236}">
                <a16:creationId xmlns:a16="http://schemas.microsoft.com/office/drawing/2014/main" id="{BC529D19-DB74-4A2D-A4F0-79D2D66BE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261C1E-9445-4D34-AB80-B69CB596E07B}"/>
              </a:ext>
            </a:extLst>
          </p:cNvPr>
          <p:cNvSpPr>
            <a:spLocks noGrp="1"/>
          </p:cNvSpPr>
          <p:nvPr>
            <p:ph type="sldNum" sz="quarter" idx="12"/>
          </p:nvPr>
        </p:nvSpPr>
        <p:spPr/>
        <p:txBody>
          <a:bodyPr/>
          <a:lstStyle/>
          <a:p>
            <a:fld id="{AB67719A-567D-0341-B353-4263E10D6920}" type="slidenum">
              <a:rPr lang="en-US" smtClean="0"/>
              <a:t>‹#›</a:t>
            </a:fld>
            <a:endParaRPr lang="en-US"/>
          </a:p>
        </p:txBody>
      </p:sp>
    </p:spTree>
    <p:extLst>
      <p:ext uri="{BB962C8B-B14F-4D97-AF65-F5344CB8AC3E}">
        <p14:creationId xmlns:p14="http://schemas.microsoft.com/office/powerpoint/2010/main" val="265447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46E510-EB3F-477F-85FC-56CEEC9FC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88F15E3-93F0-4C5A-B066-7450522533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58E6071-4DCD-49E0-8D34-26C2B99EF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D5168-99B8-5E44-8322-479540F00BC6}" type="datetimeFigureOut">
              <a:rPr lang="en-US" smtClean="0"/>
              <a:t>11/17/2021</a:t>
            </a:fld>
            <a:endParaRPr lang="en-US"/>
          </a:p>
        </p:txBody>
      </p:sp>
      <p:sp>
        <p:nvSpPr>
          <p:cNvPr id="5" name="Footer Placeholder 4">
            <a:extLst>
              <a:ext uri="{FF2B5EF4-FFF2-40B4-BE49-F238E27FC236}">
                <a16:creationId xmlns:a16="http://schemas.microsoft.com/office/drawing/2014/main" id="{122D188E-E3A6-48E2-9562-C0E7E1615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E651AD-5ADD-4F90-A1DB-978E6408E4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7719A-567D-0341-B353-4263E10D6920}" type="slidenum">
              <a:rPr lang="en-US" smtClean="0"/>
              <a:t>‹#›</a:t>
            </a:fld>
            <a:endParaRPr lang="en-US"/>
          </a:p>
        </p:txBody>
      </p:sp>
    </p:spTree>
    <p:extLst>
      <p:ext uri="{BB962C8B-B14F-4D97-AF65-F5344CB8AC3E}">
        <p14:creationId xmlns:p14="http://schemas.microsoft.com/office/powerpoint/2010/main" val="18067528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arkpatterns.org/types-of-dark-pattern/disguised-ad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eff.org/deeplinks/2010/04/facebooks-evil-interface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A tall building with many windows&#10;&#10;Description automatically generated with low confidence">
            <a:extLst>
              <a:ext uri="{FF2B5EF4-FFF2-40B4-BE49-F238E27FC236}">
                <a16:creationId xmlns:a16="http://schemas.microsoft.com/office/drawing/2014/main" id="{1DF2EB35-41C9-4D64-8CAF-D142903700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953E9EC-FE99-4FB5-9130-491A2D949F13}"/>
              </a:ext>
            </a:extLst>
          </p:cNvPr>
          <p:cNvSpPr/>
          <p:nvPr/>
        </p:nvSpPr>
        <p:spPr>
          <a:xfrm>
            <a:off x="3374571" y="2895600"/>
            <a:ext cx="5431972" cy="189411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a:solidFill>
                  <a:srgbClr val="FFFFFF"/>
                </a:solidFill>
              </a:rPr>
              <a:t>DARK PATTERNS</a:t>
            </a:r>
          </a:p>
        </p:txBody>
      </p:sp>
      <p:sp>
        <p:nvSpPr>
          <p:cNvPr id="3" name="Subtitle 2">
            <a:extLst>
              <a:ext uri="{FF2B5EF4-FFF2-40B4-BE49-F238E27FC236}">
                <a16:creationId xmlns:a16="http://schemas.microsoft.com/office/drawing/2014/main" id="{95BE9227-1AA2-4169-9D95-ED29EA7360C8}"/>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IE">
                <a:solidFill>
                  <a:srgbClr val="FFFFFF"/>
                </a:solidFill>
              </a:rPr>
              <a:t>Damian Gordon</a:t>
            </a:r>
          </a:p>
        </p:txBody>
      </p:sp>
    </p:spTree>
    <p:extLst>
      <p:ext uri="{BB962C8B-B14F-4D97-AF65-F5344CB8AC3E}">
        <p14:creationId xmlns:p14="http://schemas.microsoft.com/office/powerpoint/2010/main" val="47865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Misdirection</a:t>
            </a:r>
          </a:p>
        </p:txBody>
      </p:sp>
      <p:sp>
        <p:nvSpPr>
          <p:cNvPr id="3" name="Content Placeholder 2"/>
          <p:cNvSpPr>
            <a:spLocks noGrp="1"/>
          </p:cNvSpPr>
          <p:nvPr>
            <p:ph idx="1"/>
          </p:nvPr>
        </p:nvSpPr>
        <p:spPr>
          <a:xfrm>
            <a:off x="2589212" y="1478691"/>
            <a:ext cx="8915400" cy="1079157"/>
          </a:xfrm>
        </p:spPr>
        <p:txBody>
          <a:bodyPr/>
          <a:lstStyle/>
          <a:p>
            <a:r>
              <a:rPr lang="en-US" dirty="0"/>
              <a:t>The design purposefully focuses your attention on one thing in order to distract you attention from another.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912" y="2251676"/>
            <a:ext cx="5588000" cy="4470400"/>
          </a:xfrm>
          <a:prstGeom prst="rect">
            <a:avLst/>
          </a:prstGeom>
        </p:spPr>
      </p:pic>
      <p:sp>
        <p:nvSpPr>
          <p:cNvPr id="5" name="Content Placeholder 2"/>
          <p:cNvSpPr txBox="1">
            <a:spLocks/>
          </p:cNvSpPr>
          <p:nvPr/>
        </p:nvSpPr>
        <p:spPr>
          <a:xfrm>
            <a:off x="7046912" y="2557848"/>
            <a:ext cx="4697156" cy="3620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t>On </a:t>
            </a:r>
            <a:r>
              <a:rPr lang="en-US" b="1" dirty="0" err="1"/>
              <a:t>jetstar.com</a:t>
            </a:r>
            <a:r>
              <a:rPr lang="en-US" dirty="0"/>
              <a:t>, when this page loads, they have already preselected a random seat for you. </a:t>
            </a:r>
          </a:p>
          <a:p>
            <a:r>
              <a:rPr lang="en-US" dirty="0"/>
              <a:t>They use word-play trickery, as a "preselected" random seat here costs $5, but if you opt out via the tiny "skip seat selection" link at the bottom of the page, you're assigned a random seat without the $5 charge.</a:t>
            </a:r>
          </a:p>
        </p:txBody>
      </p:sp>
    </p:spTree>
    <p:extLst>
      <p:ext uri="{BB962C8B-B14F-4D97-AF65-F5344CB8AC3E}">
        <p14:creationId xmlns:p14="http://schemas.microsoft.com/office/powerpoint/2010/main" val="2124027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Hidden Costs</a:t>
            </a:r>
          </a:p>
        </p:txBody>
      </p:sp>
      <p:sp>
        <p:nvSpPr>
          <p:cNvPr id="3" name="Content Placeholder 2"/>
          <p:cNvSpPr>
            <a:spLocks noGrp="1"/>
          </p:cNvSpPr>
          <p:nvPr>
            <p:ph idx="1"/>
          </p:nvPr>
        </p:nvSpPr>
        <p:spPr>
          <a:xfrm>
            <a:off x="2592925" y="1750540"/>
            <a:ext cx="8915400" cy="1079157"/>
          </a:xfrm>
        </p:spPr>
        <p:txBody>
          <a:bodyPr>
            <a:normAutofit fontScale="92500" lnSpcReduction="10000"/>
          </a:bodyPr>
          <a:lstStyle/>
          <a:p>
            <a:r>
              <a:rPr lang="en-US" dirty="0"/>
              <a:t>You get to the last step of the checkout process, only to discover some unexpected charges have appeared, e.g. delivery charges, tax, etc.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11" y="2776151"/>
            <a:ext cx="5626100" cy="3492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978" y="2746975"/>
            <a:ext cx="5588000" cy="3505200"/>
          </a:xfrm>
          <a:prstGeom prst="rect">
            <a:avLst/>
          </a:prstGeom>
        </p:spPr>
      </p:pic>
      <p:sp>
        <p:nvSpPr>
          <p:cNvPr id="6" name="Oval 5"/>
          <p:cNvSpPr/>
          <p:nvPr/>
        </p:nvSpPr>
        <p:spPr>
          <a:xfrm>
            <a:off x="9994973" y="4856769"/>
            <a:ext cx="1509639" cy="1103160"/>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32426" y="4290710"/>
            <a:ext cx="704335" cy="593124"/>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682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Bait &amp; Switch</a:t>
            </a:r>
          </a:p>
        </p:txBody>
      </p:sp>
      <p:sp>
        <p:nvSpPr>
          <p:cNvPr id="3" name="Content Placeholder 2"/>
          <p:cNvSpPr>
            <a:spLocks noGrp="1"/>
          </p:cNvSpPr>
          <p:nvPr>
            <p:ph idx="1"/>
          </p:nvPr>
        </p:nvSpPr>
        <p:spPr>
          <a:xfrm>
            <a:off x="1789735" y="1503405"/>
            <a:ext cx="9133638" cy="1696995"/>
          </a:xfrm>
        </p:spPr>
        <p:txBody>
          <a:bodyPr>
            <a:normAutofit fontScale="92500" lnSpcReduction="20000"/>
          </a:bodyPr>
          <a:lstStyle/>
          <a:p>
            <a:r>
              <a:rPr lang="en-US" dirty="0"/>
              <a:t>The user sets out to do one thing, but a different, undesirable thing happens instead</a:t>
            </a:r>
            <a:r>
              <a:rPr lang="en-US"/>
              <a:t>. </a:t>
            </a:r>
          </a:p>
          <a:p>
            <a:r>
              <a:rPr lang="en-US" dirty="0"/>
              <a:t>The most famous example of digital bait and switch was Microsoft’s misguided approach to getting people to upgrade their computers to Windows 10.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27" y="3124200"/>
            <a:ext cx="5753100" cy="3733800"/>
          </a:xfrm>
          <a:prstGeom prst="rect">
            <a:avLst/>
          </a:prstGeom>
        </p:spPr>
      </p:pic>
    </p:spTree>
    <p:extLst>
      <p:ext uri="{BB962C8B-B14F-4D97-AF65-F5344CB8AC3E}">
        <p14:creationId xmlns:p14="http://schemas.microsoft.com/office/powerpoint/2010/main" val="126713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Bait &amp; Switch</a:t>
            </a:r>
          </a:p>
        </p:txBody>
      </p:sp>
      <p:sp>
        <p:nvSpPr>
          <p:cNvPr id="3" name="Content Placeholder 2"/>
          <p:cNvSpPr>
            <a:spLocks noGrp="1"/>
          </p:cNvSpPr>
          <p:nvPr>
            <p:ph idx="1"/>
          </p:nvPr>
        </p:nvSpPr>
        <p:spPr>
          <a:xfrm>
            <a:off x="1789735" y="1503405"/>
            <a:ext cx="9133638" cy="1696995"/>
          </a:xfrm>
        </p:spPr>
        <p:txBody>
          <a:bodyPr>
            <a:normAutofit fontScale="92500" lnSpcReduction="10000"/>
          </a:bodyPr>
          <a:lstStyle/>
          <a:p>
            <a:r>
              <a:rPr lang="en-US" dirty="0"/>
              <a:t>They switched the meaning of the “X” button at the top right to mean the opposite of what it normally means. In all other versions of Windows going back to the 1980s, this button means “close”. In this specific instance, they changed it to mean “Yes, I do want to upgrade my computer to Windows 10”.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004" y="3124200"/>
            <a:ext cx="5753100" cy="3733800"/>
          </a:xfrm>
          <a:prstGeom prst="rect">
            <a:avLst/>
          </a:prstGeom>
        </p:spPr>
      </p:pic>
    </p:spTree>
    <p:extLst>
      <p:ext uri="{BB962C8B-B14F-4D97-AF65-F5344CB8AC3E}">
        <p14:creationId xmlns:p14="http://schemas.microsoft.com/office/powerpoint/2010/main" val="36153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Confirmshaming</a:t>
            </a:r>
            <a:endParaRPr lang="en-US" b="1" dirty="0"/>
          </a:p>
        </p:txBody>
      </p:sp>
      <p:sp>
        <p:nvSpPr>
          <p:cNvPr id="3" name="Content Placeholder 2"/>
          <p:cNvSpPr>
            <a:spLocks noGrp="1"/>
          </p:cNvSpPr>
          <p:nvPr>
            <p:ph idx="1"/>
          </p:nvPr>
        </p:nvSpPr>
        <p:spPr>
          <a:xfrm>
            <a:off x="2592925" y="1750540"/>
            <a:ext cx="8915400" cy="1079157"/>
          </a:xfrm>
        </p:spPr>
        <p:txBody>
          <a:bodyPr>
            <a:normAutofit fontScale="92500" lnSpcReduction="10000"/>
          </a:bodyPr>
          <a:lstStyle/>
          <a:p>
            <a:r>
              <a:rPr lang="en-US" dirty="0" err="1"/>
              <a:t>Confirmshaming</a:t>
            </a:r>
            <a:r>
              <a:rPr lang="en-US" dirty="0"/>
              <a:t> is the act of </a:t>
            </a:r>
            <a:r>
              <a:rPr lang="en-US" dirty="0" err="1"/>
              <a:t>guilting</a:t>
            </a:r>
            <a:r>
              <a:rPr lang="en-US" dirty="0"/>
              <a:t> the user into opting in to something. The option to decline is worded in such a way as to shame the user into compliance. </a:t>
            </a:r>
          </a:p>
        </p:txBody>
      </p:sp>
      <p:sp>
        <p:nvSpPr>
          <p:cNvPr id="5" name="Content Placeholder 2"/>
          <p:cNvSpPr txBox="1">
            <a:spLocks/>
          </p:cNvSpPr>
          <p:nvPr/>
        </p:nvSpPr>
        <p:spPr>
          <a:xfrm>
            <a:off x="7539746" y="3416548"/>
            <a:ext cx="4162102" cy="18350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solidFill>
                  <a:srgbClr val="333333"/>
                </a:solidFill>
              </a:rPr>
              <a:t>Amazon uses </a:t>
            </a:r>
            <a:r>
              <a:rPr lang="en-US" dirty="0" err="1">
                <a:solidFill>
                  <a:srgbClr val="333333"/>
                </a:solidFill>
              </a:rPr>
              <a:t>confirmshaming</a:t>
            </a:r>
            <a:r>
              <a:rPr lang="en-US" dirty="0">
                <a:solidFill>
                  <a:srgbClr val="333333"/>
                </a:solidFill>
              </a:rPr>
              <a:t> to guilt users and discourage them from opting out.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552" y="3031430"/>
            <a:ext cx="5209668" cy="3826570"/>
          </a:xfrm>
          <a:prstGeom prst="rect">
            <a:avLst/>
          </a:prstGeom>
        </p:spPr>
      </p:pic>
    </p:spTree>
    <p:extLst>
      <p:ext uri="{BB962C8B-B14F-4D97-AF65-F5344CB8AC3E}">
        <p14:creationId xmlns:p14="http://schemas.microsoft.com/office/powerpoint/2010/main" val="1407398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Disguised Ads</a:t>
            </a:r>
          </a:p>
        </p:txBody>
      </p:sp>
      <p:sp>
        <p:nvSpPr>
          <p:cNvPr id="3" name="Content Placeholder 2"/>
          <p:cNvSpPr>
            <a:spLocks noGrp="1"/>
          </p:cNvSpPr>
          <p:nvPr>
            <p:ph idx="1"/>
          </p:nvPr>
        </p:nvSpPr>
        <p:spPr>
          <a:xfrm>
            <a:off x="2592925" y="1750540"/>
            <a:ext cx="8915400" cy="1079157"/>
          </a:xfrm>
        </p:spPr>
        <p:txBody>
          <a:bodyPr/>
          <a:lstStyle/>
          <a:p>
            <a:r>
              <a:rPr lang="en-US" dirty="0"/>
              <a:t>Adverts that are disguised as other kinds of content or navigation, in order to get you to click on them.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254" y="2547208"/>
            <a:ext cx="5689600" cy="3987800"/>
          </a:xfrm>
          <a:prstGeom prst="rect">
            <a:avLst/>
          </a:prstGeom>
        </p:spPr>
      </p:pic>
      <p:sp>
        <p:nvSpPr>
          <p:cNvPr id="5" name="Content Placeholder 2"/>
          <p:cNvSpPr txBox="1">
            <a:spLocks/>
          </p:cNvSpPr>
          <p:nvPr/>
        </p:nvSpPr>
        <p:spPr>
          <a:xfrm>
            <a:off x="7433274" y="2718486"/>
            <a:ext cx="4449871" cy="36452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err="1"/>
              <a:t>Softpedia</a:t>
            </a:r>
            <a:r>
              <a:rPr lang="en-US" dirty="0"/>
              <a:t>  often run advertisements that look like a download button, tricking users into clicking on the ads rather than getting the thing they wanted. </a:t>
            </a:r>
          </a:p>
          <a:p>
            <a:r>
              <a:rPr lang="en-US" dirty="0"/>
              <a:t>The real download link is at the top left of the page. The disguised ads are highlighted in red.</a:t>
            </a:r>
          </a:p>
        </p:txBody>
      </p:sp>
    </p:spTree>
    <p:extLst>
      <p:ext uri="{BB962C8B-B14F-4D97-AF65-F5344CB8AC3E}">
        <p14:creationId xmlns:p14="http://schemas.microsoft.com/office/powerpoint/2010/main" val="81890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Forced Continuity</a:t>
            </a:r>
          </a:p>
        </p:txBody>
      </p:sp>
      <p:sp>
        <p:nvSpPr>
          <p:cNvPr id="3" name="Content Placeholder 2"/>
          <p:cNvSpPr>
            <a:spLocks noGrp="1"/>
          </p:cNvSpPr>
          <p:nvPr>
            <p:ph idx="1"/>
          </p:nvPr>
        </p:nvSpPr>
        <p:spPr>
          <a:xfrm>
            <a:off x="2592925" y="1379835"/>
            <a:ext cx="8911687" cy="1717403"/>
          </a:xfrm>
        </p:spPr>
        <p:txBody>
          <a:bodyPr>
            <a:normAutofit fontScale="92500" lnSpcReduction="20000"/>
          </a:bodyPr>
          <a:lstStyle/>
          <a:p>
            <a:r>
              <a:rPr lang="en-US" dirty="0"/>
              <a:t>When your free trial with a service comes to an end and your credit card silently starts getting charged without any warning. You are then not given an easy way to cancel the automatic renewal.</a:t>
            </a:r>
          </a:p>
          <a:p>
            <a:r>
              <a:rPr lang="en-US" dirty="0" err="1"/>
              <a:t>thetrainline.com</a:t>
            </a:r>
            <a:r>
              <a:rPr lang="en-US" dirty="0"/>
              <a:t> allows you to buy a ticket in the normal way.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6668" y="3097238"/>
            <a:ext cx="5664200" cy="3543300"/>
          </a:xfrm>
          <a:prstGeom prst="rect">
            <a:avLst/>
          </a:prstGeom>
        </p:spPr>
      </p:pic>
    </p:spTree>
    <p:extLst>
      <p:ext uri="{BB962C8B-B14F-4D97-AF65-F5344CB8AC3E}">
        <p14:creationId xmlns:p14="http://schemas.microsoft.com/office/powerpoint/2010/main" val="1448246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Forced Continuity</a:t>
            </a:r>
          </a:p>
        </p:txBody>
      </p:sp>
      <p:sp>
        <p:nvSpPr>
          <p:cNvPr id="3" name="Content Placeholder 2"/>
          <p:cNvSpPr>
            <a:spLocks noGrp="1"/>
          </p:cNvSpPr>
          <p:nvPr>
            <p:ph idx="1"/>
          </p:nvPr>
        </p:nvSpPr>
        <p:spPr>
          <a:xfrm>
            <a:off x="2592925" y="1379835"/>
            <a:ext cx="8911687" cy="1717403"/>
          </a:xfrm>
        </p:spPr>
        <p:txBody>
          <a:bodyPr>
            <a:normAutofit fontScale="70000" lnSpcReduction="20000"/>
          </a:bodyPr>
          <a:lstStyle/>
          <a:p>
            <a:r>
              <a:rPr lang="en-US" dirty="0"/>
              <a:t>When you complete the process, you are taken to a confirmation page, as shown below. The top box of content on the page is a </a:t>
            </a:r>
            <a:r>
              <a:rPr lang="en-US" b="1" dirty="0">
                <a:hlinkClick r:id="rId2"/>
              </a:rPr>
              <a:t>disguised ad</a:t>
            </a:r>
            <a:r>
              <a:rPr lang="en-US" dirty="0"/>
              <a:t>, using the same font and the same dark blue button style used by </a:t>
            </a:r>
            <a:r>
              <a:rPr lang="en-US" dirty="0" err="1"/>
              <a:t>thetrainline.com</a:t>
            </a:r>
            <a:r>
              <a:rPr lang="en-US" dirty="0"/>
              <a:t>. </a:t>
            </a:r>
          </a:p>
          <a:p>
            <a:r>
              <a:rPr lang="en-US" dirty="0"/>
              <a:t>Having clicked a continue button a few times during the checkout process, you're very likely to think you need to click this button too, just to finish your booking. In fact, this isn't true.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986" y="3097238"/>
            <a:ext cx="5740400" cy="3657600"/>
          </a:xfrm>
          <a:prstGeom prst="rect">
            <a:avLst/>
          </a:prstGeom>
        </p:spPr>
      </p:pic>
    </p:spTree>
    <p:extLst>
      <p:ext uri="{BB962C8B-B14F-4D97-AF65-F5344CB8AC3E}">
        <p14:creationId xmlns:p14="http://schemas.microsoft.com/office/powerpoint/2010/main" val="161218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Forced Continuity</a:t>
            </a:r>
          </a:p>
        </p:txBody>
      </p:sp>
      <p:sp>
        <p:nvSpPr>
          <p:cNvPr id="3" name="Content Placeholder 2"/>
          <p:cNvSpPr>
            <a:spLocks noGrp="1"/>
          </p:cNvSpPr>
          <p:nvPr>
            <p:ph idx="1"/>
          </p:nvPr>
        </p:nvSpPr>
        <p:spPr>
          <a:xfrm>
            <a:off x="2592925" y="1379835"/>
            <a:ext cx="8911687" cy="1717403"/>
          </a:xfrm>
        </p:spPr>
        <p:txBody>
          <a:bodyPr>
            <a:normAutofit fontScale="92500" lnSpcReduction="20000"/>
          </a:bodyPr>
          <a:lstStyle/>
          <a:p>
            <a:r>
              <a:rPr lang="en-US" dirty="0"/>
              <a:t>When you click the continue button, you're taken to another site (one-time-</a:t>
            </a:r>
            <a:r>
              <a:rPr lang="en-US" dirty="0" err="1"/>
              <a:t>offer.com</a:t>
            </a:r>
            <a:r>
              <a:rPr lang="en-US" dirty="0"/>
              <a:t>), which tries to convince you to sign up for a £20 money-off voucher.</a:t>
            </a:r>
          </a:p>
          <a:p>
            <a:r>
              <a:rPr lang="en-US" dirty="0"/>
              <a:t>If you sign up to this service, you are enrolled into a £15 a month subscription which continues forever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989" y="3097238"/>
            <a:ext cx="5702300" cy="3568700"/>
          </a:xfrm>
          <a:prstGeom prst="rect">
            <a:avLst/>
          </a:prstGeom>
        </p:spPr>
      </p:pic>
    </p:spTree>
    <p:extLst>
      <p:ext uri="{BB962C8B-B14F-4D97-AF65-F5344CB8AC3E}">
        <p14:creationId xmlns:p14="http://schemas.microsoft.com/office/powerpoint/2010/main" val="1555840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Friend Spam</a:t>
            </a:r>
          </a:p>
        </p:txBody>
      </p:sp>
      <p:sp>
        <p:nvSpPr>
          <p:cNvPr id="3" name="Content Placeholder 2"/>
          <p:cNvSpPr>
            <a:spLocks noGrp="1"/>
          </p:cNvSpPr>
          <p:nvPr>
            <p:ph idx="1"/>
          </p:nvPr>
        </p:nvSpPr>
        <p:spPr>
          <a:xfrm>
            <a:off x="1668162" y="1577542"/>
            <a:ext cx="9840163" cy="2030628"/>
          </a:xfrm>
        </p:spPr>
        <p:txBody>
          <a:bodyPr>
            <a:normAutofit/>
          </a:bodyPr>
          <a:lstStyle/>
          <a:p>
            <a:r>
              <a:rPr lang="en-US" dirty="0"/>
              <a:t>The product asks for your email or social media permissions under the </a:t>
            </a:r>
            <a:r>
              <a:rPr lang="en-US" dirty="0" err="1"/>
              <a:t>pretence</a:t>
            </a:r>
            <a:r>
              <a:rPr lang="en-US" dirty="0"/>
              <a:t> it will be used for a desirable outcome (e.g. finding friends), but then spams all your contacts in a message that claims to be from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389" y="2858432"/>
            <a:ext cx="5689600" cy="3619500"/>
          </a:xfrm>
          <a:prstGeom prst="rect">
            <a:avLst/>
          </a:prstGeom>
        </p:spPr>
      </p:pic>
      <p:sp>
        <p:nvSpPr>
          <p:cNvPr id="5" name="Content Placeholder 2"/>
          <p:cNvSpPr txBox="1">
            <a:spLocks/>
          </p:cNvSpPr>
          <p:nvPr/>
        </p:nvSpPr>
        <p:spPr>
          <a:xfrm>
            <a:off x="7957686" y="3163235"/>
            <a:ext cx="3459957" cy="26691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As </a:t>
            </a:r>
            <a:r>
              <a:rPr lang="en-US" dirty="0"/>
              <a:t>part of the sign-up process to </a:t>
            </a:r>
            <a:r>
              <a:rPr lang="en-US" dirty="0" err="1"/>
              <a:t>Linkedin</a:t>
            </a:r>
            <a:r>
              <a:rPr lang="en-US" dirty="0"/>
              <a:t>, they encourage you to give them access to your email account, on the premise that it will give "your career a strong network" (see below). </a:t>
            </a:r>
            <a:endParaRPr lang="en-US" b="1" dirty="0"/>
          </a:p>
        </p:txBody>
      </p:sp>
    </p:spTree>
    <p:extLst>
      <p:ext uri="{BB962C8B-B14F-4D97-AF65-F5344CB8AC3E}">
        <p14:creationId xmlns:p14="http://schemas.microsoft.com/office/powerpoint/2010/main" val="4364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Dark Patterns</a:t>
            </a:r>
          </a:p>
        </p:txBody>
      </p:sp>
      <p:sp>
        <p:nvSpPr>
          <p:cNvPr id="3" name="Content Placeholder 2"/>
          <p:cNvSpPr>
            <a:spLocks noGrp="1"/>
          </p:cNvSpPr>
          <p:nvPr>
            <p:ph idx="1"/>
          </p:nvPr>
        </p:nvSpPr>
        <p:spPr/>
        <p:txBody>
          <a:bodyPr>
            <a:normAutofit/>
          </a:bodyPr>
          <a:lstStyle/>
          <a:p>
            <a:r>
              <a:rPr lang="en-GB" dirty="0"/>
              <a:t>Dark Patterns are tricks used in websites and apps that make you do things that you didn't mean to, like buying or signing up for something. The purpose of this site is to spread awareness and to shame companies that use them.</a:t>
            </a:r>
            <a:endParaRPr lang="en-US" dirty="0"/>
          </a:p>
        </p:txBody>
      </p:sp>
    </p:spTree>
    <p:extLst>
      <p:ext uri="{BB962C8B-B14F-4D97-AF65-F5344CB8AC3E}">
        <p14:creationId xmlns:p14="http://schemas.microsoft.com/office/powerpoint/2010/main" val="2019824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Friend Spam</a:t>
            </a:r>
          </a:p>
        </p:txBody>
      </p:sp>
      <p:sp>
        <p:nvSpPr>
          <p:cNvPr id="3" name="Content Placeholder 2"/>
          <p:cNvSpPr>
            <a:spLocks noGrp="1"/>
          </p:cNvSpPr>
          <p:nvPr>
            <p:ph idx="1"/>
          </p:nvPr>
        </p:nvSpPr>
        <p:spPr>
          <a:xfrm>
            <a:off x="1668162" y="1577542"/>
            <a:ext cx="9840163" cy="2030628"/>
          </a:xfrm>
        </p:spPr>
        <p:txBody>
          <a:bodyPr>
            <a:normAutofit/>
          </a:bodyPr>
          <a:lstStyle/>
          <a:p>
            <a:r>
              <a:rPr lang="en-US" dirty="0"/>
              <a:t>If you allow yourself to be guided through the steps, you're taken to the page shown below. If you click the innocent-sounding button "Add to network" you are inadvertently giving </a:t>
            </a:r>
            <a:r>
              <a:rPr lang="en-US" dirty="0" err="1"/>
              <a:t>Linkedin</a:t>
            </a:r>
            <a:r>
              <a:rPr lang="en-US" dirty="0"/>
              <a:t> permission to spam every person you've ever emailed.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5314" y="3429000"/>
            <a:ext cx="4903400" cy="3127453"/>
          </a:xfrm>
          <a:prstGeom prst="rect">
            <a:avLst/>
          </a:prstGeom>
        </p:spPr>
      </p:pic>
    </p:spTree>
    <p:extLst>
      <p:ext uri="{BB962C8B-B14F-4D97-AF65-F5344CB8AC3E}">
        <p14:creationId xmlns:p14="http://schemas.microsoft.com/office/powerpoint/2010/main" val="1073766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DARK PATTERNS</a:t>
            </a:r>
          </a:p>
        </p:txBody>
      </p:sp>
      <p:sp>
        <p:nvSpPr>
          <p:cNvPr id="3" name="Content Placeholder 2"/>
          <p:cNvSpPr>
            <a:spLocks noGrp="1"/>
          </p:cNvSpPr>
          <p:nvPr>
            <p:ph idx="1"/>
          </p:nvPr>
        </p:nvSpPr>
        <p:spPr>
          <a:xfrm>
            <a:off x="2349726" y="2133600"/>
            <a:ext cx="3935156" cy="3777622"/>
          </a:xfrm>
        </p:spPr>
        <p:txBody>
          <a:bodyPr>
            <a:normAutofit/>
          </a:bodyPr>
          <a:lstStyle/>
          <a:p>
            <a:pPr>
              <a:buFont typeface="Wingdings" panose="05000000000000000000" pitchFamily="2" charset="2"/>
              <a:buChar char="Ø"/>
            </a:pPr>
            <a:r>
              <a:rPr lang="en-US" b="1" dirty="0"/>
              <a:t>Trick questions</a:t>
            </a:r>
          </a:p>
          <a:p>
            <a:pPr>
              <a:buFont typeface="Wingdings" panose="05000000000000000000" pitchFamily="2" charset="2"/>
              <a:buChar char="Ø"/>
            </a:pPr>
            <a:r>
              <a:rPr lang="en-US" b="1" dirty="0"/>
              <a:t>Sneak into Basket</a:t>
            </a:r>
          </a:p>
          <a:p>
            <a:pPr>
              <a:buFont typeface="Wingdings" panose="05000000000000000000" pitchFamily="2" charset="2"/>
              <a:buChar char="Ø"/>
            </a:pPr>
            <a:r>
              <a:rPr lang="en-US" b="1" dirty="0"/>
              <a:t>Roach Motel</a:t>
            </a:r>
          </a:p>
          <a:p>
            <a:pPr>
              <a:buFont typeface="Wingdings" panose="05000000000000000000" pitchFamily="2" charset="2"/>
              <a:buChar char="Ø"/>
            </a:pPr>
            <a:r>
              <a:rPr lang="en-US" b="1" dirty="0"/>
              <a:t>Privacy Zuckering</a:t>
            </a:r>
          </a:p>
          <a:p>
            <a:pPr>
              <a:buFont typeface="Wingdings" panose="05000000000000000000" pitchFamily="2" charset="2"/>
              <a:buChar char="Ø"/>
            </a:pPr>
            <a:r>
              <a:rPr lang="en-US" b="1" dirty="0"/>
              <a:t>Price Comparison Prevention</a:t>
            </a:r>
          </a:p>
          <a:p>
            <a:pPr>
              <a:buFont typeface="Wingdings" panose="05000000000000000000" pitchFamily="2" charset="2"/>
              <a:buChar char="Ø"/>
            </a:pPr>
            <a:r>
              <a:rPr lang="en-US" b="1" dirty="0"/>
              <a:t>Misdirection</a:t>
            </a:r>
          </a:p>
          <a:p>
            <a:pPr marL="0" indent="0">
              <a:buNone/>
            </a:pPr>
            <a:endParaRPr lang="en-US" dirty="0"/>
          </a:p>
        </p:txBody>
      </p:sp>
      <p:sp>
        <p:nvSpPr>
          <p:cNvPr id="5" name="Content Placeholder 2"/>
          <p:cNvSpPr txBox="1">
            <a:spLocks/>
          </p:cNvSpPr>
          <p:nvPr/>
        </p:nvSpPr>
        <p:spPr>
          <a:xfrm>
            <a:off x="7049413" y="2133600"/>
            <a:ext cx="3935156"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2800" b="1" dirty="0"/>
              <a:t>Hidden Costs</a:t>
            </a:r>
          </a:p>
          <a:p>
            <a:pPr>
              <a:buFont typeface="Wingdings" panose="05000000000000000000" pitchFamily="2" charset="2"/>
              <a:buChar char="Ø"/>
            </a:pPr>
            <a:r>
              <a:rPr lang="en-US" sz="2800" b="1" dirty="0"/>
              <a:t>Bait and Switch</a:t>
            </a:r>
          </a:p>
          <a:p>
            <a:pPr>
              <a:buFont typeface="Wingdings" panose="05000000000000000000" pitchFamily="2" charset="2"/>
              <a:buChar char="Ø"/>
            </a:pPr>
            <a:r>
              <a:rPr lang="en-US" sz="2800" b="1" dirty="0" err="1"/>
              <a:t>Confirmshaming</a:t>
            </a:r>
            <a:endParaRPr lang="en-US" sz="2800" b="1" dirty="0"/>
          </a:p>
          <a:p>
            <a:pPr>
              <a:buFont typeface="Wingdings" panose="05000000000000000000" pitchFamily="2" charset="2"/>
              <a:buChar char="Ø"/>
            </a:pPr>
            <a:r>
              <a:rPr lang="en-US" sz="2800" b="1" dirty="0"/>
              <a:t>Disguised Ads</a:t>
            </a:r>
          </a:p>
          <a:p>
            <a:pPr>
              <a:buFont typeface="Wingdings" panose="05000000000000000000" pitchFamily="2" charset="2"/>
              <a:buChar char="Ø"/>
            </a:pPr>
            <a:r>
              <a:rPr lang="en-US" sz="2800" b="1" dirty="0"/>
              <a:t>Forced Continuity</a:t>
            </a:r>
          </a:p>
          <a:p>
            <a:pPr>
              <a:buFont typeface="Wingdings" panose="05000000000000000000" pitchFamily="2" charset="2"/>
              <a:buChar char="Ø"/>
            </a:pPr>
            <a:r>
              <a:rPr lang="en-US" sz="2800" b="1" dirty="0"/>
              <a:t>Friend Spam</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4046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Trick Questions</a:t>
            </a:r>
          </a:p>
        </p:txBody>
      </p:sp>
      <p:sp>
        <p:nvSpPr>
          <p:cNvPr id="3" name="Content Placeholder 2"/>
          <p:cNvSpPr>
            <a:spLocks noGrp="1"/>
          </p:cNvSpPr>
          <p:nvPr>
            <p:ph idx="1"/>
          </p:nvPr>
        </p:nvSpPr>
        <p:spPr>
          <a:xfrm>
            <a:off x="2592925" y="1750540"/>
            <a:ext cx="8915400" cy="1079157"/>
          </a:xfrm>
        </p:spPr>
        <p:txBody>
          <a:bodyPr>
            <a:normAutofit fontScale="77500" lnSpcReduction="20000"/>
          </a:bodyPr>
          <a:lstStyle/>
          <a:p>
            <a:r>
              <a:rPr lang="en-US" dirty="0"/>
              <a:t>This is very common when registering with a service. Typically a series of checkboxes is shown, and the meaning checkboxes is alternated so that ticking the first one means "opt out" and the second means "opt 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464" y="2689997"/>
            <a:ext cx="5089612" cy="3939610"/>
          </a:xfrm>
          <a:prstGeom prst="rect">
            <a:avLst/>
          </a:prstGeom>
        </p:spPr>
      </p:pic>
    </p:spTree>
    <p:extLst>
      <p:ext uri="{BB962C8B-B14F-4D97-AF65-F5344CB8AC3E}">
        <p14:creationId xmlns:p14="http://schemas.microsoft.com/office/powerpoint/2010/main" val="2388825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Sneak into Basket</a:t>
            </a:r>
          </a:p>
        </p:txBody>
      </p:sp>
      <p:sp>
        <p:nvSpPr>
          <p:cNvPr id="3" name="Content Placeholder 2"/>
          <p:cNvSpPr>
            <a:spLocks noGrp="1"/>
          </p:cNvSpPr>
          <p:nvPr>
            <p:ph idx="1"/>
          </p:nvPr>
        </p:nvSpPr>
        <p:spPr>
          <a:xfrm>
            <a:off x="2589212" y="1273775"/>
            <a:ext cx="8915400" cy="1079157"/>
          </a:xfrm>
        </p:spPr>
        <p:txBody>
          <a:bodyPr>
            <a:normAutofit fontScale="77500" lnSpcReduction="20000"/>
          </a:bodyPr>
          <a:lstStyle/>
          <a:p>
            <a:r>
              <a:rPr lang="en-US" dirty="0"/>
              <a:t>You attempt to purchase something, but somewhere in the purchasing journey the site sneaks an additional item into your basket, often through the use of an opt-out radio button or checkbox on a prior page.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251" y="2183026"/>
            <a:ext cx="5978954" cy="4692004"/>
          </a:xfrm>
          <a:prstGeom prst="rect">
            <a:avLst/>
          </a:prstGeom>
        </p:spPr>
      </p:pic>
      <p:sp>
        <p:nvSpPr>
          <p:cNvPr id="8" name="Oval 7"/>
          <p:cNvSpPr/>
          <p:nvPr/>
        </p:nvSpPr>
        <p:spPr>
          <a:xfrm>
            <a:off x="7994821" y="4633783"/>
            <a:ext cx="1408670" cy="580768"/>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143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Sneak into Basket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68" y="1573864"/>
            <a:ext cx="5715000" cy="4495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00" y="1614120"/>
            <a:ext cx="5727700" cy="4508500"/>
          </a:xfrm>
          <a:prstGeom prst="rect">
            <a:avLst/>
          </a:prstGeom>
        </p:spPr>
      </p:pic>
      <p:sp>
        <p:nvSpPr>
          <p:cNvPr id="9" name="Oval 8"/>
          <p:cNvSpPr/>
          <p:nvPr/>
        </p:nvSpPr>
        <p:spPr>
          <a:xfrm>
            <a:off x="597978" y="5172626"/>
            <a:ext cx="1408670" cy="580768"/>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525749" y="3580367"/>
            <a:ext cx="1408670" cy="580768"/>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09213" y="2960326"/>
            <a:ext cx="718457" cy="452344"/>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7978" y="6351814"/>
            <a:ext cx="11230960" cy="369332"/>
          </a:xfrm>
          <a:prstGeom prst="rect">
            <a:avLst/>
          </a:prstGeom>
          <a:noFill/>
        </p:spPr>
        <p:txBody>
          <a:bodyPr wrap="none" rtlCol="0">
            <a:spAutoFit/>
          </a:bodyPr>
          <a:lstStyle/>
          <a:p>
            <a:r>
              <a:rPr lang="en-US" b="1" dirty="0">
                <a:solidFill>
                  <a:schemeClr val="accent1"/>
                </a:solidFill>
              </a:rPr>
              <a:t>2 years was “sneaked into basket”. Costing of multiple domain names was unclear from the outset.</a:t>
            </a:r>
          </a:p>
        </p:txBody>
      </p:sp>
    </p:spTree>
    <p:extLst>
      <p:ext uri="{BB962C8B-B14F-4D97-AF65-F5344CB8AC3E}">
        <p14:creationId xmlns:p14="http://schemas.microsoft.com/office/powerpoint/2010/main" val="818706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Roach Motel</a:t>
            </a:r>
          </a:p>
        </p:txBody>
      </p:sp>
      <p:sp>
        <p:nvSpPr>
          <p:cNvPr id="3" name="Content Placeholder 2"/>
          <p:cNvSpPr>
            <a:spLocks noGrp="1"/>
          </p:cNvSpPr>
          <p:nvPr>
            <p:ph idx="1"/>
          </p:nvPr>
        </p:nvSpPr>
        <p:spPr>
          <a:xfrm>
            <a:off x="7048767" y="1652567"/>
            <a:ext cx="5011427" cy="5205431"/>
          </a:xfrm>
        </p:spPr>
        <p:txBody>
          <a:bodyPr>
            <a:normAutofit/>
          </a:bodyPr>
          <a:lstStyle/>
          <a:p>
            <a:r>
              <a:rPr lang="en-US" sz="2000" dirty="0"/>
              <a:t>When purchasing tickets, </a:t>
            </a:r>
            <a:r>
              <a:rPr lang="en-US" sz="2000" i="1" dirty="0" err="1"/>
              <a:t>livenation.com</a:t>
            </a:r>
            <a:r>
              <a:rPr lang="en-US" sz="2000" dirty="0"/>
              <a:t> tries to sneak a subscription to a magazine ( </a:t>
            </a:r>
            <a:r>
              <a:rPr lang="en-US" sz="2000" b="1" dirty="0"/>
              <a:t>into your basket</a:t>
            </a:r>
            <a:r>
              <a:rPr lang="en-US" sz="2000" dirty="0"/>
              <a:t> via a </a:t>
            </a:r>
            <a:r>
              <a:rPr lang="en-US" sz="2000" b="1" dirty="0"/>
              <a:t>trick question</a:t>
            </a:r>
            <a:r>
              <a:rPr lang="en-US" sz="2000" dirty="0"/>
              <a:t> on the checkout page, shown in screenshot.</a:t>
            </a:r>
          </a:p>
          <a:p>
            <a:r>
              <a:rPr lang="en-US" sz="2000" dirty="0"/>
              <a:t>Note that the design is "opt out" - the purchase is made for you automatically unless you notice the checkbox and </a:t>
            </a:r>
            <a:r>
              <a:rPr lang="en-US" sz="2000" dirty="0" err="1"/>
              <a:t>realise</a:t>
            </a:r>
            <a:r>
              <a:rPr lang="en-US" sz="2000" dirty="0"/>
              <a:t> you need to tick it to opt out.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67" y="1375718"/>
            <a:ext cx="6590559" cy="5482281"/>
          </a:xfrm>
          <a:prstGeom prst="rect">
            <a:avLst/>
          </a:prstGeom>
        </p:spPr>
      </p:pic>
    </p:spTree>
    <p:extLst>
      <p:ext uri="{BB962C8B-B14F-4D97-AF65-F5344CB8AC3E}">
        <p14:creationId xmlns:p14="http://schemas.microsoft.com/office/powerpoint/2010/main" val="1345545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Privacy </a:t>
            </a:r>
            <a:r>
              <a:rPr lang="en-US" b="1" dirty="0" err="1"/>
              <a:t>Zuckering</a:t>
            </a:r>
            <a:endParaRPr lang="en-US" b="1" dirty="0"/>
          </a:p>
        </p:txBody>
      </p:sp>
      <p:sp>
        <p:nvSpPr>
          <p:cNvPr id="3" name="Content Placeholder 2"/>
          <p:cNvSpPr>
            <a:spLocks noGrp="1"/>
          </p:cNvSpPr>
          <p:nvPr>
            <p:ph idx="1"/>
          </p:nvPr>
        </p:nvSpPr>
        <p:spPr>
          <a:xfrm>
            <a:off x="2335427" y="1750541"/>
            <a:ext cx="9169185" cy="4674974"/>
          </a:xfrm>
        </p:spPr>
        <p:txBody>
          <a:bodyPr>
            <a:normAutofit/>
          </a:bodyPr>
          <a:lstStyle/>
          <a:p>
            <a:r>
              <a:rPr lang="en-US" dirty="0"/>
              <a:t>You are tricked into publicly sharing more information about yourself than you really intended to. Named by </a:t>
            </a:r>
            <a:r>
              <a:rPr lang="en-US" b="1" dirty="0"/>
              <a:t>Tim Jones</a:t>
            </a:r>
            <a:r>
              <a:rPr lang="en-US" b="1" dirty="0">
                <a:hlinkClick r:id="rId2"/>
              </a:rPr>
              <a:t> </a:t>
            </a:r>
            <a:r>
              <a:rPr lang="en-US" dirty="0"/>
              <a:t>as a homage to Facebook CEO Mark </a:t>
            </a:r>
            <a:r>
              <a:rPr lang="en-US" b="1" dirty="0"/>
              <a:t>Zucker</a:t>
            </a:r>
            <a:r>
              <a:rPr lang="en-US" dirty="0"/>
              <a:t>berg.</a:t>
            </a:r>
          </a:p>
          <a:p>
            <a:r>
              <a:rPr lang="en-US" dirty="0"/>
              <a:t>In its early days, Facebook had a reputation for making it difficult for users to control their privacy settings, and generally making it very easy to "overshare" by mistake. In response to feedback from consumers and privacy groups, Facebook has created a clearer, easier to use privacy settings area.</a:t>
            </a:r>
          </a:p>
        </p:txBody>
      </p:sp>
    </p:spTree>
    <p:extLst>
      <p:ext uri="{BB962C8B-B14F-4D97-AF65-F5344CB8AC3E}">
        <p14:creationId xmlns:p14="http://schemas.microsoft.com/office/powerpoint/2010/main" val="81913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Price Comparison Prevention</a:t>
            </a:r>
          </a:p>
        </p:txBody>
      </p:sp>
      <p:sp>
        <p:nvSpPr>
          <p:cNvPr id="3" name="Content Placeholder 2"/>
          <p:cNvSpPr>
            <a:spLocks noGrp="1"/>
          </p:cNvSpPr>
          <p:nvPr>
            <p:ph idx="1"/>
          </p:nvPr>
        </p:nvSpPr>
        <p:spPr>
          <a:xfrm>
            <a:off x="2049227" y="1365421"/>
            <a:ext cx="8915400" cy="1079157"/>
          </a:xfrm>
        </p:spPr>
        <p:txBody>
          <a:bodyPr>
            <a:normAutofit fontScale="92500" lnSpcReduction="10000"/>
          </a:bodyPr>
          <a:lstStyle/>
          <a:p>
            <a:r>
              <a:rPr lang="en-US" dirty="0"/>
              <a:t>The retailer makes it hard for you to compare the price of an item with another item, so you cannot make an informed decision.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171" y="2613503"/>
            <a:ext cx="5429619" cy="4108573"/>
          </a:xfrm>
          <a:prstGeom prst="rect">
            <a:avLst/>
          </a:prstGeom>
        </p:spPr>
      </p:pic>
      <p:sp>
        <p:nvSpPr>
          <p:cNvPr id="5" name="Content Placeholder 2"/>
          <p:cNvSpPr txBox="1">
            <a:spLocks/>
          </p:cNvSpPr>
          <p:nvPr/>
        </p:nvSpPr>
        <p:spPr>
          <a:xfrm>
            <a:off x="7073481" y="2223951"/>
            <a:ext cx="4344161" cy="44981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t>Retailers typically achieve this by creating different bundles where it is not easy work out the unit price of the items within the bundles. </a:t>
            </a:r>
          </a:p>
          <a:p>
            <a:r>
              <a:rPr lang="en-US" dirty="0"/>
              <a:t>In the Sainsbury’s website, it is not possible to compare the price of the first item to the second item.</a:t>
            </a:r>
          </a:p>
        </p:txBody>
      </p:sp>
    </p:spTree>
    <p:extLst>
      <p:ext uri="{BB962C8B-B14F-4D97-AF65-F5344CB8AC3E}">
        <p14:creationId xmlns:p14="http://schemas.microsoft.com/office/powerpoint/2010/main" val="246710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1579</TotalTime>
  <Words>1100</Words>
  <Application>Microsoft Office PowerPoint</Application>
  <PresentationFormat>Widescreen</PresentationFormat>
  <Paragraphs>65</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Wingdings</vt:lpstr>
      <vt:lpstr>Wingdings 3</vt:lpstr>
      <vt:lpstr>Office Theme</vt:lpstr>
      <vt:lpstr>DARK PATTERNS</vt:lpstr>
      <vt:lpstr>Dark Patterns</vt:lpstr>
      <vt:lpstr>TYPES OF DARK PATTERNS</vt:lpstr>
      <vt:lpstr>Trick Questions</vt:lpstr>
      <vt:lpstr>Sneak into Basket</vt:lpstr>
      <vt:lpstr>Sneak into Basket</vt:lpstr>
      <vt:lpstr>Roach Motel</vt:lpstr>
      <vt:lpstr>Privacy Zuckering</vt:lpstr>
      <vt:lpstr>Price Comparison Prevention</vt:lpstr>
      <vt:lpstr>Misdirection</vt:lpstr>
      <vt:lpstr>Hidden Costs</vt:lpstr>
      <vt:lpstr>Bait &amp; Switch</vt:lpstr>
      <vt:lpstr>Bait &amp; Switch</vt:lpstr>
      <vt:lpstr>Confirmshaming</vt:lpstr>
      <vt:lpstr>Disguised Ads</vt:lpstr>
      <vt:lpstr>Forced Continuity</vt:lpstr>
      <vt:lpstr>Forced Continuity</vt:lpstr>
      <vt:lpstr>Forced Continuity</vt:lpstr>
      <vt:lpstr>Friend Spam</vt:lpstr>
      <vt:lpstr>Friend Spam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PATTERNS</dc:title>
  <dc:creator>Microsoft Office User</dc:creator>
  <cp:lastModifiedBy>Damian T. Gordon</cp:lastModifiedBy>
  <cp:revision>31</cp:revision>
  <dcterms:created xsi:type="dcterms:W3CDTF">2020-10-13T08:57:58Z</dcterms:created>
  <dcterms:modified xsi:type="dcterms:W3CDTF">2021-11-17T14:06:12Z</dcterms:modified>
</cp:coreProperties>
</file>