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004" r:id="rId2"/>
    <p:sldId id="989" r:id="rId3"/>
    <p:sldId id="1005" r:id="rId4"/>
    <p:sldId id="323" r:id="rId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10/11/2021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10/11/2021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va.com/download/ie_manual.j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etbeans.apache.org/download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Downloading Java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Downloading Java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I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Download the Java installation:</a:t>
            </a:r>
            <a:endParaRPr lang="en-IE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IE" sz="36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https://www.java.com/download/ie_manual.jsp</a:t>
            </a:r>
            <a:endParaRPr lang="en-IE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5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Downloading Java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en-I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Download </a:t>
            </a:r>
            <a:r>
              <a:rPr lang="en-IE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Netbeans</a:t>
            </a:r>
            <a:r>
              <a:rPr lang="en-IE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E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IE" sz="36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https://netbeans.apache.org/download/index.html</a:t>
            </a:r>
            <a:endParaRPr lang="en-IE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74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55</Words>
  <Application>Microsoft Office PowerPoint</Application>
  <PresentationFormat>Custom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The Java Programming Language: Downloading Java</vt:lpstr>
      <vt:lpstr>Downloading Java</vt:lpstr>
      <vt:lpstr>Downloading Java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49</cp:revision>
  <dcterms:created xsi:type="dcterms:W3CDTF">2011-11-22T13:33:19Z</dcterms:created>
  <dcterms:modified xsi:type="dcterms:W3CDTF">2021-11-10T17:57:09Z</dcterms:modified>
</cp:coreProperties>
</file>