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1004" r:id="rId2"/>
    <p:sldId id="335" r:id="rId3"/>
    <p:sldId id="336" r:id="rId4"/>
    <p:sldId id="338" r:id="rId5"/>
    <p:sldId id="337" r:id="rId6"/>
    <p:sldId id="339" r:id="rId7"/>
    <p:sldId id="315" r:id="rId8"/>
    <p:sldId id="340" r:id="rId9"/>
    <p:sldId id="322" r:id="rId10"/>
    <p:sldId id="1005" r:id="rId11"/>
    <p:sldId id="324" r:id="rId12"/>
    <p:sldId id="1006" r:id="rId13"/>
    <p:sldId id="327" r:id="rId14"/>
    <p:sldId id="331" r:id="rId15"/>
    <p:sldId id="1008" r:id="rId16"/>
    <p:sldId id="1010" r:id="rId17"/>
    <p:sldId id="1011" r:id="rId18"/>
    <p:sldId id="1007" r:id="rId19"/>
    <p:sldId id="328" r:id="rId20"/>
    <p:sldId id="341" r:id="rId21"/>
    <p:sldId id="1016" r:id="rId22"/>
    <p:sldId id="1017" r:id="rId23"/>
    <p:sldId id="1018" r:id="rId24"/>
    <p:sldId id="1019" r:id="rId25"/>
    <p:sldId id="1020" r:id="rId26"/>
    <p:sldId id="1021" r:id="rId27"/>
    <p:sldId id="1022" r:id="rId28"/>
    <p:sldId id="1023" r:id="rId29"/>
    <p:sldId id="1025" r:id="rId30"/>
    <p:sldId id="1026" r:id="rId31"/>
    <p:sldId id="1029" r:id="rId32"/>
    <p:sldId id="323" r:id="rId3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19/10/2022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0790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29588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6798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16151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61965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67192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20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23975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94139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7876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8330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97845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3053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58946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23806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11339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80528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391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3184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19/10/2022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Modularisation and Methods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22598" y="1484784"/>
            <a:ext cx="9360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//Check if Even or Odd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if (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% 2 == 0 )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even");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odd");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066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There’s two parts to the program: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5398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There’s two parts to the program:</a:t>
            </a:r>
          </a:p>
          <a:p>
            <a:endParaRPr lang="en-IE" sz="2000" i="1" dirty="0"/>
          </a:p>
          <a:p>
            <a:pPr lvl="1"/>
            <a:r>
              <a:rPr lang="en-IE" sz="3600" i="1" dirty="0"/>
              <a:t>READ IN THE VALUE </a:t>
            </a:r>
          </a:p>
          <a:p>
            <a:pPr lvl="1"/>
            <a:endParaRPr lang="en-IE" sz="3600" i="1" dirty="0"/>
          </a:p>
          <a:p>
            <a:pPr lvl="1"/>
            <a:r>
              <a:rPr lang="en-IE" sz="3600" i="1" dirty="0"/>
              <a:t>CHECK IF IT’S EVEN OR ODD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8306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So we can do that as follows: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5806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Change the main method to: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8541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340768"/>
            <a:ext cx="10800449" cy="53285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423317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public static void main(String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Variables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Print Out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("Please enter an Integer number:");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Read In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Scanner input = new Scanner(System.in);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Close Scanner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input.close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CheckEvenOrOdd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1398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3CB5178C-E2EE-441D-806C-4518B52061D6}"/>
              </a:ext>
            </a:extLst>
          </p:cNvPr>
          <p:cNvSpPr/>
          <p:nvPr/>
        </p:nvSpPr>
        <p:spPr>
          <a:xfrm>
            <a:off x="1702718" y="5661248"/>
            <a:ext cx="5832648" cy="64807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335317" y="1340768"/>
            <a:ext cx="10800449" cy="532859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423317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public static void main(String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Variables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Print Out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("Please enter an Integer number:");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Read In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Scanner input = new Scanner(System.in);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Close Scanner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input.close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CheckEvenOrOdd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3641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And own new method is: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1785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556792"/>
            <a:ext cx="9936353" cy="452596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static void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CheckEvenOrOdd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//Check if Even or Odd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% 2 == 0 )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even");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odd");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59684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72021F70-76DA-44C8-8D36-E23E64437C76}"/>
              </a:ext>
            </a:extLst>
          </p:cNvPr>
          <p:cNvSpPr/>
          <p:nvPr/>
        </p:nvSpPr>
        <p:spPr>
          <a:xfrm>
            <a:off x="622598" y="4581128"/>
            <a:ext cx="8352928" cy="9361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609D4CBF-0F0D-4A06-A277-0344937A8E99}"/>
              </a:ext>
            </a:extLst>
          </p:cNvPr>
          <p:cNvSpPr/>
          <p:nvPr/>
        </p:nvSpPr>
        <p:spPr>
          <a:xfrm>
            <a:off x="622598" y="1556792"/>
            <a:ext cx="8352928" cy="9361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335317" y="1556792"/>
            <a:ext cx="9936353" cy="452596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static void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CheckEvenOrOdd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//Check if Even or Odd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% 2 == 0 )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even");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odd");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052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Let’s imagine we had code as follows: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1154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Modularisation make life easier for a lot of reasons:</a:t>
            </a:r>
          </a:p>
          <a:p>
            <a:pPr lvl="1"/>
            <a:r>
              <a:rPr lang="en-IE" dirty="0"/>
              <a:t>It easier for someone else to understand how the code works</a:t>
            </a:r>
          </a:p>
          <a:p>
            <a:pPr lvl="1"/>
            <a:r>
              <a:rPr lang="en-IE" dirty="0"/>
              <a:t>It makes team programming a lot easier, different programmers can work on different methods</a:t>
            </a:r>
          </a:p>
          <a:p>
            <a:pPr lvl="1"/>
            <a:r>
              <a:rPr lang="en-IE" dirty="0"/>
              <a:t>Can improve the quality of the code</a:t>
            </a:r>
          </a:p>
          <a:p>
            <a:pPr lvl="1"/>
            <a:r>
              <a:rPr lang="en-IE" dirty="0"/>
              <a:t>Can reuse the same code over and over again (“</a:t>
            </a:r>
            <a:r>
              <a:rPr lang="en-IE" i="1" dirty="0"/>
              <a:t>don’t reinvent the wheel</a:t>
            </a:r>
            <a:r>
              <a:rPr lang="en-IE" dirty="0"/>
              <a:t>”).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0904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Let’s revisit our </a:t>
            </a:r>
            <a:r>
              <a:rPr lang="en-IE" dirty="0" err="1"/>
              <a:t>IsPrime</a:t>
            </a:r>
            <a:r>
              <a:rPr lang="en-IE" dirty="0"/>
              <a:t> algorithm again: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0278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F3068A34-C865-4E19-B55C-5021E00B26D3}"/>
              </a:ext>
            </a:extLst>
          </p:cNvPr>
          <p:cNvSpPr/>
          <p:nvPr/>
        </p:nvSpPr>
        <p:spPr>
          <a:xfrm>
            <a:off x="406574" y="1484784"/>
            <a:ext cx="9360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Variables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Read In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Scanner input = new Scanner(System.in);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Close Scanner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input.close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8906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8582" y="1484784"/>
            <a:ext cx="10441160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598" y="1196752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//Check if Prime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for (int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2;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+ 1)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if 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%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== 0)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== true)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a prime.");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not a prime.");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5520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There’s two parts to the program: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8647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There’s two parts to the program:</a:t>
            </a:r>
          </a:p>
          <a:p>
            <a:endParaRPr lang="en-IE" sz="2000" i="1" dirty="0"/>
          </a:p>
          <a:p>
            <a:pPr lvl="1"/>
            <a:r>
              <a:rPr lang="en-IE" sz="3600" i="1" dirty="0"/>
              <a:t>READ IN THE VALUE</a:t>
            </a:r>
          </a:p>
          <a:p>
            <a:pPr lvl="1"/>
            <a:endParaRPr lang="en-IE" sz="3600" i="1" dirty="0"/>
          </a:p>
          <a:p>
            <a:pPr lvl="1"/>
            <a:r>
              <a:rPr lang="en-IE" sz="3600" i="1" dirty="0"/>
              <a:t>CHECK IF IT’S PRIME OR NOT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7414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So we can do that as follows: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0596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Change the main method to: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5294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340768"/>
            <a:ext cx="10800449" cy="53285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423317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public static void main(String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("Please enter an Integer number:");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Scanner input = new Scanner(System.in);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input.close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if 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) == true)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a prime.");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else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" is not a prime.");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9329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And own new method is: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514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800" dirty="0"/>
              <a:t># Python program to mail merger </a:t>
            </a:r>
          </a:p>
          <a:p>
            <a:pPr marL="0" indent="0">
              <a:buNone/>
            </a:pPr>
            <a:r>
              <a:rPr lang="en-IE" sz="800" dirty="0"/>
              <a:t># Names are in the file names.txt </a:t>
            </a:r>
          </a:p>
          <a:p>
            <a:pPr marL="0" indent="0">
              <a:buNone/>
            </a:pPr>
            <a:r>
              <a:rPr lang="en-IE" sz="800" dirty="0"/>
              <a:t># Body of the mail is in body.txt </a:t>
            </a:r>
          </a:p>
          <a:p>
            <a:pPr marL="0" indent="0">
              <a:buNone/>
            </a:pPr>
            <a:r>
              <a:rPr lang="en-IE" sz="800" dirty="0"/>
              <a:t># open names.txt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open body.txt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read entire content of the body </a:t>
            </a:r>
          </a:p>
          <a:p>
            <a:pPr marL="0" indent="0">
              <a:buNone/>
            </a:pPr>
            <a:r>
              <a:rPr lang="en-IE" sz="800" dirty="0"/>
              <a:t>body 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</a:p>
          <a:p>
            <a:pPr marL="0" indent="0">
              <a:buNone/>
            </a:pPr>
            <a:r>
              <a:rPr lang="en-IE" sz="800" dirty="0"/>
              <a:t># iterate over names </a:t>
            </a:r>
          </a:p>
          <a:p>
            <a:pPr marL="0" indent="0">
              <a:buNone/>
            </a:pPr>
            <a:r>
              <a:rPr lang="en-IE" sz="800" dirty="0"/>
              <a:t>for 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mail 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</a:p>
          <a:p>
            <a:pPr marL="0" indent="0">
              <a:buNone/>
            </a:pPr>
            <a:r>
              <a:rPr lang="en-IE" sz="800" dirty="0"/>
              <a:t># write the mails to individual files </a:t>
            </a:r>
          </a:p>
          <a:p>
            <a:pPr marL="0" indent="0">
              <a:buNone/>
            </a:pPr>
            <a:r>
              <a:rPr lang="en-IE" sz="800" dirty="0"/>
              <a:t>with 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 err="1"/>
              <a:t>mail_file.write</a:t>
            </a:r>
            <a:r>
              <a:rPr lang="en-IE" sz="800" dirty="0"/>
              <a:t>(mail)</a:t>
            </a:r>
          </a:p>
          <a:p>
            <a:pPr marL="0" indent="0">
              <a:buNone/>
            </a:pPr>
            <a:r>
              <a:rPr lang="en-IE" sz="800" dirty="0"/>
              <a:t># Python program to mail merger </a:t>
            </a:r>
          </a:p>
          <a:p>
            <a:pPr marL="0" indent="0">
              <a:buNone/>
            </a:pPr>
            <a:r>
              <a:rPr lang="en-IE" sz="800" dirty="0"/>
              <a:t># Names are in the file names.txt </a:t>
            </a:r>
          </a:p>
          <a:p>
            <a:pPr marL="0" indent="0">
              <a:buNone/>
            </a:pPr>
            <a:r>
              <a:rPr lang="en-IE" sz="800" dirty="0"/>
              <a:t># Body of the mail is in body.txt </a:t>
            </a:r>
          </a:p>
          <a:p>
            <a:pPr marL="0" indent="0">
              <a:buNone/>
            </a:pPr>
            <a:r>
              <a:rPr lang="en-IE" sz="800" dirty="0"/>
              <a:t># open names.txt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open body.txt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read entire content of the body </a:t>
            </a:r>
          </a:p>
          <a:p>
            <a:pPr marL="0" indent="0">
              <a:buNone/>
            </a:pPr>
            <a:r>
              <a:rPr lang="en-IE" sz="800" dirty="0"/>
              <a:t>body 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</a:p>
          <a:p>
            <a:pPr marL="0" indent="0">
              <a:buNone/>
            </a:pPr>
            <a:r>
              <a:rPr lang="en-IE" sz="800" dirty="0"/>
              <a:t># iterate over names </a:t>
            </a:r>
          </a:p>
          <a:p>
            <a:pPr marL="0" indent="0">
              <a:buNone/>
            </a:pPr>
            <a:r>
              <a:rPr lang="en-IE" sz="800" dirty="0"/>
              <a:t>for 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mail 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</a:p>
          <a:p>
            <a:pPr marL="0" indent="0">
              <a:buNone/>
            </a:pPr>
            <a:r>
              <a:rPr lang="en-IE" sz="800" dirty="0"/>
              <a:t># write the mails to individual files </a:t>
            </a:r>
          </a:p>
          <a:p>
            <a:pPr marL="0" indent="0">
              <a:buNone/>
            </a:pPr>
            <a:r>
              <a:rPr lang="en-IE" sz="800" dirty="0"/>
              <a:t>with 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 err="1"/>
              <a:t>mail_file.write</a:t>
            </a:r>
            <a:r>
              <a:rPr lang="en-IE" sz="800" dirty="0"/>
              <a:t>(mail)</a:t>
            </a:r>
            <a:endParaRPr lang="en-IE" sz="800" i="1" dirty="0"/>
          </a:p>
          <a:p>
            <a:pPr marL="0" indent="0">
              <a:buNone/>
            </a:pPr>
            <a:endParaRPr lang="en-IE" sz="8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5134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556792"/>
            <a:ext cx="9936353" cy="452596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pPr>
              <a:buNone/>
            </a:pPr>
            <a:endParaRPr lang="en-IE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for (int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2;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+ 1)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if (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NumberPassedIn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%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== 0)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2696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3600" dirty="0"/>
              <a:t>So have all the inputting and outputting in the MAIN method, and have all the computation in separate methods.</a:t>
            </a:r>
          </a:p>
          <a:p>
            <a:endParaRPr lang="en-IE" sz="3600" dirty="0"/>
          </a:p>
          <a:p>
            <a:pPr lvl="1"/>
            <a:r>
              <a:rPr lang="en-IE" sz="3200" dirty="0"/>
              <a:t>Main methods = I/O</a:t>
            </a:r>
          </a:p>
          <a:p>
            <a:pPr lvl="1"/>
            <a:r>
              <a:rPr lang="en-IE" sz="3200" dirty="0"/>
              <a:t>New methods </a:t>
            </a:r>
            <a:r>
              <a:rPr lang="en-IE" sz="3200"/>
              <a:t>= Computation</a:t>
            </a:r>
            <a:endParaRPr lang="en-IE" sz="3200" dirty="0"/>
          </a:p>
          <a:p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02033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And some bits of the code are repeated a few times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058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800" dirty="0"/>
              <a:t># Python program to mail merger </a:t>
            </a:r>
          </a:p>
          <a:p>
            <a:pPr marL="0" indent="0">
              <a:buNone/>
            </a:pPr>
            <a:r>
              <a:rPr lang="en-IE" sz="800" dirty="0"/>
              <a:t># Names are in the file names.txt </a:t>
            </a:r>
          </a:p>
          <a:p>
            <a:pPr marL="0" indent="0">
              <a:buNone/>
            </a:pPr>
            <a:r>
              <a:rPr lang="en-IE" sz="800" dirty="0"/>
              <a:t># Body of the mail is in body.txt </a:t>
            </a:r>
          </a:p>
          <a:p>
            <a:pPr marL="0" indent="0">
              <a:buNone/>
            </a:pPr>
            <a:r>
              <a:rPr lang="en-IE" sz="800" dirty="0"/>
              <a:t># open names.txt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open body.txt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read entire content of the body </a:t>
            </a:r>
          </a:p>
          <a:p>
            <a:pPr marL="0" indent="0">
              <a:buNone/>
            </a:pPr>
            <a:r>
              <a:rPr lang="en-IE" sz="800" dirty="0"/>
              <a:t>body 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</a:p>
          <a:p>
            <a:pPr marL="0" indent="0">
              <a:buNone/>
            </a:pPr>
            <a:r>
              <a:rPr lang="en-IE" sz="800" dirty="0"/>
              <a:t># iterate over names </a:t>
            </a:r>
          </a:p>
          <a:p>
            <a:pPr marL="0" indent="0">
              <a:buNone/>
            </a:pPr>
            <a:r>
              <a:rPr lang="en-IE" sz="800" dirty="0"/>
              <a:t>for 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mail 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</a:p>
          <a:p>
            <a:pPr marL="0" indent="0">
              <a:buNone/>
            </a:pPr>
            <a:r>
              <a:rPr lang="en-IE" sz="800" dirty="0"/>
              <a:t># write the mails to individual files </a:t>
            </a:r>
          </a:p>
          <a:p>
            <a:pPr marL="0" indent="0">
              <a:buNone/>
            </a:pPr>
            <a:r>
              <a:rPr lang="en-IE" sz="800" dirty="0"/>
              <a:t>with 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 err="1"/>
              <a:t>mail_file.write</a:t>
            </a:r>
            <a:r>
              <a:rPr lang="en-IE" sz="800" dirty="0"/>
              <a:t>(mail)</a:t>
            </a:r>
          </a:p>
          <a:p>
            <a:pPr marL="0" indent="0">
              <a:buNone/>
            </a:pPr>
            <a:r>
              <a:rPr lang="en-IE" sz="800" dirty="0"/>
              <a:t># Python program to mail merger </a:t>
            </a:r>
          </a:p>
          <a:p>
            <a:pPr marL="0" indent="0">
              <a:buNone/>
            </a:pPr>
            <a:r>
              <a:rPr lang="en-IE" sz="800" dirty="0"/>
              <a:t># Names are in the file names.txt </a:t>
            </a:r>
          </a:p>
          <a:p>
            <a:pPr marL="0" indent="0">
              <a:buNone/>
            </a:pPr>
            <a:r>
              <a:rPr lang="en-IE" sz="800" dirty="0"/>
              <a:t># Body of the mail is in body.txt </a:t>
            </a:r>
          </a:p>
          <a:p>
            <a:pPr marL="0" indent="0">
              <a:buNone/>
            </a:pPr>
            <a:r>
              <a:rPr lang="en-IE" sz="800" dirty="0"/>
              <a:t># open names.txt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open body.txt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read entire content of the body </a:t>
            </a:r>
          </a:p>
          <a:p>
            <a:pPr marL="0" indent="0">
              <a:buNone/>
            </a:pPr>
            <a:r>
              <a:rPr lang="en-IE" sz="800" dirty="0"/>
              <a:t>body 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</a:p>
          <a:p>
            <a:pPr marL="0" indent="0">
              <a:buNone/>
            </a:pPr>
            <a:r>
              <a:rPr lang="en-IE" sz="800" dirty="0"/>
              <a:t># iterate over names </a:t>
            </a:r>
          </a:p>
          <a:p>
            <a:pPr marL="0" indent="0">
              <a:buNone/>
            </a:pPr>
            <a:r>
              <a:rPr lang="en-IE" sz="800" dirty="0"/>
              <a:t>for 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mail 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</a:p>
          <a:p>
            <a:pPr marL="0" indent="0">
              <a:buNone/>
            </a:pPr>
            <a:r>
              <a:rPr lang="en-IE" sz="800" dirty="0"/>
              <a:t># write the mails to individual files </a:t>
            </a:r>
          </a:p>
          <a:p>
            <a:pPr marL="0" indent="0">
              <a:buNone/>
            </a:pPr>
            <a:r>
              <a:rPr lang="en-IE" sz="800" dirty="0"/>
              <a:t>with 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 err="1"/>
              <a:t>mail_file.write</a:t>
            </a:r>
            <a:r>
              <a:rPr lang="en-IE" sz="800" dirty="0"/>
              <a:t>(mail)</a:t>
            </a:r>
            <a:endParaRPr lang="en-IE" sz="800" i="1" dirty="0"/>
          </a:p>
          <a:p>
            <a:pPr marL="0" indent="0">
              <a:buNone/>
            </a:pPr>
            <a:endParaRPr lang="en-IE" sz="8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914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34566" y="5157192"/>
            <a:ext cx="3527641" cy="5760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34566" y="4293096"/>
            <a:ext cx="3527641" cy="5760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ounded Rectangle 4"/>
          <p:cNvSpPr/>
          <p:nvPr/>
        </p:nvSpPr>
        <p:spPr>
          <a:xfrm>
            <a:off x="335317" y="2348880"/>
            <a:ext cx="3527641" cy="5760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800" dirty="0"/>
              <a:t># Python program to mail merger </a:t>
            </a:r>
          </a:p>
          <a:p>
            <a:pPr marL="0" indent="0">
              <a:buNone/>
            </a:pPr>
            <a:r>
              <a:rPr lang="en-IE" sz="800" dirty="0"/>
              <a:t># Names are in the file names.txt </a:t>
            </a:r>
          </a:p>
          <a:p>
            <a:pPr marL="0" indent="0">
              <a:buNone/>
            </a:pPr>
            <a:r>
              <a:rPr lang="en-IE" sz="800" dirty="0"/>
              <a:t># Body of the mail is in body.txt </a:t>
            </a:r>
          </a:p>
          <a:p>
            <a:pPr marL="0" indent="0">
              <a:buNone/>
            </a:pPr>
            <a:r>
              <a:rPr lang="en-IE" sz="800" dirty="0"/>
              <a:t># open names.txt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open body.txt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read entire content of the body </a:t>
            </a:r>
          </a:p>
          <a:p>
            <a:pPr marL="0" indent="0">
              <a:buNone/>
            </a:pPr>
            <a:r>
              <a:rPr lang="en-IE" sz="800" dirty="0"/>
              <a:t>body 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</a:p>
          <a:p>
            <a:pPr marL="0" indent="0">
              <a:buNone/>
            </a:pPr>
            <a:r>
              <a:rPr lang="en-IE" sz="800" dirty="0"/>
              <a:t># iterate over names </a:t>
            </a:r>
          </a:p>
          <a:p>
            <a:pPr marL="0" indent="0">
              <a:buNone/>
            </a:pPr>
            <a:r>
              <a:rPr lang="en-IE" sz="800" dirty="0"/>
              <a:t>for 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mail 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</a:p>
          <a:p>
            <a:pPr marL="0" indent="0">
              <a:buNone/>
            </a:pPr>
            <a:r>
              <a:rPr lang="en-IE" sz="800" dirty="0"/>
              <a:t># write the mails to individual files </a:t>
            </a:r>
          </a:p>
          <a:p>
            <a:pPr marL="0" indent="0">
              <a:buNone/>
            </a:pPr>
            <a:r>
              <a:rPr lang="en-IE" sz="800" dirty="0"/>
              <a:t>with 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 err="1"/>
              <a:t>mail_file.write</a:t>
            </a:r>
            <a:r>
              <a:rPr lang="en-IE" sz="800" dirty="0"/>
              <a:t>(mail)</a:t>
            </a:r>
          </a:p>
          <a:p>
            <a:pPr marL="0" indent="0">
              <a:buNone/>
            </a:pPr>
            <a:r>
              <a:rPr lang="en-IE" sz="800" dirty="0"/>
              <a:t># Python program to mail merger </a:t>
            </a:r>
          </a:p>
          <a:p>
            <a:pPr marL="0" indent="0">
              <a:buNone/>
            </a:pPr>
            <a:r>
              <a:rPr lang="en-IE" sz="800" dirty="0"/>
              <a:t># Names are in the file names.txt </a:t>
            </a:r>
          </a:p>
          <a:p>
            <a:pPr marL="0" indent="0">
              <a:buNone/>
            </a:pPr>
            <a:r>
              <a:rPr lang="en-IE" sz="800" dirty="0"/>
              <a:t># Body of the mail is in body.txt </a:t>
            </a:r>
          </a:p>
          <a:p>
            <a:pPr marL="0" indent="0">
              <a:buNone/>
            </a:pPr>
            <a:r>
              <a:rPr lang="en-IE" sz="800" dirty="0"/>
              <a:t># open names.txt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names.txt",'r',encoding</a:t>
            </a:r>
            <a:r>
              <a:rPr lang="en-IE" sz="800" dirty="0"/>
              <a:t> = 'utf-8') as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open body.txt for reading </a:t>
            </a:r>
          </a:p>
          <a:p>
            <a:pPr marL="0" indent="0">
              <a:buNone/>
            </a:pPr>
            <a:r>
              <a:rPr lang="en-IE" sz="800" dirty="0"/>
              <a:t>with open("</a:t>
            </a:r>
            <a:r>
              <a:rPr lang="en-IE" sz="800" dirty="0" err="1"/>
              <a:t>body.txt",'r',encoding</a:t>
            </a:r>
            <a:r>
              <a:rPr lang="en-IE" sz="800" dirty="0"/>
              <a:t> = 'utf-8') as </a:t>
            </a:r>
            <a:r>
              <a:rPr lang="en-IE" sz="800" dirty="0" err="1"/>
              <a:t>body_file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# read entire content of the body </a:t>
            </a:r>
          </a:p>
          <a:p>
            <a:pPr marL="0" indent="0">
              <a:buNone/>
            </a:pPr>
            <a:r>
              <a:rPr lang="en-IE" sz="800" dirty="0"/>
              <a:t>body = </a:t>
            </a:r>
            <a:r>
              <a:rPr lang="en-IE" sz="800" dirty="0" err="1"/>
              <a:t>body_file.read</a:t>
            </a:r>
            <a:r>
              <a:rPr lang="en-IE" sz="800" dirty="0"/>
              <a:t>() </a:t>
            </a:r>
          </a:p>
          <a:p>
            <a:pPr marL="0" indent="0">
              <a:buNone/>
            </a:pPr>
            <a:r>
              <a:rPr lang="en-IE" sz="800" dirty="0"/>
              <a:t># iterate over names </a:t>
            </a:r>
          </a:p>
          <a:p>
            <a:pPr marL="0" indent="0">
              <a:buNone/>
            </a:pPr>
            <a:r>
              <a:rPr lang="en-IE" sz="800" dirty="0"/>
              <a:t>for name in </a:t>
            </a:r>
            <a:r>
              <a:rPr lang="en-IE" sz="800" dirty="0" err="1"/>
              <a:t>names_file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/>
              <a:t>mail = "Hello "+</a:t>
            </a:r>
            <a:r>
              <a:rPr lang="en-IE" sz="800" dirty="0" err="1"/>
              <a:t>name+body</a:t>
            </a:r>
            <a:r>
              <a:rPr lang="en-IE" sz="800" dirty="0"/>
              <a:t> </a:t>
            </a:r>
          </a:p>
          <a:p>
            <a:pPr marL="0" indent="0">
              <a:buNone/>
            </a:pPr>
            <a:r>
              <a:rPr lang="en-IE" sz="800" dirty="0"/>
              <a:t># write the mails to individual files </a:t>
            </a:r>
          </a:p>
          <a:p>
            <a:pPr marL="0" indent="0">
              <a:buNone/>
            </a:pPr>
            <a:r>
              <a:rPr lang="en-IE" sz="800" dirty="0"/>
              <a:t>with open(</a:t>
            </a:r>
            <a:r>
              <a:rPr lang="en-IE" sz="800" dirty="0" err="1"/>
              <a:t>name.strip</a:t>
            </a:r>
            <a:r>
              <a:rPr lang="en-IE" sz="800" dirty="0"/>
              <a:t>()+".</a:t>
            </a:r>
            <a:r>
              <a:rPr lang="en-IE" sz="800" dirty="0" err="1"/>
              <a:t>txt",'w',encoding</a:t>
            </a:r>
            <a:r>
              <a:rPr lang="en-IE" sz="800" dirty="0"/>
              <a:t> = 'utf-8') as </a:t>
            </a:r>
            <a:r>
              <a:rPr lang="en-IE" sz="800" dirty="0" err="1"/>
              <a:t>mail_file</a:t>
            </a:r>
            <a:r>
              <a:rPr lang="en-IE" sz="800" dirty="0"/>
              <a:t>: </a:t>
            </a:r>
          </a:p>
          <a:p>
            <a:pPr marL="0" indent="0">
              <a:buNone/>
            </a:pPr>
            <a:r>
              <a:rPr lang="en-IE" sz="800" dirty="0" err="1"/>
              <a:t>mail_file.write</a:t>
            </a:r>
            <a:r>
              <a:rPr lang="en-IE" sz="800" dirty="0"/>
              <a:t>(mail)</a:t>
            </a:r>
            <a:endParaRPr lang="en-IE" sz="800" i="1" dirty="0"/>
          </a:p>
          <a:p>
            <a:pPr marL="0" indent="0">
              <a:buNone/>
            </a:pPr>
            <a:endParaRPr lang="en-IE" sz="8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038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It would be good if there was some way we could wrap up frequently used commands into a single package, and instead of having to rewrite the same code over and over again, we could just call the package name. </a:t>
            </a:r>
          </a:p>
          <a:p>
            <a:endParaRPr lang="en-IE" dirty="0"/>
          </a:p>
          <a:p>
            <a:r>
              <a:rPr lang="en-IE" dirty="0"/>
              <a:t>We can call these packages </a:t>
            </a:r>
            <a:r>
              <a:rPr lang="en-IE" i="1" dirty="0"/>
              <a:t>methods</a:t>
            </a:r>
            <a:r>
              <a:rPr lang="en-IE" dirty="0"/>
              <a:t> or </a:t>
            </a:r>
            <a:r>
              <a:rPr lang="en-IE" i="1" dirty="0"/>
              <a:t>functions</a:t>
            </a:r>
          </a:p>
          <a:p>
            <a:r>
              <a:rPr lang="en-IE" dirty="0"/>
              <a:t>(or </a:t>
            </a:r>
            <a:r>
              <a:rPr lang="en-IE" i="1" dirty="0"/>
              <a:t>subroutines</a:t>
            </a:r>
            <a:r>
              <a:rPr lang="en-IE" dirty="0"/>
              <a:t> or </a:t>
            </a:r>
            <a:r>
              <a:rPr lang="en-IE" i="1" dirty="0"/>
              <a:t>procedures</a:t>
            </a:r>
            <a:r>
              <a:rPr lang="en-IE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8957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Let’s revisit our </a:t>
            </a:r>
            <a:r>
              <a:rPr lang="en-IE" dirty="0" err="1"/>
              <a:t>IsEvenOrOdd</a:t>
            </a:r>
            <a:r>
              <a:rPr lang="en-IE" dirty="0"/>
              <a:t> algorithm again: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9628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F3068A34-C865-4E19-B55C-5021E00B26D3}"/>
              </a:ext>
            </a:extLst>
          </p:cNvPr>
          <p:cNvSpPr/>
          <p:nvPr/>
        </p:nvSpPr>
        <p:spPr>
          <a:xfrm>
            <a:off x="406574" y="1484784"/>
            <a:ext cx="9360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IsEvenOrOdd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Variables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int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Read In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Scanner input = new Scanner(System.in);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NumberInputted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// Close Scanner</a:t>
            </a:r>
          </a:p>
          <a:p>
            <a:pPr>
              <a:buNone/>
            </a:pPr>
            <a:r>
              <a:rPr lang="en-IE" sz="20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000" dirty="0" err="1">
                <a:latin typeface="Courier New" pitchFamily="49" charset="0"/>
                <a:cs typeface="Courier New" pitchFamily="49" charset="0"/>
              </a:rPr>
              <a:t>input.close</a:t>
            </a:r>
            <a:r>
              <a:rPr lang="en-IE" sz="2000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9143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1877</Words>
  <Application>Microsoft Office PowerPoint</Application>
  <PresentationFormat>Custom</PresentationFormat>
  <Paragraphs>308</Paragraphs>
  <Slides>32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Courier New</vt:lpstr>
      <vt:lpstr>Office Theme</vt:lpstr>
      <vt:lpstr>The Java Programming Language: Modularisation and Methods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Modularisation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 Gordon</cp:lastModifiedBy>
  <cp:revision>44</cp:revision>
  <dcterms:created xsi:type="dcterms:W3CDTF">2011-11-22T13:33:19Z</dcterms:created>
  <dcterms:modified xsi:type="dcterms:W3CDTF">2022-10-19T09:04:37Z</dcterms:modified>
</cp:coreProperties>
</file>