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2"/>
  </p:notesMasterIdLst>
  <p:sldIdLst>
    <p:sldId id="1004" r:id="rId2"/>
    <p:sldId id="1073" r:id="rId3"/>
    <p:sldId id="1074" r:id="rId4"/>
    <p:sldId id="1075" r:id="rId5"/>
    <p:sldId id="1076" r:id="rId6"/>
    <p:sldId id="296" r:id="rId7"/>
    <p:sldId id="1077" r:id="rId8"/>
    <p:sldId id="298" r:id="rId9"/>
    <p:sldId id="1078" r:id="rId10"/>
    <p:sldId id="1079" r:id="rId11"/>
    <p:sldId id="1080" r:id="rId12"/>
    <p:sldId id="1081" r:id="rId13"/>
    <p:sldId id="1082" r:id="rId14"/>
    <p:sldId id="304" r:id="rId15"/>
    <p:sldId id="1083" r:id="rId16"/>
    <p:sldId id="305" r:id="rId17"/>
    <p:sldId id="1084" r:id="rId18"/>
    <p:sldId id="1085" r:id="rId19"/>
    <p:sldId id="1086" r:id="rId20"/>
    <p:sldId id="1087" r:id="rId21"/>
    <p:sldId id="1088" r:id="rId22"/>
    <p:sldId id="1089" r:id="rId23"/>
    <p:sldId id="1090" r:id="rId24"/>
    <p:sldId id="1091" r:id="rId25"/>
    <p:sldId id="1092" r:id="rId26"/>
    <p:sldId id="1093" r:id="rId27"/>
    <p:sldId id="1151" r:id="rId28"/>
    <p:sldId id="1152" r:id="rId29"/>
    <p:sldId id="1096" r:id="rId30"/>
    <p:sldId id="1098" r:id="rId31"/>
    <p:sldId id="1099" r:id="rId32"/>
    <p:sldId id="1100" r:id="rId33"/>
    <p:sldId id="1101" r:id="rId34"/>
    <p:sldId id="1102" r:id="rId35"/>
    <p:sldId id="1103" r:id="rId36"/>
    <p:sldId id="1104" r:id="rId37"/>
    <p:sldId id="1105" r:id="rId38"/>
    <p:sldId id="1106" r:id="rId39"/>
    <p:sldId id="1107" r:id="rId40"/>
    <p:sldId id="1108" r:id="rId41"/>
    <p:sldId id="1109" r:id="rId42"/>
    <p:sldId id="1110" r:id="rId43"/>
    <p:sldId id="1111" r:id="rId44"/>
    <p:sldId id="1112" r:id="rId45"/>
    <p:sldId id="1113" r:id="rId46"/>
    <p:sldId id="1114" r:id="rId47"/>
    <p:sldId id="1115" r:id="rId48"/>
    <p:sldId id="1116" r:id="rId49"/>
    <p:sldId id="1117" r:id="rId50"/>
    <p:sldId id="1118" r:id="rId51"/>
    <p:sldId id="1119" r:id="rId52"/>
    <p:sldId id="1120" r:id="rId53"/>
    <p:sldId id="1121" r:id="rId54"/>
    <p:sldId id="1122" r:id="rId55"/>
    <p:sldId id="1123" r:id="rId56"/>
    <p:sldId id="1124" r:id="rId57"/>
    <p:sldId id="1125" r:id="rId58"/>
    <p:sldId id="1126" r:id="rId59"/>
    <p:sldId id="1127" r:id="rId60"/>
    <p:sldId id="1128" r:id="rId61"/>
    <p:sldId id="1129" r:id="rId62"/>
    <p:sldId id="1130" r:id="rId63"/>
    <p:sldId id="1131" r:id="rId64"/>
    <p:sldId id="1132" r:id="rId65"/>
    <p:sldId id="1133" r:id="rId66"/>
    <p:sldId id="1134" r:id="rId67"/>
    <p:sldId id="1135" r:id="rId68"/>
    <p:sldId id="1136" r:id="rId69"/>
    <p:sldId id="1137" r:id="rId70"/>
    <p:sldId id="1138" r:id="rId71"/>
    <p:sldId id="1139" r:id="rId72"/>
    <p:sldId id="1140" r:id="rId73"/>
    <p:sldId id="1141" r:id="rId74"/>
    <p:sldId id="1142" r:id="rId75"/>
    <p:sldId id="1143" r:id="rId76"/>
    <p:sldId id="1144" r:id="rId77"/>
    <p:sldId id="368" r:id="rId78"/>
    <p:sldId id="369" r:id="rId79"/>
    <p:sldId id="370" r:id="rId80"/>
    <p:sldId id="371" r:id="rId81"/>
    <p:sldId id="372" r:id="rId82"/>
    <p:sldId id="373" r:id="rId83"/>
    <p:sldId id="374" r:id="rId84"/>
    <p:sldId id="1145" r:id="rId85"/>
    <p:sldId id="1146" r:id="rId86"/>
    <p:sldId id="377" r:id="rId87"/>
    <p:sldId id="378" r:id="rId88"/>
    <p:sldId id="379" r:id="rId89"/>
    <p:sldId id="380" r:id="rId90"/>
    <p:sldId id="381" r:id="rId91"/>
    <p:sldId id="382" r:id="rId92"/>
    <p:sldId id="383" r:id="rId93"/>
    <p:sldId id="384" r:id="rId94"/>
    <p:sldId id="385" r:id="rId95"/>
    <p:sldId id="386" r:id="rId96"/>
    <p:sldId id="387" r:id="rId97"/>
    <p:sldId id="388" r:id="rId98"/>
    <p:sldId id="389" r:id="rId99"/>
    <p:sldId id="390" r:id="rId100"/>
    <p:sldId id="391" r:id="rId101"/>
    <p:sldId id="392" r:id="rId102"/>
    <p:sldId id="393" r:id="rId103"/>
    <p:sldId id="394" r:id="rId104"/>
    <p:sldId id="395" r:id="rId105"/>
    <p:sldId id="396" r:id="rId106"/>
    <p:sldId id="397" r:id="rId107"/>
    <p:sldId id="398" r:id="rId108"/>
    <p:sldId id="399" r:id="rId109"/>
    <p:sldId id="400" r:id="rId110"/>
    <p:sldId id="401" r:id="rId111"/>
    <p:sldId id="402" r:id="rId112"/>
    <p:sldId id="403" r:id="rId113"/>
    <p:sldId id="404" r:id="rId114"/>
    <p:sldId id="405" r:id="rId115"/>
    <p:sldId id="406" r:id="rId116"/>
    <p:sldId id="407" r:id="rId117"/>
    <p:sldId id="408" r:id="rId118"/>
    <p:sldId id="409" r:id="rId119"/>
    <p:sldId id="410" r:id="rId120"/>
    <p:sldId id="411" r:id="rId121"/>
    <p:sldId id="412" r:id="rId122"/>
    <p:sldId id="413" r:id="rId123"/>
    <p:sldId id="414" r:id="rId124"/>
    <p:sldId id="415" r:id="rId125"/>
    <p:sldId id="416" r:id="rId126"/>
    <p:sldId id="417" r:id="rId127"/>
    <p:sldId id="418" r:id="rId128"/>
    <p:sldId id="419" r:id="rId129"/>
    <p:sldId id="420" r:id="rId130"/>
    <p:sldId id="421" r:id="rId131"/>
    <p:sldId id="422" r:id="rId132"/>
    <p:sldId id="423" r:id="rId133"/>
    <p:sldId id="424" r:id="rId134"/>
    <p:sldId id="1148" r:id="rId135"/>
    <p:sldId id="1154" r:id="rId136"/>
    <p:sldId id="1149" r:id="rId137"/>
    <p:sldId id="1153" r:id="rId138"/>
    <p:sldId id="1150" r:id="rId139"/>
    <p:sldId id="426" r:id="rId140"/>
    <p:sldId id="1009" r:id="rId141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4F81BD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20/10/2021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20/10/2021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20/10/2021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20/10/2021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20/10/2021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20/10/2021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20/10/2021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20/10/2021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0630" y="2924944"/>
            <a:ext cx="10725541" cy="1470025"/>
          </a:xfrm>
        </p:spPr>
        <p:txBody>
          <a:bodyPr>
            <a:noAutofit/>
          </a:bodyPr>
          <a:lstStyle/>
          <a:p>
            <a:r>
              <a:rPr lang="en-IE" sz="6000" dirty="0"/>
              <a:t>The Java Programming Language:</a:t>
            </a:r>
            <a:br>
              <a:rPr lang="en-IE" sz="6000" dirty="0"/>
            </a:br>
            <a:r>
              <a:rPr lang="en-IE" sz="6000" dirty="0"/>
              <a:t>Arrays and Sorting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562" y="5040758"/>
            <a:ext cx="8533289" cy="1124546"/>
          </a:xfrm>
        </p:spPr>
        <p:txBody>
          <a:bodyPr/>
          <a:lstStyle/>
          <a:p>
            <a:r>
              <a:rPr lang="en-IE" dirty="0">
                <a:solidFill>
                  <a:schemeClr val="tx1"/>
                </a:solidFill>
              </a:rPr>
              <a:t>Damian Gordon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78E8D406-F246-46AB-B99F-6DBC422A9BB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9082" y="332656"/>
            <a:ext cx="2232248" cy="230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062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Lets assume Age[0]=44, and Age[1]=23, if we do the following: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Age[0] =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= Age[0];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dirty="0"/>
              <a:t>What happens is: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Age[0] =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= Age[0];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3502918" y="472514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699658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32868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6234657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270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2466850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270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78413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270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83138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3858381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270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83138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7792327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3121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83138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5880357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3121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83138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527281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3121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6665545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3121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62457655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76073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43631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Lets assume Age[0]=44, and Age[1]=23, if we do the following: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Age[0] =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= Age[0];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dirty="0"/>
              <a:t>What happens is: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Age[0] =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= Age[0];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3" name="Rectangle 2"/>
          <p:cNvSpPr/>
          <p:nvPr/>
        </p:nvSpPr>
        <p:spPr>
          <a:xfrm>
            <a:off x="3502918" y="472514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30710" y="472514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305939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76073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95881766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76073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83274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41528446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2" name="Content Placeholder 4"/>
          <p:cNvSpPr>
            <a:spLocks noGrp="1"/>
          </p:cNvSpPr>
          <p:nvPr>
            <p:ph idx="1"/>
          </p:nvPr>
        </p:nvSpPr>
        <p:spPr>
          <a:xfrm>
            <a:off x="609521" y="1556792"/>
            <a:ext cx="10971372" cy="4525963"/>
          </a:xfrm>
        </p:spPr>
        <p:txBody>
          <a:bodyPr>
            <a:normAutofit/>
          </a:bodyPr>
          <a:lstStyle/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r>
              <a:rPr lang="en-IE" dirty="0"/>
              <a:t>So what happened?</a:t>
            </a:r>
          </a:p>
          <a:p>
            <a:endParaRPr lang="en-IE" dirty="0"/>
          </a:p>
          <a:p>
            <a:r>
              <a:rPr lang="en-IE" dirty="0"/>
              <a:t>We have moved the fifth largest value (33) into the correct position.</a:t>
            </a:r>
          </a:p>
        </p:txBody>
      </p:sp>
    </p:spTree>
    <p:extLst>
      <p:ext uri="{BB962C8B-B14F-4D97-AF65-F5344CB8AC3E}">
        <p14:creationId xmlns:p14="http://schemas.microsoft.com/office/powerpoint/2010/main" val="2289234651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/>
              <a:t>Let’s do it again:</a:t>
            </a:r>
          </a:p>
        </p:txBody>
      </p:sp>
    </p:spTree>
    <p:extLst>
      <p:ext uri="{BB962C8B-B14F-4D97-AF65-F5344CB8AC3E}">
        <p14:creationId xmlns:p14="http://schemas.microsoft.com/office/powerpoint/2010/main" val="25092121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32868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48183856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32868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71459172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63058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5363577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63058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719680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63058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06526125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63058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3953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Lets assume Age[0]=44, and Age[1]=23, if we do the following: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Age[0] =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= Age[0];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dirty="0"/>
              <a:t>What happens is: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Age[0] =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= Age[0];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3" name="Rectangle 2"/>
          <p:cNvSpPr/>
          <p:nvPr/>
        </p:nvSpPr>
        <p:spPr>
          <a:xfrm>
            <a:off x="3502918" y="472514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30710" y="472514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02918" y="580526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28152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26135100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2683441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2027012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62659367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76073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92233535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76073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05366334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76073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83274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34740749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2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r>
              <a:rPr lang="en-IE" dirty="0"/>
              <a:t>So what happened?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86741955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2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r>
              <a:rPr lang="en-IE" dirty="0"/>
              <a:t>So what happened?</a:t>
            </a:r>
          </a:p>
          <a:p>
            <a:endParaRPr lang="en-IE" dirty="0"/>
          </a:p>
          <a:p>
            <a:r>
              <a:rPr lang="en-IE" dirty="0"/>
              <a:t>We have moved the sixth largest value (23) into the correct position.</a:t>
            </a:r>
          </a:p>
        </p:txBody>
      </p:sp>
    </p:spTree>
    <p:extLst>
      <p:ext uri="{BB962C8B-B14F-4D97-AF65-F5344CB8AC3E}">
        <p14:creationId xmlns:p14="http://schemas.microsoft.com/office/powerpoint/2010/main" val="3165873863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/>
              <a:t>Let’s do it again:</a:t>
            </a:r>
          </a:p>
        </p:txBody>
      </p:sp>
    </p:spTree>
    <p:extLst>
      <p:ext uri="{BB962C8B-B14F-4D97-AF65-F5344CB8AC3E}">
        <p14:creationId xmlns:p14="http://schemas.microsoft.com/office/powerpoint/2010/main" val="1715876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Lets assume Age[0]=44, and Age[1]=23, if we do the following: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Age[0] =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= Age[0];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dirty="0"/>
              <a:t>What happens is: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Age[0] =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= Age[0];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3" name="Rectangle 2"/>
          <p:cNvSpPr/>
          <p:nvPr/>
        </p:nvSpPr>
        <p:spPr>
          <a:xfrm>
            <a:off x="3502918" y="472514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30710" y="472514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02918" y="580526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30710" y="580526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78480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/>
              <a:t>Let’s do it again:</a:t>
            </a:r>
          </a:p>
          <a:p>
            <a:endParaRPr lang="en-IE" dirty="0"/>
          </a:p>
          <a:p>
            <a:r>
              <a:rPr lang="en-IE" dirty="0"/>
              <a:t>Let’s not bother!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79754204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/>
              <a:t>Let’s do it again:</a:t>
            </a:r>
          </a:p>
          <a:p>
            <a:endParaRPr lang="en-IE" dirty="0"/>
          </a:p>
          <a:p>
            <a:r>
              <a:rPr lang="en-IE" dirty="0"/>
              <a:t>Let’s not bother!</a:t>
            </a:r>
          </a:p>
          <a:p>
            <a:endParaRPr lang="en-IE" dirty="0"/>
          </a:p>
          <a:p>
            <a:r>
              <a:rPr lang="en-IE" dirty="0"/>
              <a:t>It’s sorted!</a:t>
            </a:r>
          </a:p>
        </p:txBody>
      </p:sp>
    </p:spTree>
    <p:extLst>
      <p:ext uri="{BB962C8B-B14F-4D97-AF65-F5344CB8AC3E}">
        <p14:creationId xmlns:p14="http://schemas.microsoft.com/office/powerpoint/2010/main" val="739566285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3240898520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So we need two loops:</a:t>
            </a:r>
            <a:endParaRPr lang="en-I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10001034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AE5124A2-CF53-4DFF-AC4C-347EA3369FC2}"/>
              </a:ext>
            </a:extLst>
          </p:cNvPr>
          <p:cNvSpPr/>
          <p:nvPr/>
        </p:nvSpPr>
        <p:spPr>
          <a:xfrm>
            <a:off x="2638822" y="1844824"/>
            <a:ext cx="8424936" cy="381642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	for (int j=0; j &lt;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Age.length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for (int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Age.length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- 1;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++) 			{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if (Age[i+1] &lt; Age[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]) {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= Age[i+1];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Age[i+1] = Age[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Age[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	}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	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245487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So here’s the full program:</a:t>
            </a:r>
            <a:endParaRPr lang="en-I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25945306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class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BubbleSort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57150" indent="0">
              <a:buNone/>
            </a:pP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public static void main(String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args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[]) {</a:t>
            </a:r>
          </a:p>
          <a:p>
            <a:pPr marL="57150" indent="0">
              <a:buNone/>
            </a:pP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int[] Age = {44,23,42,33,16,54,34,18};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int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0;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endParaRPr lang="en-IE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91665623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		for (int j=0; j &lt;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Age.length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j++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for (int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Age.length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- 1;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++) 			{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if (Age[i+1] &lt; Age[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]) {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= Age[i+1];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Age[i+1] = Age[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Age[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	}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}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	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81799301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		for (int k=0; k &lt;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Age.length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 k++) 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System.out.println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(Age[k]);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78116642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2958" y="1412776"/>
            <a:ext cx="4392488" cy="435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96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Lets assume Age[0]=44, and Age[1]=23, if we do the following: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Age[0] =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= Age[0];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dirty="0"/>
              <a:t>What happens is: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Age[0] =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= Age[0];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3" name="Rectangle 2"/>
          <p:cNvSpPr/>
          <p:nvPr/>
        </p:nvSpPr>
        <p:spPr>
          <a:xfrm>
            <a:off x="3502918" y="472514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30710" y="472514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02918" y="580526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30710" y="580526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03118" y="3868013"/>
            <a:ext cx="311880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NOT a </a:t>
            </a:r>
          </a:p>
          <a:p>
            <a:pPr algn="ctr"/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Successful</a:t>
            </a:r>
          </a:p>
          <a:p>
            <a:pPr algn="ctr"/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swap</a:t>
            </a:r>
          </a:p>
        </p:txBody>
      </p:sp>
    </p:spTree>
    <p:extLst>
      <p:ext uri="{BB962C8B-B14F-4D97-AF65-F5344CB8AC3E}">
        <p14:creationId xmlns:p14="http://schemas.microsoft.com/office/powerpoint/2010/main" val="670926058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F8EB2D8-C22C-40BF-91E7-0755C3701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487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963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Lets assume Age[0]=44, and Age[1]=23, if we do the following: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Age[0] =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= Age[0];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dirty="0"/>
              <a:t>What happens is: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Age[0] =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= Age[0];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3" name="Rectangle 2"/>
          <p:cNvSpPr/>
          <p:nvPr/>
        </p:nvSpPr>
        <p:spPr>
          <a:xfrm>
            <a:off x="3502918" y="472514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30710" y="472514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02918" y="580526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30710" y="580526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03118" y="3868013"/>
            <a:ext cx="311880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NOT a </a:t>
            </a:r>
          </a:p>
          <a:p>
            <a:pPr algn="ctr"/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Successful</a:t>
            </a:r>
          </a:p>
          <a:p>
            <a:pPr algn="ctr"/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swap</a:t>
            </a:r>
          </a:p>
        </p:txBody>
      </p:sp>
      <p:sp>
        <p:nvSpPr>
          <p:cNvPr id="9" name="Rectangle 8"/>
          <p:cNvSpPr/>
          <p:nvPr/>
        </p:nvSpPr>
        <p:spPr>
          <a:xfrm>
            <a:off x="8615486" y="4255130"/>
            <a:ext cx="31203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Age[0]=23</a:t>
            </a:r>
          </a:p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Age[1]=23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96690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need an extra variable to make this work: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10712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need an extra variable to make this work:</a:t>
            </a:r>
          </a:p>
          <a:p>
            <a:r>
              <a:rPr lang="en-IE" dirty="0"/>
              <a:t>Lets call it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/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0171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need an extra variable to make this work:</a:t>
            </a:r>
          </a:p>
          <a:p>
            <a:r>
              <a:rPr lang="en-IE" dirty="0"/>
              <a:t>Lets call it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/>
              <a:t>.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Age[1];</a:t>
            </a: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527738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need an extra variable to make this work:</a:t>
            </a:r>
          </a:p>
          <a:p>
            <a:r>
              <a:rPr lang="en-IE" dirty="0"/>
              <a:t>Lets call it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/>
              <a:t>.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= Age[0];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5454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/>
          </a:p>
          <a:p>
            <a:endParaRPr lang="en-IE" dirty="0"/>
          </a:p>
          <a:p>
            <a:r>
              <a:rPr lang="en-IE" dirty="0"/>
              <a:t>How do we sort the data, in other words, get it into this order:</a:t>
            </a:r>
          </a:p>
        </p:txBody>
      </p:sp>
    </p:spTree>
    <p:extLst>
      <p:ext uri="{BB962C8B-B14F-4D97-AF65-F5344CB8AC3E}">
        <p14:creationId xmlns:p14="http://schemas.microsoft.com/office/powerpoint/2010/main" val="3694910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need an extra variable to make this work:</a:t>
            </a:r>
          </a:p>
          <a:p>
            <a:r>
              <a:rPr lang="en-IE" dirty="0"/>
              <a:t>Lets call it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/>
              <a:t>.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= Age[0];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Age[0]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736883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need an extra variable to make this work:</a:t>
            </a:r>
          </a:p>
          <a:p>
            <a:r>
              <a:rPr lang="en-IE" dirty="0"/>
              <a:t>Lets call it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/>
              <a:t>.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= Age[0];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Age[0]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3934966" y="3068960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need an extra variable to make this work:</a:t>
            </a:r>
          </a:p>
          <a:p>
            <a:r>
              <a:rPr lang="en-IE" dirty="0"/>
              <a:t>Lets call it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/>
              <a:t>.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= Age[0];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Age[0]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3934966" y="3068960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74726" y="3068960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9918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need an extra variable to make this work:</a:t>
            </a:r>
          </a:p>
          <a:p>
            <a:r>
              <a:rPr lang="en-IE" dirty="0"/>
              <a:t>Lets call it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/>
              <a:t>.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= Age[0];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Age[0]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3934966" y="3068960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74726" y="3068960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34966" y="364502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069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need an extra variable to make this work:</a:t>
            </a:r>
          </a:p>
          <a:p>
            <a:r>
              <a:rPr lang="en-IE" dirty="0"/>
              <a:t>Lets call it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/>
              <a:t>.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= Age[0];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Age[0]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3934966" y="3068960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74726" y="3068960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34966" y="364502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02718" y="364502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6637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need an extra variable to make this work:</a:t>
            </a:r>
          </a:p>
          <a:p>
            <a:r>
              <a:rPr lang="en-IE" dirty="0"/>
              <a:t>Lets call it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/>
              <a:t>.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= Age[0];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Age[0]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3934966" y="3068960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74726" y="3068960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34966" y="364502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02718" y="364502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34966" y="4221088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2458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need an extra variable to make this work:</a:t>
            </a:r>
          </a:p>
          <a:p>
            <a:r>
              <a:rPr lang="en-IE" dirty="0"/>
              <a:t>Lets call it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/>
              <a:t>.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= Age[0];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Age[0]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3934966" y="3068960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74726" y="3068960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34966" y="364502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02718" y="364502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34966" y="4221088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02718" y="4221088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4439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need an extra variable to make this work:</a:t>
            </a:r>
          </a:p>
          <a:p>
            <a:r>
              <a:rPr lang="en-IE" dirty="0"/>
              <a:t>Lets call it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/>
              <a:t>.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= Age[0];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Age[0]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3934966" y="3068960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74726" y="3068960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34966" y="364502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02718" y="364502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34966" y="4221088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02718" y="4221088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6F3385-ACC1-4BC9-87DA-135B2690D84D}"/>
              </a:ext>
            </a:extLst>
          </p:cNvPr>
          <p:cNvSpPr/>
          <p:nvPr/>
        </p:nvSpPr>
        <p:spPr>
          <a:xfrm>
            <a:off x="5663158" y="3284984"/>
            <a:ext cx="31188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Successful</a:t>
            </a:r>
          </a:p>
          <a:p>
            <a:pPr algn="ctr"/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swap</a:t>
            </a:r>
          </a:p>
        </p:txBody>
      </p:sp>
    </p:spTree>
    <p:extLst>
      <p:ext uri="{BB962C8B-B14F-4D97-AF65-F5344CB8AC3E}">
        <p14:creationId xmlns:p14="http://schemas.microsoft.com/office/powerpoint/2010/main" val="22991794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We need an extra variable to make this work:</a:t>
            </a:r>
          </a:p>
          <a:p>
            <a:r>
              <a:rPr lang="en-IE" dirty="0"/>
              <a:t>Lets call it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/>
              <a:t>.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= Age[0];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Age[0]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3934966" y="3068960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74726" y="3068960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34966" y="364502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02718" y="3645024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34966" y="4221088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02718" y="4221088"/>
            <a:ext cx="936104" cy="4320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6F3385-ACC1-4BC9-87DA-135B2690D84D}"/>
              </a:ext>
            </a:extLst>
          </p:cNvPr>
          <p:cNvSpPr/>
          <p:nvPr/>
        </p:nvSpPr>
        <p:spPr>
          <a:xfrm>
            <a:off x="5663158" y="3284984"/>
            <a:ext cx="311880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Successful</a:t>
            </a:r>
          </a:p>
          <a:p>
            <a:pPr algn="ctr"/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swap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AF79C2E-B70B-45C0-ABF3-79589166637C}"/>
              </a:ext>
            </a:extLst>
          </p:cNvPr>
          <p:cNvSpPr/>
          <p:nvPr/>
        </p:nvSpPr>
        <p:spPr>
          <a:xfrm>
            <a:off x="8879521" y="3212976"/>
            <a:ext cx="31203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Age[0]=23</a:t>
            </a:r>
          </a:p>
          <a:p>
            <a:pPr algn="ctr"/>
            <a:r>
              <a:rPr lang="en-US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Age[1]=44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37065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Let’s wrap an IF statement around this: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if (Age[i+1] &lt; Age[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]) {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Age[i+1];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Age[i+1] = Age[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Age[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31967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/>
          </a:p>
          <a:p>
            <a:endParaRPr lang="en-IE" dirty="0"/>
          </a:p>
          <a:p>
            <a:r>
              <a:rPr lang="en-IE" dirty="0"/>
              <a:t>How do we sort the data, in other words, get it into this order: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134205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54285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74365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294445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14525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34605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54685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74765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34205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54285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74365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294445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14525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34605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54685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74765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74726" y="4387751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6193725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710830" y="3212976"/>
            <a:ext cx="6768752" cy="244827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To get from one end of the array to another: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for (int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=0;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Age.length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- 1;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if (Age[i+1] &lt; Age[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]) {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= Age[i+1];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Age[i+1] = Age[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Age[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TempValue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}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329320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Does this mean we have the array sorted?</a:t>
            </a:r>
          </a:p>
          <a:p>
            <a:endParaRPr lang="en-I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093639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Does this mean we have the array sorted?</a:t>
            </a:r>
          </a:p>
          <a:p>
            <a:endParaRPr lang="en-IE" dirty="0"/>
          </a:p>
          <a:p>
            <a:r>
              <a:rPr lang="en-IE" dirty="0"/>
              <a:t>No</a:t>
            </a:r>
          </a:p>
          <a:p>
            <a:endParaRPr lang="en-I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1469730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32868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Up Arrow 24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36226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32868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Up Arrow 24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684070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47270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Up Arrow 24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450606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47270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Up Arrow 24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15875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47270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Up Arrow 24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881049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47270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Up Arrow 24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830006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Up Arrow 24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52851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As humans, we can sort the array just by inspection (just be looking at it), but if the array was 100,000 elements long it would be more of a challenge for us.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329527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Up Arrow 24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086795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Up Arrow 24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926233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Up Arrow 24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506198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76073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Up Arrow 24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488832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76073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Up Arrow 24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523427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76073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Up Arrow 24"/>
          <p:cNvSpPr/>
          <p:nvPr/>
        </p:nvSpPr>
        <p:spPr>
          <a:xfrm>
            <a:off x="83274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05838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76073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Up Arrow 24"/>
          <p:cNvSpPr/>
          <p:nvPr/>
        </p:nvSpPr>
        <p:spPr>
          <a:xfrm>
            <a:off x="83274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9353388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08766226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r>
              <a:rPr lang="en-IE" dirty="0"/>
              <a:t>So what happened?</a:t>
            </a:r>
          </a:p>
        </p:txBody>
      </p:sp>
    </p:spTree>
    <p:extLst>
      <p:ext uri="{BB962C8B-B14F-4D97-AF65-F5344CB8AC3E}">
        <p14:creationId xmlns:p14="http://schemas.microsoft.com/office/powerpoint/2010/main" val="34152764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18" name="Rectangle 17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r>
              <a:rPr lang="en-IE" dirty="0"/>
              <a:t>So what happened?</a:t>
            </a:r>
          </a:p>
          <a:p>
            <a:endParaRPr lang="en-IE" dirty="0"/>
          </a:p>
          <a:p>
            <a:r>
              <a:rPr lang="en-IE" dirty="0"/>
              <a:t>We have moved the largest value (54) into the correct position.</a:t>
            </a:r>
          </a:p>
        </p:txBody>
      </p:sp>
    </p:spTree>
    <p:extLst>
      <p:ext uri="{BB962C8B-B14F-4D97-AF65-F5344CB8AC3E}">
        <p14:creationId xmlns:p14="http://schemas.microsoft.com/office/powerpoint/2010/main" val="1598994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The simplest algorithm for sort an array is called </a:t>
            </a:r>
            <a:r>
              <a:rPr lang="en-IE" i="1" dirty="0"/>
              <a:t>BUBBLE SORT</a:t>
            </a:r>
            <a:r>
              <a:rPr lang="en-IE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868176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/>
              <a:t>Let’s do it again:</a:t>
            </a:r>
          </a:p>
        </p:txBody>
      </p:sp>
    </p:spTree>
    <p:extLst>
      <p:ext uri="{BB962C8B-B14F-4D97-AF65-F5344CB8AC3E}">
        <p14:creationId xmlns:p14="http://schemas.microsoft.com/office/powerpoint/2010/main" val="206930994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32868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8000539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32868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4826706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63058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42606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63058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4164171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63058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9533521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63058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0425985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8442146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960569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03565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The simplest algorithm for sort an array is called </a:t>
            </a:r>
            <a:r>
              <a:rPr lang="en-IE" i="1" dirty="0"/>
              <a:t>BUBBLE SORT</a:t>
            </a:r>
            <a:r>
              <a:rPr lang="en-IE" dirty="0"/>
              <a:t>.</a:t>
            </a:r>
          </a:p>
          <a:p>
            <a:endParaRPr lang="en-IE" dirty="0"/>
          </a:p>
          <a:p>
            <a:r>
              <a:rPr lang="en-IE" dirty="0"/>
              <a:t>It works as follows:</a:t>
            </a:r>
          </a:p>
        </p:txBody>
      </p:sp>
    </p:spTree>
    <p:extLst>
      <p:ext uri="{BB962C8B-B14F-4D97-AF65-F5344CB8AC3E}">
        <p14:creationId xmlns:p14="http://schemas.microsoft.com/office/powerpoint/2010/main" val="111666631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0804065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7643378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244390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7643378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940075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7643378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83274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1953051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/>
          </a:p>
          <a:p>
            <a:endParaRPr lang="en-IE" dirty="0"/>
          </a:p>
          <a:p>
            <a:endParaRPr lang="en-IE" dirty="0"/>
          </a:p>
          <a:p>
            <a:r>
              <a:rPr lang="en-IE" dirty="0"/>
              <a:t>So what happened?</a:t>
            </a:r>
          </a:p>
          <a:p>
            <a:endParaRPr lang="en-I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03057375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/>
          </a:p>
          <a:p>
            <a:pPr marL="0" indent="0">
              <a:buNone/>
            </a:pPr>
            <a:endParaRPr lang="en-IE" dirty="0"/>
          </a:p>
          <a:p>
            <a:endParaRPr lang="en-IE" dirty="0"/>
          </a:p>
          <a:p>
            <a:r>
              <a:rPr lang="en-IE" dirty="0"/>
              <a:t>So what happened?</a:t>
            </a:r>
          </a:p>
          <a:p>
            <a:endParaRPr lang="en-IE" dirty="0"/>
          </a:p>
          <a:p>
            <a:r>
              <a:rPr lang="en-IE" dirty="0"/>
              <a:t>We have moved the second largest value (44) into the correct position.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80247453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/>
              <a:t>Let’s do it again:</a:t>
            </a:r>
          </a:p>
        </p:txBody>
      </p:sp>
    </p:spTree>
    <p:extLst>
      <p:ext uri="{BB962C8B-B14F-4D97-AF65-F5344CB8AC3E}">
        <p14:creationId xmlns:p14="http://schemas.microsoft.com/office/powerpoint/2010/main" val="148690121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32868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397097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1639601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32868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397097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0945351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270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397097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13389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/>
              <a:t>The simplest algorithm for sort an array is called </a:t>
            </a:r>
            <a:r>
              <a:rPr lang="en-IE" i="1" dirty="0"/>
              <a:t>BUBBLE SORT</a:t>
            </a:r>
            <a:r>
              <a:rPr lang="en-IE" dirty="0"/>
              <a:t>.</a:t>
            </a:r>
          </a:p>
          <a:p>
            <a:endParaRPr lang="en-IE" dirty="0"/>
          </a:p>
          <a:p>
            <a:r>
              <a:rPr lang="en-IE" dirty="0"/>
              <a:t>It works as follows for an array of size N:</a:t>
            </a:r>
          </a:p>
          <a:p>
            <a:pPr lvl="1"/>
            <a:r>
              <a:rPr lang="en-IE" dirty="0"/>
              <a:t>Look at the first and second element</a:t>
            </a:r>
          </a:p>
          <a:p>
            <a:pPr lvl="2"/>
            <a:r>
              <a:rPr lang="en-IE" dirty="0"/>
              <a:t>Are they in order?</a:t>
            </a:r>
          </a:p>
          <a:p>
            <a:pPr lvl="2"/>
            <a:r>
              <a:rPr lang="en-IE" dirty="0"/>
              <a:t>If so, do nothing</a:t>
            </a:r>
          </a:p>
          <a:p>
            <a:pPr lvl="2"/>
            <a:r>
              <a:rPr lang="en-IE" dirty="0"/>
              <a:t>If not, swap them around</a:t>
            </a:r>
          </a:p>
          <a:p>
            <a:pPr lvl="1"/>
            <a:r>
              <a:rPr lang="en-IE" dirty="0"/>
              <a:t>Look at the second and third element </a:t>
            </a:r>
          </a:p>
          <a:p>
            <a:pPr lvl="2"/>
            <a:r>
              <a:rPr lang="en-IE" dirty="0"/>
              <a:t>Do the same</a:t>
            </a:r>
          </a:p>
          <a:p>
            <a:pPr lvl="1"/>
            <a:r>
              <a:rPr lang="en-IE" dirty="0"/>
              <a:t>Keep doing this until you get to the end of the array</a:t>
            </a:r>
          </a:p>
          <a:p>
            <a:pPr lvl="1"/>
            <a:r>
              <a:rPr lang="en-IE" dirty="0"/>
              <a:t>Go back to the start again keep doing this whole process for N times.</a:t>
            </a:r>
          </a:p>
        </p:txBody>
      </p:sp>
    </p:spTree>
    <p:extLst>
      <p:ext uri="{BB962C8B-B14F-4D97-AF65-F5344CB8AC3E}">
        <p14:creationId xmlns:p14="http://schemas.microsoft.com/office/powerpoint/2010/main" val="44232737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270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397097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0845481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270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397097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0374107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270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7566795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7270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8229157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1434976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8691571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5016790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5756209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76073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8434309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76073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98594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Lets look at the swapping bit</a:t>
            </a:r>
          </a:p>
          <a:p>
            <a:pPr lvl="1"/>
            <a:r>
              <a:rPr lang="en-IE" dirty="0"/>
              <a:t> if I wanted to swap two values, the following </a:t>
            </a:r>
            <a:r>
              <a:rPr lang="en-IE" u="sng" dirty="0"/>
              <a:t>won’t</a:t>
            </a:r>
            <a:r>
              <a:rPr lang="en-IE" dirty="0"/>
              <a:t> work:</a:t>
            </a:r>
          </a:p>
          <a:p>
            <a:pPr marL="457200" lvl="1" indent="0">
              <a:buNone/>
            </a:pPr>
            <a:endParaRPr lang="en-IE" dirty="0"/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Age[0] =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= Age[0];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dirty="0"/>
              <a:t>Why not?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09742197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76073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832745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5436097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2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r>
              <a:rPr lang="en-IE" dirty="0"/>
              <a:t>So what happened?</a:t>
            </a:r>
          </a:p>
          <a:p>
            <a:endParaRPr lang="en-IE" dirty="0"/>
          </a:p>
          <a:p>
            <a:r>
              <a:rPr lang="en-IE" dirty="0"/>
              <a:t>We have moved the third largest value (42) into the correct position.</a:t>
            </a:r>
          </a:p>
        </p:txBody>
      </p:sp>
    </p:spTree>
    <p:extLst>
      <p:ext uri="{BB962C8B-B14F-4D97-AF65-F5344CB8AC3E}">
        <p14:creationId xmlns:p14="http://schemas.microsoft.com/office/powerpoint/2010/main" val="403111004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/>
              <a:t>Let’s do it again:</a:t>
            </a:r>
          </a:p>
        </p:txBody>
      </p:sp>
    </p:spTree>
    <p:extLst>
      <p:ext uri="{BB962C8B-B14F-4D97-AF65-F5344CB8AC3E}">
        <p14:creationId xmlns:p14="http://schemas.microsoft.com/office/powerpoint/2010/main" val="181479451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32868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9263034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32868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914842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69105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8436526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69105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3315639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69105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6942620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469105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64384739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2154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/>
              <a:t>Lets assume Age[0]=44, and Age[1]=23, if we do the following:</a:t>
            </a:r>
          </a:p>
          <a:p>
            <a:endParaRPr lang="en-IE" dirty="0"/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Age[0] =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= Age[0];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dirty="0"/>
              <a:t>What happens is:</a:t>
            </a:r>
          </a:p>
          <a:p>
            <a:pPr marL="857250" lvl="2" indent="0">
              <a:buNone/>
            </a:pP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Age[0] = Age[1];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Age[1] = Age[0];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31959971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544713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6752777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2886175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616721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8641746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757137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73307668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757137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68872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5612079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757137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8291450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66827378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2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r>
              <a:rPr lang="en-IE" dirty="0"/>
              <a:t>So what happened?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6131339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2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r>
              <a:rPr lang="en-IE" dirty="0"/>
              <a:t>So what happened?</a:t>
            </a:r>
          </a:p>
          <a:p>
            <a:endParaRPr lang="en-IE" dirty="0"/>
          </a:p>
          <a:p>
            <a:r>
              <a:rPr lang="en-IE" dirty="0"/>
              <a:t>We have moved the fourth largest value (34) into the correct position.</a:t>
            </a:r>
          </a:p>
        </p:txBody>
      </p:sp>
    </p:spTree>
    <p:extLst>
      <p:ext uri="{BB962C8B-B14F-4D97-AF65-F5344CB8AC3E}">
        <p14:creationId xmlns:p14="http://schemas.microsoft.com/office/powerpoint/2010/main" val="192584521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525963"/>
          </a:xfrm>
        </p:spPr>
        <p:txBody>
          <a:bodyPr>
            <a:normAutofit/>
          </a:bodyPr>
          <a:lstStyle/>
          <a:p>
            <a:r>
              <a:rPr lang="en-IE" dirty="0"/>
              <a:t>Let’s do it again:</a:t>
            </a:r>
          </a:p>
        </p:txBody>
      </p:sp>
    </p:spTree>
    <p:extLst>
      <p:ext uri="{BB962C8B-B14F-4D97-AF65-F5344CB8AC3E}">
        <p14:creationId xmlns:p14="http://schemas.microsoft.com/office/powerpoint/2010/main" val="90786478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Sorting: Bubble Sort</a:t>
            </a:r>
            <a:endParaRPr lang="en-IE" dirty="0"/>
          </a:p>
        </p:txBody>
      </p:sp>
      <p:sp>
        <p:nvSpPr>
          <p:cNvPr id="27" name="Rectangle 26"/>
          <p:cNvSpPr/>
          <p:nvPr/>
        </p:nvSpPr>
        <p:spPr>
          <a:xfrm>
            <a:off x="31428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8629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5830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30311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18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02319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34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74327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6335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44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8183438" y="1340768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>
              <a:solidFill>
                <a:schemeClr val="tx1"/>
              </a:solidFill>
            </a:endParaRPr>
          </a:p>
          <a:p>
            <a:pPr algn="ctr"/>
            <a:r>
              <a:rPr lang="en-IE" sz="3200" dirty="0">
                <a:solidFill>
                  <a:schemeClr val="tx1"/>
                </a:solidFill>
              </a:rPr>
              <a:t>54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1428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8629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5830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30311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02319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74327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46335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8183438" y="1340768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>
                <a:solidFill>
                  <a:schemeClr val="tx1"/>
                </a:solidFill>
              </a:rPr>
              <a:t>7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1783399" y="1435423"/>
            <a:ext cx="107144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Age</a:t>
            </a:r>
            <a:endParaRPr lang="en-US" sz="5400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3" name="Up Arrow 52"/>
          <p:cNvSpPr/>
          <p:nvPr/>
        </p:nvSpPr>
        <p:spPr>
          <a:xfrm>
            <a:off x="328689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4" name="Up Arrow 53"/>
          <p:cNvSpPr/>
          <p:nvPr/>
        </p:nvSpPr>
        <p:spPr>
          <a:xfrm>
            <a:off x="4006974" y="2420888"/>
            <a:ext cx="468052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0932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9313</TotalTime>
  <Words>3895</Words>
  <Application>Microsoft Office PowerPoint</Application>
  <PresentationFormat>Custom</PresentationFormat>
  <Paragraphs>2880</Paragraphs>
  <Slides>140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140</vt:i4>
      </vt:variant>
    </vt:vector>
  </HeadingPairs>
  <TitlesOfParts>
    <vt:vector size="144" baseType="lpstr">
      <vt:lpstr>Arial</vt:lpstr>
      <vt:lpstr>Calibri</vt:lpstr>
      <vt:lpstr>Courier New</vt:lpstr>
      <vt:lpstr>Office Theme</vt:lpstr>
      <vt:lpstr>The Java Programming Language: Arrays and Sorting</vt:lpstr>
      <vt:lpstr>Sorting</vt:lpstr>
      <vt:lpstr>Sorting</vt:lpstr>
      <vt:lpstr>Sorting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Sorting: Bubble Sort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Damian Gordon</cp:lastModifiedBy>
  <cp:revision>539</cp:revision>
  <dcterms:created xsi:type="dcterms:W3CDTF">2011-10-08T11:06:39Z</dcterms:created>
  <dcterms:modified xsi:type="dcterms:W3CDTF">2021-10-20T02:16:03Z</dcterms:modified>
</cp:coreProperties>
</file>