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2"/>
  </p:notesMasterIdLst>
  <p:sldIdLst>
    <p:sldId id="1004" r:id="rId2"/>
    <p:sldId id="1073" r:id="rId3"/>
    <p:sldId id="1074" r:id="rId4"/>
    <p:sldId id="1075" r:id="rId5"/>
    <p:sldId id="1076" r:id="rId6"/>
    <p:sldId id="296" r:id="rId7"/>
    <p:sldId id="1077" r:id="rId8"/>
    <p:sldId id="298" r:id="rId9"/>
    <p:sldId id="1078" r:id="rId10"/>
    <p:sldId id="1079" r:id="rId11"/>
    <p:sldId id="1080" r:id="rId12"/>
    <p:sldId id="1081" r:id="rId13"/>
    <p:sldId id="1082" r:id="rId14"/>
    <p:sldId id="304" r:id="rId15"/>
    <p:sldId id="1083" r:id="rId16"/>
    <p:sldId id="305" r:id="rId17"/>
    <p:sldId id="1084" r:id="rId18"/>
    <p:sldId id="1085" r:id="rId19"/>
    <p:sldId id="1086" r:id="rId20"/>
    <p:sldId id="1087" r:id="rId21"/>
    <p:sldId id="1088" r:id="rId22"/>
    <p:sldId id="1089" r:id="rId23"/>
    <p:sldId id="1090" r:id="rId24"/>
    <p:sldId id="1091" r:id="rId25"/>
    <p:sldId id="1092" r:id="rId26"/>
    <p:sldId id="1093" r:id="rId27"/>
    <p:sldId id="1151" r:id="rId28"/>
    <p:sldId id="1152" r:id="rId29"/>
    <p:sldId id="1096" r:id="rId30"/>
    <p:sldId id="1098" r:id="rId31"/>
    <p:sldId id="1099" r:id="rId32"/>
    <p:sldId id="1100" r:id="rId33"/>
    <p:sldId id="1101" r:id="rId34"/>
    <p:sldId id="1102" r:id="rId35"/>
    <p:sldId id="1103" r:id="rId36"/>
    <p:sldId id="1104" r:id="rId37"/>
    <p:sldId id="1105" r:id="rId38"/>
    <p:sldId id="1106" r:id="rId39"/>
    <p:sldId id="1107" r:id="rId40"/>
    <p:sldId id="1108" r:id="rId41"/>
    <p:sldId id="1109" r:id="rId42"/>
    <p:sldId id="1110" r:id="rId43"/>
    <p:sldId id="1111" r:id="rId44"/>
    <p:sldId id="1112" r:id="rId45"/>
    <p:sldId id="1113" r:id="rId46"/>
    <p:sldId id="1114" r:id="rId47"/>
    <p:sldId id="1115" r:id="rId48"/>
    <p:sldId id="1116" r:id="rId49"/>
    <p:sldId id="1117" r:id="rId50"/>
    <p:sldId id="1118" r:id="rId51"/>
    <p:sldId id="1119" r:id="rId52"/>
    <p:sldId id="1120" r:id="rId53"/>
    <p:sldId id="1121" r:id="rId54"/>
    <p:sldId id="1122" r:id="rId55"/>
    <p:sldId id="1123" r:id="rId56"/>
    <p:sldId id="1124" r:id="rId57"/>
    <p:sldId id="1125" r:id="rId58"/>
    <p:sldId id="1126" r:id="rId59"/>
    <p:sldId id="1127" r:id="rId60"/>
    <p:sldId id="1128" r:id="rId61"/>
    <p:sldId id="1129" r:id="rId62"/>
    <p:sldId id="1130" r:id="rId63"/>
    <p:sldId id="1131" r:id="rId64"/>
    <p:sldId id="1132" r:id="rId65"/>
    <p:sldId id="1133" r:id="rId66"/>
    <p:sldId id="1134" r:id="rId67"/>
    <p:sldId id="1135" r:id="rId68"/>
    <p:sldId id="1136" r:id="rId69"/>
    <p:sldId id="1137" r:id="rId70"/>
    <p:sldId id="1138" r:id="rId71"/>
    <p:sldId id="1139" r:id="rId72"/>
    <p:sldId id="1140" r:id="rId73"/>
    <p:sldId id="1141" r:id="rId74"/>
    <p:sldId id="1142" r:id="rId75"/>
    <p:sldId id="1143" r:id="rId76"/>
    <p:sldId id="1144" r:id="rId77"/>
    <p:sldId id="368" r:id="rId78"/>
    <p:sldId id="369" r:id="rId79"/>
    <p:sldId id="370" r:id="rId80"/>
    <p:sldId id="371" r:id="rId81"/>
    <p:sldId id="372" r:id="rId82"/>
    <p:sldId id="373" r:id="rId83"/>
    <p:sldId id="374" r:id="rId84"/>
    <p:sldId id="1145" r:id="rId85"/>
    <p:sldId id="1146" r:id="rId86"/>
    <p:sldId id="377" r:id="rId87"/>
    <p:sldId id="378" r:id="rId88"/>
    <p:sldId id="379" r:id="rId89"/>
    <p:sldId id="380" r:id="rId90"/>
    <p:sldId id="381" r:id="rId91"/>
    <p:sldId id="382" r:id="rId92"/>
    <p:sldId id="383" r:id="rId93"/>
    <p:sldId id="384" r:id="rId94"/>
    <p:sldId id="385" r:id="rId95"/>
    <p:sldId id="386" r:id="rId96"/>
    <p:sldId id="387" r:id="rId97"/>
    <p:sldId id="388" r:id="rId98"/>
    <p:sldId id="389" r:id="rId99"/>
    <p:sldId id="390" r:id="rId100"/>
    <p:sldId id="391" r:id="rId101"/>
    <p:sldId id="392" r:id="rId102"/>
    <p:sldId id="393" r:id="rId103"/>
    <p:sldId id="394" r:id="rId104"/>
    <p:sldId id="395" r:id="rId105"/>
    <p:sldId id="396" r:id="rId106"/>
    <p:sldId id="397" r:id="rId107"/>
    <p:sldId id="398" r:id="rId108"/>
    <p:sldId id="399" r:id="rId109"/>
    <p:sldId id="400" r:id="rId110"/>
    <p:sldId id="401" r:id="rId111"/>
    <p:sldId id="402" r:id="rId112"/>
    <p:sldId id="403" r:id="rId113"/>
    <p:sldId id="404" r:id="rId114"/>
    <p:sldId id="405" r:id="rId115"/>
    <p:sldId id="406" r:id="rId116"/>
    <p:sldId id="407" r:id="rId117"/>
    <p:sldId id="408" r:id="rId118"/>
    <p:sldId id="409" r:id="rId119"/>
    <p:sldId id="410" r:id="rId120"/>
    <p:sldId id="411" r:id="rId121"/>
    <p:sldId id="412" r:id="rId122"/>
    <p:sldId id="413" r:id="rId123"/>
    <p:sldId id="414" r:id="rId124"/>
    <p:sldId id="415" r:id="rId125"/>
    <p:sldId id="416" r:id="rId126"/>
    <p:sldId id="417" r:id="rId127"/>
    <p:sldId id="418" r:id="rId128"/>
    <p:sldId id="419" r:id="rId129"/>
    <p:sldId id="420" r:id="rId130"/>
    <p:sldId id="421" r:id="rId131"/>
    <p:sldId id="422" r:id="rId132"/>
    <p:sldId id="423" r:id="rId133"/>
    <p:sldId id="424" r:id="rId134"/>
    <p:sldId id="1148" r:id="rId135"/>
    <p:sldId id="1154" r:id="rId136"/>
    <p:sldId id="1149" r:id="rId137"/>
    <p:sldId id="1153" r:id="rId138"/>
    <p:sldId id="1150" r:id="rId139"/>
    <p:sldId id="426" r:id="rId140"/>
    <p:sldId id="1009" r:id="rId14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20/10/2021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Arrays and Sorting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What happens is: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69965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23465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466850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78413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8313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858381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8313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792327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3121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8313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880357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3121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8313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27281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3121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665545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3121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6245765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3631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What happens is: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0593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588176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152844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556792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  <a:p>
            <a:r>
              <a:rPr lang="en-IE" dirty="0"/>
              <a:t>We have moved the fifth largest value (33)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2289234651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25092121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818385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145917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536357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71968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2612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395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What happens is: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2918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2815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613510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268344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027012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265936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223353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536633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474074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8674195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  <a:p>
            <a:r>
              <a:rPr lang="en-IE" dirty="0"/>
              <a:t>We have moved the sixth largest value (23)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316587386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171587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What happens is: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2918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30710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848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/>
              <a:t>Let’s do it again:</a:t>
            </a:r>
          </a:p>
          <a:p>
            <a:endParaRPr lang="en-IE" dirty="0"/>
          </a:p>
          <a:p>
            <a:r>
              <a:rPr lang="en-IE" dirty="0"/>
              <a:t>Let’s not bother!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79754204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/>
              <a:t>Let’s do it again:</a:t>
            </a:r>
          </a:p>
          <a:p>
            <a:endParaRPr lang="en-IE" dirty="0"/>
          </a:p>
          <a:p>
            <a:r>
              <a:rPr lang="en-IE" dirty="0"/>
              <a:t>Let’s not bother!</a:t>
            </a:r>
          </a:p>
          <a:p>
            <a:endParaRPr lang="en-IE" dirty="0"/>
          </a:p>
          <a:p>
            <a:r>
              <a:rPr lang="en-IE" dirty="0"/>
              <a:t>It’s sorted!</a:t>
            </a:r>
          </a:p>
        </p:txBody>
      </p:sp>
    </p:spTree>
    <p:extLst>
      <p:ext uri="{BB962C8B-B14F-4D97-AF65-F5344CB8AC3E}">
        <p14:creationId xmlns:p14="http://schemas.microsoft.com/office/powerpoint/2010/main" val="73956628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24089852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So we need two loops: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000103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AE5124A2-CF53-4DFF-AC4C-347EA3369FC2}"/>
              </a:ext>
            </a:extLst>
          </p:cNvPr>
          <p:cNvSpPr/>
          <p:nvPr/>
        </p:nvSpPr>
        <p:spPr>
          <a:xfrm>
            <a:off x="2638822" y="1844824"/>
            <a:ext cx="8424936" cy="38164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	for (int j=0; j &lt;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 (int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- 1;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++) 			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if (Age[i+1] &lt;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]) 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= Age[i+1];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Age[i+1] =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	}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24548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So here’s the full program:</a:t>
            </a:r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594530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BubbleSort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int[] Age = {44,23,42,33,16,54,34,18};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9166562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	for (int j=0; j &lt;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 (int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- 1;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++) 			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if (Age[i+1] &lt;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]) {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= Age[i+1];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Age[i+1] =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Age[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	}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57150" indent="0">
              <a:buNone/>
            </a:pPr>
            <a:r>
              <a:rPr lang="en-IE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799301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		for (int k=0; k &lt;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 k++) 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(Age[k]);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7811664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958" y="1412776"/>
            <a:ext cx="4392488" cy="43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9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What happens is: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2918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30710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868013"/>
            <a:ext cx="31188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NOT a </a:t>
            </a:r>
          </a:p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Successful</a:t>
            </a:r>
          </a:p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</a:t>
            </a:r>
          </a:p>
        </p:txBody>
      </p:sp>
    </p:spTree>
    <p:extLst>
      <p:ext uri="{BB962C8B-B14F-4D97-AF65-F5344CB8AC3E}">
        <p14:creationId xmlns:p14="http://schemas.microsoft.com/office/powerpoint/2010/main" val="67092605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487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What happens is: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3502918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0710" y="472514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2918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30710" y="580526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3118" y="3868013"/>
            <a:ext cx="311880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NOT a </a:t>
            </a:r>
          </a:p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Successful</a:t>
            </a:r>
          </a:p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</a:t>
            </a:r>
          </a:p>
        </p:txBody>
      </p:sp>
      <p:sp>
        <p:nvSpPr>
          <p:cNvPr id="9" name="Rectangle 8"/>
          <p:cNvSpPr/>
          <p:nvPr/>
        </p:nvSpPr>
        <p:spPr>
          <a:xfrm>
            <a:off x="8615486" y="4255130"/>
            <a:ext cx="31203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Age[0]=23</a:t>
            </a:r>
          </a:p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Age[1]=23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6690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071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171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52773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5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How do we sort the data, in other words, get it into this order:</a:t>
            </a:r>
          </a:p>
        </p:txBody>
      </p:sp>
    </p:spTree>
    <p:extLst>
      <p:ext uri="{BB962C8B-B14F-4D97-AF65-F5344CB8AC3E}">
        <p14:creationId xmlns:p14="http://schemas.microsoft.com/office/powerpoint/2010/main" val="3694910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73688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91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6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63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34966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245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34966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02718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4439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34966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02718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6F3385-ACC1-4BC9-87DA-135B2690D84D}"/>
              </a:ext>
            </a:extLst>
          </p:cNvPr>
          <p:cNvSpPr/>
          <p:nvPr/>
        </p:nvSpPr>
        <p:spPr>
          <a:xfrm>
            <a:off x="5663158" y="3284984"/>
            <a:ext cx="31188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Successful</a:t>
            </a:r>
          </a:p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</a:t>
            </a:r>
          </a:p>
        </p:txBody>
      </p:sp>
    </p:spTree>
    <p:extLst>
      <p:ext uri="{BB962C8B-B14F-4D97-AF65-F5344CB8AC3E}">
        <p14:creationId xmlns:p14="http://schemas.microsoft.com/office/powerpoint/2010/main" val="2299179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need an extra variable to make this work:</a:t>
            </a:r>
          </a:p>
          <a:p>
            <a:r>
              <a:rPr lang="en-IE" dirty="0"/>
              <a:t>Lets call it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/>
              <a:t>.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3496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726" y="3068960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34966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2718" y="3645024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34966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02718" y="4221088"/>
            <a:ext cx="9361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6F3385-ACC1-4BC9-87DA-135B2690D84D}"/>
              </a:ext>
            </a:extLst>
          </p:cNvPr>
          <p:cNvSpPr/>
          <p:nvPr/>
        </p:nvSpPr>
        <p:spPr>
          <a:xfrm>
            <a:off x="5663158" y="3284984"/>
            <a:ext cx="31188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Successful</a:t>
            </a:r>
          </a:p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swap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F79C2E-B70B-45C0-ABF3-79589166637C}"/>
              </a:ext>
            </a:extLst>
          </p:cNvPr>
          <p:cNvSpPr/>
          <p:nvPr/>
        </p:nvSpPr>
        <p:spPr>
          <a:xfrm>
            <a:off x="8879521" y="3212976"/>
            <a:ext cx="31203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Age[0]=23</a:t>
            </a:r>
          </a:p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Age[1]=44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3706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Let’s wrap an IF statement around this: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if (Age[i+1] &lt; Age[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]) {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Age[i+1];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Age[i+1] = Age[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Age[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3196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How do we sort the data, in other words, get it into this order: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13420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5428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7436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9444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1452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3460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5468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74765" y="4293096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3420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5428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7436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29444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1452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3460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5468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74765" y="4293096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74726" y="4387751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6193725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10830" y="3212976"/>
            <a:ext cx="6768752" cy="24482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get from one end of the array to another: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- 1;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if (Age[i+1] &lt; Age[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]) {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Age[i+1];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Age[i+1] = Age[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Age[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TempValue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}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32932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Does this mean we have the array sorted?</a:t>
            </a:r>
          </a:p>
          <a:p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09363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Does this mean we have the array sorted?</a:t>
            </a:r>
          </a:p>
          <a:p>
            <a:endParaRPr lang="en-IE" dirty="0"/>
          </a:p>
          <a:p>
            <a:r>
              <a:rPr lang="en-IE" dirty="0"/>
              <a:t>No</a:t>
            </a:r>
          </a:p>
          <a:p>
            <a:endParaRPr lang="en-I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146973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3622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8407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50606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15875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81049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30006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285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As humans, we can sort the array just by inspection (just be looking at it), but if the array was 100,000 elements long it would be more of a challenge for us.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32952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86795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26233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506198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8883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23427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5838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Up Arrow 24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3533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876622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</p:txBody>
      </p:sp>
    </p:spTree>
    <p:extLst>
      <p:ext uri="{BB962C8B-B14F-4D97-AF65-F5344CB8AC3E}">
        <p14:creationId xmlns:p14="http://schemas.microsoft.com/office/powerpoint/2010/main" val="34152764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  <a:p>
            <a:r>
              <a:rPr lang="en-IE" dirty="0"/>
              <a:t>We have moved the largest value (54)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159899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The simplest algorithm for sort an array is called </a:t>
            </a:r>
            <a:r>
              <a:rPr lang="en-IE" i="1" dirty="0"/>
              <a:t>BUBBLE SORT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86817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20693099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00053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82670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42606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16417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53352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6305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42598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44214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6056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3565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The simplest algorithm for sort an array is called </a:t>
            </a:r>
            <a:r>
              <a:rPr lang="en-IE" i="1" dirty="0"/>
              <a:t>BUBBLE SORT</a:t>
            </a:r>
            <a:r>
              <a:rPr lang="en-IE" dirty="0"/>
              <a:t>.</a:t>
            </a:r>
          </a:p>
          <a:p>
            <a:endParaRPr lang="en-IE" dirty="0"/>
          </a:p>
          <a:p>
            <a:r>
              <a:rPr lang="en-IE" dirty="0"/>
              <a:t>It works as follows:</a:t>
            </a:r>
          </a:p>
        </p:txBody>
      </p:sp>
    </p:spTree>
    <p:extLst>
      <p:ext uri="{BB962C8B-B14F-4D97-AF65-F5344CB8AC3E}">
        <p14:creationId xmlns:p14="http://schemas.microsoft.com/office/powerpoint/2010/main" val="11166663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80406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4337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24439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4337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94007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43378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95305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305737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  <a:p>
            <a:r>
              <a:rPr lang="en-IE" dirty="0"/>
              <a:t>We have moved the second largest value (44) into the correct position.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80247453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148690121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639601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945351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338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The simplest algorithm for sort an array is called </a:t>
            </a:r>
            <a:r>
              <a:rPr lang="en-IE" i="1" dirty="0"/>
              <a:t>BUBBLE SORT</a:t>
            </a:r>
            <a:r>
              <a:rPr lang="en-IE" dirty="0"/>
              <a:t>.</a:t>
            </a:r>
          </a:p>
          <a:p>
            <a:endParaRPr lang="en-IE" dirty="0"/>
          </a:p>
          <a:p>
            <a:r>
              <a:rPr lang="en-IE" dirty="0"/>
              <a:t>It works as follows for an array of size N:</a:t>
            </a:r>
          </a:p>
          <a:p>
            <a:pPr lvl="1"/>
            <a:r>
              <a:rPr lang="en-IE" dirty="0"/>
              <a:t>Look at the first and second element</a:t>
            </a:r>
          </a:p>
          <a:p>
            <a:pPr lvl="2"/>
            <a:r>
              <a:rPr lang="en-IE" dirty="0"/>
              <a:t>Are they in order?</a:t>
            </a:r>
          </a:p>
          <a:p>
            <a:pPr lvl="2"/>
            <a:r>
              <a:rPr lang="en-IE" dirty="0"/>
              <a:t>If so, do nothing</a:t>
            </a:r>
          </a:p>
          <a:p>
            <a:pPr lvl="2"/>
            <a:r>
              <a:rPr lang="en-IE" dirty="0"/>
              <a:t>If not, swap them around</a:t>
            </a:r>
          </a:p>
          <a:p>
            <a:pPr lvl="1"/>
            <a:r>
              <a:rPr lang="en-IE" dirty="0"/>
              <a:t>Look at the second and third element </a:t>
            </a:r>
          </a:p>
          <a:p>
            <a:pPr lvl="2"/>
            <a:r>
              <a:rPr lang="en-IE" dirty="0"/>
              <a:t>Do the same</a:t>
            </a:r>
          </a:p>
          <a:p>
            <a:pPr lvl="1"/>
            <a:r>
              <a:rPr lang="en-IE" dirty="0"/>
              <a:t>Keep doing this until you get to the end of the array</a:t>
            </a:r>
          </a:p>
          <a:p>
            <a:pPr lvl="1"/>
            <a:r>
              <a:rPr lang="en-IE" dirty="0"/>
              <a:t>Go back to the start again keep doing this whole process for N times.</a:t>
            </a:r>
          </a:p>
        </p:txBody>
      </p:sp>
    </p:spTree>
    <p:extLst>
      <p:ext uri="{BB962C8B-B14F-4D97-AF65-F5344CB8AC3E}">
        <p14:creationId xmlns:p14="http://schemas.microsoft.com/office/powerpoint/2010/main" val="4423273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84548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39709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37410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56679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7270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22915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14349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691571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01679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756209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43430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8594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Lets look at the swapping bit</a:t>
            </a:r>
          </a:p>
          <a:p>
            <a:pPr lvl="1"/>
            <a:r>
              <a:rPr lang="en-IE" dirty="0"/>
              <a:t> if I wanted to swap two values, the following </a:t>
            </a:r>
            <a:r>
              <a:rPr lang="en-IE" u="sng" dirty="0"/>
              <a:t>won’t</a:t>
            </a:r>
            <a:r>
              <a:rPr lang="en-IE" dirty="0"/>
              <a:t> work:</a:t>
            </a:r>
          </a:p>
          <a:p>
            <a:pPr marL="457200" lvl="1" indent="0">
              <a:buNone/>
            </a:pPr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Why not?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974219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6073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32745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436097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  <a:p>
            <a:r>
              <a:rPr lang="en-IE" dirty="0"/>
              <a:t>We have moved the third largest value (42)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403111004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181479451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926303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914842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6910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436526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6910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3315639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6910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942620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46910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438473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154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Lets assume Age[0]=44, and Age[1]=23, if we do the following:</a:t>
            </a:r>
          </a:p>
          <a:p>
            <a:endParaRPr lang="en-IE" dirty="0"/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dirty="0"/>
              <a:t>What happens is:</a:t>
            </a:r>
          </a:p>
          <a:p>
            <a:pPr marL="857250" lvl="2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Age[0] = Age[1];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Age[1] = Age[0];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3195997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544713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752777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886175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616721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64174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5713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330766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5713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68872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12079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757137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8291450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682737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131339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So what happened?</a:t>
            </a:r>
          </a:p>
          <a:p>
            <a:endParaRPr lang="en-IE" dirty="0"/>
          </a:p>
          <a:p>
            <a:r>
              <a:rPr lang="en-IE" dirty="0"/>
              <a:t>We have moved the fourth largest value (34) into the correct position.</a:t>
            </a:r>
          </a:p>
        </p:txBody>
      </p:sp>
    </p:spTree>
    <p:extLst>
      <p:ext uri="{BB962C8B-B14F-4D97-AF65-F5344CB8AC3E}">
        <p14:creationId xmlns:p14="http://schemas.microsoft.com/office/powerpoint/2010/main" val="19258452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/>
              <a:t>Let’s do it again:</a:t>
            </a:r>
          </a:p>
        </p:txBody>
      </p:sp>
    </p:spTree>
    <p:extLst>
      <p:ext uri="{BB962C8B-B14F-4D97-AF65-F5344CB8AC3E}">
        <p14:creationId xmlns:p14="http://schemas.microsoft.com/office/powerpoint/2010/main" val="90786478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Bubble Sort</a:t>
            </a:r>
            <a:endParaRPr lang="en-IE" dirty="0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3" name="Up Arrow 52"/>
          <p:cNvSpPr/>
          <p:nvPr/>
        </p:nvSpPr>
        <p:spPr>
          <a:xfrm>
            <a:off x="328689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Up Arrow 53"/>
          <p:cNvSpPr/>
          <p:nvPr/>
        </p:nvSpPr>
        <p:spPr>
          <a:xfrm>
            <a:off x="4006974" y="2420888"/>
            <a:ext cx="468052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093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9313</TotalTime>
  <Words>3895</Words>
  <Application>Microsoft Office PowerPoint</Application>
  <PresentationFormat>Custom</PresentationFormat>
  <Paragraphs>2880</Paragraphs>
  <Slides>140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140</vt:i4>
      </vt:variant>
    </vt:vector>
  </HeadingPairs>
  <TitlesOfParts>
    <vt:vector size="144" baseType="lpstr">
      <vt:lpstr>Arial</vt:lpstr>
      <vt:lpstr>Calibri</vt:lpstr>
      <vt:lpstr>Courier New</vt:lpstr>
      <vt:lpstr>Office Theme</vt:lpstr>
      <vt:lpstr>The Java Programming Language: Arrays and Sorting</vt:lpstr>
      <vt:lpstr>Sorting</vt:lpstr>
      <vt:lpstr>Sorting</vt:lpstr>
      <vt:lpstr>Sorting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Sorting: Bubble Sort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539</cp:revision>
  <dcterms:created xsi:type="dcterms:W3CDTF">2011-10-08T11:06:39Z</dcterms:created>
  <dcterms:modified xsi:type="dcterms:W3CDTF">2021-10-20T02:16:03Z</dcterms:modified>
</cp:coreProperties>
</file>