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1004" r:id="rId2"/>
    <p:sldId id="1022" r:id="rId3"/>
    <p:sldId id="1055" r:id="rId4"/>
    <p:sldId id="1058" r:id="rId5"/>
    <p:sldId id="268" r:id="rId6"/>
    <p:sldId id="271" r:id="rId7"/>
    <p:sldId id="270" r:id="rId8"/>
    <p:sldId id="1061" r:id="rId9"/>
    <p:sldId id="269" r:id="rId10"/>
    <p:sldId id="272" r:id="rId11"/>
    <p:sldId id="273" r:id="rId12"/>
    <p:sldId id="274" r:id="rId13"/>
    <p:sldId id="1059" r:id="rId14"/>
    <p:sldId id="275" r:id="rId15"/>
    <p:sldId id="276" r:id="rId16"/>
    <p:sldId id="283" r:id="rId17"/>
    <p:sldId id="277" r:id="rId18"/>
    <p:sldId id="278" r:id="rId19"/>
    <p:sldId id="280" r:id="rId20"/>
    <p:sldId id="1060" r:id="rId21"/>
    <p:sldId id="1062" r:id="rId22"/>
    <p:sldId id="284" r:id="rId23"/>
    <p:sldId id="281" r:id="rId24"/>
    <p:sldId id="290" r:id="rId25"/>
    <p:sldId id="1063" r:id="rId26"/>
    <p:sldId id="292" r:id="rId27"/>
    <p:sldId id="1064" r:id="rId28"/>
    <p:sldId id="294" r:id="rId29"/>
    <p:sldId id="1065" r:id="rId30"/>
    <p:sldId id="307" r:id="rId31"/>
    <p:sldId id="308" r:id="rId32"/>
    <p:sldId id="1066" r:id="rId33"/>
    <p:sldId id="286" r:id="rId34"/>
    <p:sldId id="282" r:id="rId35"/>
    <p:sldId id="1067" r:id="rId36"/>
    <p:sldId id="302" r:id="rId37"/>
    <p:sldId id="1068" r:id="rId38"/>
    <p:sldId id="310" r:id="rId39"/>
    <p:sldId id="311" r:id="rId40"/>
    <p:sldId id="1069" r:id="rId41"/>
    <p:sldId id="312" r:id="rId42"/>
    <p:sldId id="313" r:id="rId43"/>
    <p:sldId id="1070" r:id="rId44"/>
    <p:sldId id="1009" r:id="rId4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20/10/2021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Arrays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</p:txBody>
      </p:sp>
    </p:spTree>
    <p:extLst>
      <p:ext uri="{BB962C8B-B14F-4D97-AF65-F5344CB8AC3E}">
        <p14:creationId xmlns:p14="http://schemas.microsoft.com/office/powerpoint/2010/main" val="424275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Which means we declare an unspecified number of integer variables, all can be accessed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>
                <a:cs typeface="Courier New" panose="02070309020205020404" pitchFamily="49" charset="0"/>
              </a:rPr>
              <a:t>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487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676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0411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declare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Which means we declare an unspecified number of integer variables, all can be accessed using the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>
                <a:cs typeface="Courier New" panose="02070309020205020404" pitchFamily="49" charset="0"/>
              </a:rPr>
              <a:t> name.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2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initialise an array as follows: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int[] Age = {44,23,42,33,16,54,34,18};</a:t>
            </a:r>
          </a:p>
        </p:txBody>
      </p:sp>
    </p:spTree>
    <p:extLst>
      <p:ext uri="{BB962C8B-B14F-4D97-AF65-F5344CB8AC3E}">
        <p14:creationId xmlns:p14="http://schemas.microsoft.com/office/powerpoint/2010/main" val="1595620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69575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we do: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(Age[0]);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0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we do: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(Age[2]);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05757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we do: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(Age[39]);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92258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So if we do: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(Age[40]);</a:t>
            </a:r>
          </a:p>
          <a:p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Array Out of Bounds Exception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46789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print out all of the elements in the array:</a:t>
            </a:r>
          </a:p>
        </p:txBody>
      </p:sp>
    </p:spTree>
    <p:extLst>
      <p:ext uri="{BB962C8B-B14F-4D97-AF65-F5344CB8AC3E}">
        <p14:creationId xmlns:p14="http://schemas.microsoft.com/office/powerpoint/2010/main" val="131677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44,23,42,33,16,54,34,18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8;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31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44,23,42,33,16,54,34,18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8;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87A0F04-C2D1-440E-803D-335983057A25}"/>
              </a:ext>
            </a:extLst>
          </p:cNvPr>
          <p:cNvSpPr/>
          <p:nvPr/>
        </p:nvSpPr>
        <p:spPr>
          <a:xfrm>
            <a:off x="5879182" y="3627603"/>
            <a:ext cx="355848" cy="809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442E18B-2646-45BF-9DFF-B11CB91EFF69}"/>
              </a:ext>
            </a:extLst>
          </p:cNvPr>
          <p:cNvSpPr/>
          <p:nvPr/>
        </p:nvSpPr>
        <p:spPr>
          <a:xfrm>
            <a:off x="5087094" y="3627603"/>
            <a:ext cx="2160240" cy="4494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err="1"/>
              <a:t>Age.length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2828477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If we look at our array again: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7409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If we wanted to add 1 to everyone’s age: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1468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476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5484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492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939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3185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7955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9963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3999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6007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87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If we wanted to add 1 to everyone’s age: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83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73874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AddOneToArray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{44,23,42,33,16,54,34,18};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+ 1;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14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If we want to add up all the values in the array: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1319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{45,24,43,34,17,55,35,19};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Total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Total = Total + 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(Total);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07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So the average age is: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7749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AverageArray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{45,24,43,34,17,55,35,19};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Total = 0;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Total = Total + Age[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(Total/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real numbers:</a:t>
            </a:r>
          </a:p>
        </p:txBody>
      </p:sp>
    </p:spTree>
    <p:extLst>
      <p:ext uri="{BB962C8B-B14F-4D97-AF65-F5344CB8AC3E}">
        <p14:creationId xmlns:p14="http://schemas.microsoft.com/office/powerpoint/2010/main" val="10271234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real numbers: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22.00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492896"/>
            <a:ext cx="197842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Bank</a:t>
            </a:r>
          </a:p>
          <a:p>
            <a:pPr algn="ctr"/>
            <a:r>
              <a:rPr lang="en-US" sz="4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Balance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65.50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-2.20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78.80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54.00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-3.33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0.00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47.65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59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RealArray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double[] Bank = {22.0,65.5,-2.2,78.8,54.0,-3.33,0.0,47.65};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(Bank[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87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characters:</a:t>
            </a:r>
          </a:p>
        </p:txBody>
      </p:sp>
    </p:spTree>
    <p:extLst>
      <p:ext uri="{BB962C8B-B14F-4D97-AF65-F5344CB8AC3E}">
        <p14:creationId xmlns:p14="http://schemas.microsoft.com/office/powerpoint/2010/main" val="2573152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characters: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270892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270892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803575"/>
            <a:ext cx="13981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Gene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075499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char[] Gene = {'G','A','T','T','C','C','A','G'};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(Gene[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90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What if we wanted to count all the ‘G’ in the Gene Array: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486694" y="270892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270892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803575"/>
            <a:ext cx="13981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Gene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5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CharArrayCount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char[] Gene = {'G','A','T','T','C','C','A','G'};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(Gene[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== 'G')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GCount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855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strings:</a:t>
            </a:r>
          </a:p>
        </p:txBody>
      </p:sp>
    </p:spTree>
    <p:extLst>
      <p:ext uri="{BB962C8B-B14F-4D97-AF65-F5344CB8AC3E}">
        <p14:creationId xmlns:p14="http://schemas.microsoft.com/office/powerpoint/2010/main" val="4169170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strings: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Dog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9709" y="2924944"/>
            <a:ext cx="11530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Pets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Dog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Bird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Fish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Fish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String[] Pets = {"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Dog","Cat","Fish","Bird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Pets.length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(Pets[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7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Booleans:</a:t>
            </a:r>
          </a:p>
        </p:txBody>
      </p:sp>
    </p:spTree>
    <p:extLst>
      <p:ext uri="{BB962C8B-B14F-4D97-AF65-F5344CB8AC3E}">
        <p14:creationId xmlns:p14="http://schemas.microsoft.com/office/powerpoint/2010/main" val="7360307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also have an array of Booleans: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258" y="2492896"/>
            <a:ext cx="170591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In</a:t>
            </a:r>
          </a:p>
          <a:p>
            <a:pPr algn="ctr"/>
            <a:r>
              <a:rPr lang="en-US" sz="44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School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73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78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InWork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true,true,false,true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InWork.length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InWork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990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87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Imagine we had to record the age of everyone in the class, we could do it declaring a variable for each person.</a:t>
            </a:r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Imagine we had to record the age of everyone in the class, we could do it declaring a variable for each person.</a:t>
            </a:r>
          </a:p>
          <a:p>
            <a:r>
              <a:rPr lang="en-IE" dirty="0"/>
              <a:t>E.g.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Age1;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Age2;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Age3;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Age4;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Age5;</a:t>
            </a:r>
          </a:p>
          <a:p>
            <a:pPr lvl="1"/>
            <a:r>
              <a:rPr lang="en-IE" dirty="0">
                <a:cs typeface="Courier New" panose="02070309020205020404" pitchFamily="49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0428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But if there was a way to collect them all together, and declare a single special variable for all of them, that would be quicker.</a:t>
            </a:r>
          </a:p>
          <a:p>
            <a:r>
              <a:rPr lang="en-IE" dirty="0">
                <a:cs typeface="Courier New" panose="02070309020205020404" pitchFamily="49" charset="0"/>
              </a:rPr>
              <a:t>We can, and the special variable is called an ARRAY.</a:t>
            </a:r>
          </a:p>
        </p:txBody>
      </p:sp>
    </p:spTree>
    <p:extLst>
      <p:ext uri="{BB962C8B-B14F-4D97-AF65-F5344CB8AC3E}">
        <p14:creationId xmlns:p14="http://schemas.microsoft.com/office/powerpoint/2010/main" val="79487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can think of an array as a series of pigeon-holes:</a:t>
            </a:r>
          </a:p>
        </p:txBody>
      </p:sp>
    </p:spTree>
    <p:extLst>
      <p:ext uri="{BB962C8B-B14F-4D97-AF65-F5344CB8AC3E}">
        <p14:creationId xmlns:p14="http://schemas.microsoft.com/office/powerpoint/2010/main" val="268696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Array</a:t>
            </a:r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4726" y="1556792"/>
            <a:ext cx="782317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4509997" y="422108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Flowchart: Terminator 5"/>
          <p:cNvSpPr/>
          <p:nvPr/>
        </p:nvSpPr>
        <p:spPr>
          <a:xfrm>
            <a:off x="6429961" y="4149080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8253926" y="40770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4425514" y="4868744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6333963" y="479673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0" name="Flowchart: Terminator 9"/>
          <p:cNvSpPr/>
          <p:nvPr/>
        </p:nvSpPr>
        <p:spPr>
          <a:xfrm>
            <a:off x="8157928" y="4724728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4425514" y="551681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6345477" y="537321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3" name="Flowchart: Terminator 12"/>
          <p:cNvSpPr/>
          <p:nvPr/>
        </p:nvSpPr>
        <p:spPr>
          <a:xfrm>
            <a:off x="4414000" y="6092880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4" name="Flowchart: Terminator 13"/>
          <p:cNvSpPr/>
          <p:nvPr/>
        </p:nvSpPr>
        <p:spPr>
          <a:xfrm>
            <a:off x="6345477" y="5948864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5" name="Cube 14"/>
          <p:cNvSpPr/>
          <p:nvPr/>
        </p:nvSpPr>
        <p:spPr>
          <a:xfrm flipV="1">
            <a:off x="3934008" y="1997224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045968" y="198884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525959" y="22768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Flowchart: Terminator 17"/>
          <p:cNvSpPr/>
          <p:nvPr/>
        </p:nvSpPr>
        <p:spPr>
          <a:xfrm>
            <a:off x="8253926" y="22768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Flowchart: Terminator 18"/>
          <p:cNvSpPr/>
          <p:nvPr/>
        </p:nvSpPr>
        <p:spPr>
          <a:xfrm>
            <a:off x="4509997" y="2924944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Cube 19"/>
          <p:cNvSpPr/>
          <p:nvPr/>
        </p:nvSpPr>
        <p:spPr>
          <a:xfrm flipV="1">
            <a:off x="6045968" y="2636912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429961" y="2924944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Flowchart: Terminator 21"/>
          <p:cNvSpPr/>
          <p:nvPr/>
        </p:nvSpPr>
        <p:spPr>
          <a:xfrm>
            <a:off x="8253926" y="2852936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Flowchart: Terminator 22"/>
          <p:cNvSpPr/>
          <p:nvPr/>
        </p:nvSpPr>
        <p:spPr>
          <a:xfrm>
            <a:off x="4509997" y="3573016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Flowchart: Terminator 23"/>
          <p:cNvSpPr/>
          <p:nvPr/>
        </p:nvSpPr>
        <p:spPr>
          <a:xfrm>
            <a:off x="6429961" y="350100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Flowchart: Terminator 24"/>
          <p:cNvSpPr/>
          <p:nvPr/>
        </p:nvSpPr>
        <p:spPr>
          <a:xfrm>
            <a:off x="8253926" y="350100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Flowchart: Terminator 25"/>
          <p:cNvSpPr/>
          <p:nvPr/>
        </p:nvSpPr>
        <p:spPr>
          <a:xfrm>
            <a:off x="4521512" y="2276872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7" name="Cube 26"/>
          <p:cNvSpPr/>
          <p:nvPr/>
        </p:nvSpPr>
        <p:spPr>
          <a:xfrm flipV="1">
            <a:off x="7869933" y="198884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4126005" y="2636912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4126005" y="3293368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965931" y="2573288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141966" y="322136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157928" y="5300792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3" name="Flowchart: Terminator 32"/>
          <p:cNvSpPr/>
          <p:nvPr/>
        </p:nvSpPr>
        <p:spPr>
          <a:xfrm>
            <a:off x="8157928" y="587685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7914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9377</TotalTime>
  <Words>1575</Words>
  <Application>Microsoft Office PowerPoint</Application>
  <PresentationFormat>Custom</PresentationFormat>
  <Paragraphs>693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Courier New</vt:lpstr>
      <vt:lpstr>Office Theme</vt:lpstr>
      <vt:lpstr>The Java Programming Language: Arrays</vt:lpstr>
      <vt:lpstr>Java Programming Language</vt:lpstr>
      <vt:lpstr>Java Programming Language</vt:lpstr>
      <vt:lpstr>Java Programming Language</vt:lpstr>
      <vt:lpstr>Arrays</vt:lpstr>
      <vt:lpstr>Arrays</vt:lpstr>
      <vt:lpstr>Arrays</vt:lpstr>
      <vt:lpstr>Arrays</vt:lpstr>
      <vt:lpstr>Array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538</cp:revision>
  <dcterms:created xsi:type="dcterms:W3CDTF">2011-10-08T11:06:39Z</dcterms:created>
  <dcterms:modified xsi:type="dcterms:W3CDTF">2021-10-20T01:41:49Z</dcterms:modified>
</cp:coreProperties>
</file>