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1004" r:id="rId2"/>
    <p:sldId id="1022" r:id="rId3"/>
    <p:sldId id="1055" r:id="rId4"/>
    <p:sldId id="1058" r:id="rId5"/>
    <p:sldId id="1062" r:id="rId6"/>
    <p:sldId id="1060" r:id="rId7"/>
    <p:sldId id="1061" r:id="rId8"/>
    <p:sldId id="1063" r:id="rId9"/>
    <p:sldId id="1064" r:id="rId10"/>
    <p:sldId id="1065" r:id="rId11"/>
    <p:sldId id="1066" r:id="rId12"/>
    <p:sldId id="1067" r:id="rId13"/>
    <p:sldId id="1068" r:id="rId14"/>
    <p:sldId id="1069" r:id="rId15"/>
    <p:sldId id="1070" r:id="rId16"/>
    <p:sldId id="1071" r:id="rId17"/>
    <p:sldId id="1072" r:id="rId18"/>
    <p:sldId id="1073" r:id="rId19"/>
    <p:sldId id="1081" r:id="rId20"/>
    <p:sldId id="1082" r:id="rId21"/>
    <p:sldId id="1076" r:id="rId22"/>
    <p:sldId id="1074" r:id="rId23"/>
    <p:sldId id="1075" r:id="rId24"/>
    <p:sldId id="1077" r:id="rId25"/>
    <p:sldId id="1078" r:id="rId26"/>
    <p:sldId id="1079" r:id="rId27"/>
    <p:sldId id="1009" r:id="rId2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06/10/2021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06/10/2021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Input and Output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To read the input, it’s a little more fiddly (!)</a:t>
            </a:r>
          </a:p>
          <a:p>
            <a:endParaRPr lang="en-IE" dirty="0"/>
          </a:p>
          <a:p>
            <a:r>
              <a:rPr lang="en-IE" dirty="0"/>
              <a:t>First you need to import a library:</a:t>
            </a:r>
          </a:p>
          <a:p>
            <a:endParaRPr lang="en-IE" dirty="0"/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9648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Then we need to create a variable to store the input, so for an integer input we would say:</a:t>
            </a:r>
          </a:p>
        </p:txBody>
      </p:sp>
    </p:spTree>
    <p:extLst>
      <p:ext uri="{BB962C8B-B14F-4D97-AF65-F5344CB8AC3E}">
        <p14:creationId xmlns:p14="http://schemas.microsoft.com/office/powerpoint/2010/main" val="39501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Then we need to create a variable to store the input, so for an integer input we would say:</a:t>
            </a:r>
          </a:p>
          <a:p>
            <a:endParaRPr lang="en-IE" dirty="0"/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37754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Then we create a connection from the program to the input terminal, and read the integer in:</a:t>
            </a:r>
          </a:p>
        </p:txBody>
      </p:sp>
    </p:spTree>
    <p:extLst>
      <p:ext uri="{BB962C8B-B14F-4D97-AF65-F5344CB8AC3E}">
        <p14:creationId xmlns:p14="http://schemas.microsoft.com/office/powerpoint/2010/main" val="2101795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Then we create a connection from the program to the input terminal, and read the integer in:</a:t>
            </a:r>
          </a:p>
          <a:p>
            <a:endParaRPr lang="en-IE" dirty="0"/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Scanner input = new Scanner(System.in);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980481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/>
              <a:t>So our code to read input looks like this:</a:t>
            </a:r>
          </a:p>
          <a:p>
            <a:endParaRPr lang="en-IE" dirty="0"/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ReadingInput</a:t>
            </a:r>
            <a:r>
              <a:rPr lang="en-IE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IE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IE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Variables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Read In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Scanner input = new Scanner(System.in);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492172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If we want to be really good, we should also close the scanner connection:</a:t>
            </a:r>
          </a:p>
        </p:txBody>
      </p:sp>
    </p:spTree>
    <p:extLst>
      <p:ext uri="{BB962C8B-B14F-4D97-AF65-F5344CB8AC3E}">
        <p14:creationId xmlns:p14="http://schemas.microsoft.com/office/powerpoint/2010/main" val="568715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If we want to be really good, we should also close the scanner connection:</a:t>
            </a:r>
          </a:p>
          <a:p>
            <a:endParaRPr lang="en-IE" dirty="0"/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input.close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512050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So let’s bring it all together…</a:t>
            </a:r>
          </a:p>
          <a:p>
            <a:endParaRPr lang="en-IE" dirty="0"/>
          </a:p>
          <a:p>
            <a:r>
              <a:rPr lang="en-IE" dirty="0"/>
              <a:t>Let’s look at a program to check if a number is odd or even…</a:t>
            </a:r>
          </a:p>
        </p:txBody>
      </p:sp>
    </p:spTree>
    <p:extLst>
      <p:ext uri="{BB962C8B-B14F-4D97-AF65-F5344CB8AC3E}">
        <p14:creationId xmlns:p14="http://schemas.microsoft.com/office/powerpoint/2010/main" val="415915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IsEvenOrOdd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Variables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Read In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Scanner input = new Scanner(System.in);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63344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59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Close Scanner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input.close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//Check if Even or Odd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% 2 == 0 )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" is even");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" is odd");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1225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To check if a number is prime…</a:t>
            </a:r>
          </a:p>
        </p:txBody>
      </p:sp>
    </p:spTree>
    <p:extLst>
      <p:ext uri="{BB962C8B-B14F-4D97-AF65-F5344CB8AC3E}">
        <p14:creationId xmlns:p14="http://schemas.microsoft.com/office/powerpoint/2010/main" val="2018517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Variables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Read In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Scanner input = new Scanner(System.in);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75848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Close Scanner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input.close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//Check if Prime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2;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+ 1)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%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== 0)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" is not prime");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}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9343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To get a Fibonacci number…</a:t>
            </a:r>
          </a:p>
        </p:txBody>
      </p:sp>
    </p:spTree>
    <p:extLst>
      <p:ext uri="{BB962C8B-B14F-4D97-AF65-F5344CB8AC3E}">
        <p14:creationId xmlns:p14="http://schemas.microsoft.com/office/powerpoint/2010/main" val="2917358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8531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GetFibonacci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Variables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Read In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Scanner input = new Scanner(System.in);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input.nextInt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17403363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5069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Close Scanner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input.close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</a:t>
            </a:r>
            <a:r>
              <a:rPr lang="en-IE" sz="2000">
                <a:latin typeface="Courier New" panose="02070309020205020404" pitchFamily="49" charset="0"/>
                <a:cs typeface="Courier New" panose="02070309020205020404" pitchFamily="49" charset="0"/>
              </a:rPr>
              <a:t>//Get Fibonacci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NumberInputted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;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("The Fib number is " +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currentNumber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6740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487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5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05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So we’ve seen how to print to the screen:</a:t>
            </a:r>
          </a:p>
        </p:txBody>
      </p:sp>
    </p:spTree>
    <p:extLst>
      <p:ext uri="{BB962C8B-B14F-4D97-AF65-F5344CB8AC3E}">
        <p14:creationId xmlns:p14="http://schemas.microsoft.com/office/powerpoint/2010/main" val="131223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So we’ve seen how to print to the screen: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040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So we’ve seen how to print to the screen:</a:t>
            </a:r>
          </a:p>
          <a:p>
            <a:endParaRPr lang="en-IE" dirty="0"/>
          </a:p>
          <a:p>
            <a:pPr marL="0" indent="0" algn="ctr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r>
              <a:rPr lang="en-IE" dirty="0"/>
              <a:t>Or:</a:t>
            </a:r>
          </a:p>
          <a:p>
            <a:pPr marL="0" indent="0" algn="ctr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World");</a:t>
            </a:r>
          </a:p>
          <a:p>
            <a:pPr marL="0" indent="0" algn="ctr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4425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To read the input, it’s a little more fiddly (!)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80369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90652-C61F-4235-9C67-DB00B08A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5DC9-3A96-4A9E-A1EE-8CC1E683F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To read the input, it’s a little more fiddly (!)</a:t>
            </a:r>
          </a:p>
          <a:p>
            <a:endParaRPr lang="en-IE" dirty="0"/>
          </a:p>
          <a:p>
            <a:r>
              <a:rPr lang="en-IE" dirty="0"/>
              <a:t>First you need to import a library:</a:t>
            </a:r>
          </a:p>
        </p:txBody>
      </p:sp>
    </p:spTree>
    <p:extLst>
      <p:ext uri="{BB962C8B-B14F-4D97-AF65-F5344CB8AC3E}">
        <p14:creationId xmlns:p14="http://schemas.microsoft.com/office/powerpoint/2010/main" val="2193800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9206</TotalTime>
  <Words>894</Words>
  <Application>Microsoft Office PowerPoint</Application>
  <PresentationFormat>Custom</PresentationFormat>
  <Paragraphs>172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Courier New</vt:lpstr>
      <vt:lpstr>Office Theme</vt:lpstr>
      <vt:lpstr>The Java Programming Language: Input and Output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</cp:lastModifiedBy>
  <cp:revision>535</cp:revision>
  <dcterms:created xsi:type="dcterms:W3CDTF">2011-10-08T11:06:39Z</dcterms:created>
  <dcterms:modified xsi:type="dcterms:W3CDTF">2021-10-06T20:59:40Z</dcterms:modified>
</cp:coreProperties>
</file>