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1004" r:id="rId2"/>
    <p:sldId id="1076" r:id="rId3"/>
    <p:sldId id="1069" r:id="rId4"/>
    <p:sldId id="1070" r:id="rId5"/>
    <p:sldId id="1073" r:id="rId6"/>
    <p:sldId id="1071" r:id="rId7"/>
    <p:sldId id="1072" r:id="rId8"/>
    <p:sldId id="1074" r:id="rId9"/>
    <p:sldId id="1075" r:id="rId10"/>
    <p:sldId id="1009" r:id="rId11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29/09/2021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29/09/2021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29/09/2021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29/09/2021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29/09/2021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29/09/2021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29/09/2021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29/09/2021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29/09/2021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29/09/2021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29/09/2021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29/09/2021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29/09/2021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924944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/>
              <a:t>We’ll Start at 7pm !!!</a:t>
            </a:r>
            <a:endParaRPr lang="en-IE" sz="6000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98C247BC-2468-43F3-BC63-97AB0846E9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F8EB2D8-C22C-40BF-91E7-0755C3701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963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924944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The Java Programming Language:</a:t>
            </a:r>
            <a:br>
              <a:rPr lang="en-IE" sz="6000" dirty="0"/>
            </a:br>
            <a:r>
              <a:rPr lang="en-IE" sz="6000" dirty="0"/>
              <a:t>History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5040758"/>
            <a:ext cx="8533289" cy="1124546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Damian Gordon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8E8D406-F246-46AB-B99F-6DBC422A9B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32656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686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cs typeface="Courier New" panose="02070309020205020404" pitchFamily="49" charset="0"/>
              </a:rPr>
              <a:t>ALGOL 58 (1958) =&gt; ALGOL 60 (1960) =&gt; CPL (1963) =&gt; BCPL (1967) =&gt; B (1969) =&gt; C (1972) =&gt; C++ (1985) =&gt; Java (1996)</a:t>
            </a:r>
            <a:endParaRPr lang="en-IE" sz="48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758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cs typeface="Courier New" panose="02070309020205020404" pitchFamily="49" charset="0"/>
              </a:rPr>
              <a:t>In 1990 Sun Microsystems created a team (the </a:t>
            </a:r>
            <a:r>
              <a:rPr lang="en-US" sz="4400" i="1" dirty="0">
                <a:cs typeface="Courier New" panose="02070309020205020404" pitchFamily="49" charset="0"/>
              </a:rPr>
              <a:t>Green Team</a:t>
            </a:r>
            <a:r>
              <a:rPr lang="en-US" sz="4400" dirty="0">
                <a:cs typeface="Courier New" panose="02070309020205020404" pitchFamily="49" charset="0"/>
              </a:rPr>
              <a:t>) to explore next generation smart appliances. </a:t>
            </a:r>
          </a:p>
          <a:p>
            <a:r>
              <a:rPr lang="en-US" sz="4400" dirty="0">
                <a:cs typeface="Courier New" panose="02070309020205020404" pitchFamily="49" charset="0"/>
              </a:rPr>
              <a:t>The began to develop a new programming language, originally called Oak, but changed to Java.</a:t>
            </a:r>
            <a:endParaRPr lang="en-IE" sz="44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101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cs typeface="Courier New" panose="02070309020205020404" pitchFamily="49" charset="0"/>
              </a:rPr>
              <a:t>Members of the Green Team included Al Frazier, Joe </a:t>
            </a:r>
            <a:r>
              <a:rPr lang="en-US" sz="4400" dirty="0" err="1">
                <a:cs typeface="Courier New" panose="02070309020205020404" pitchFamily="49" charset="0"/>
              </a:rPr>
              <a:t>Palrang</a:t>
            </a:r>
            <a:r>
              <a:rPr lang="en-US" sz="4400" dirty="0">
                <a:cs typeface="Courier New" panose="02070309020205020404" pitchFamily="49" charset="0"/>
              </a:rPr>
              <a:t>, </a:t>
            </a:r>
            <a:r>
              <a:rPr lang="en-US" sz="4400" b="1" dirty="0">
                <a:cs typeface="Courier New" panose="02070309020205020404" pitchFamily="49" charset="0"/>
              </a:rPr>
              <a:t>Mike Sheridan</a:t>
            </a:r>
            <a:r>
              <a:rPr lang="en-US" sz="4400" dirty="0">
                <a:cs typeface="Courier New" panose="02070309020205020404" pitchFamily="49" charset="0"/>
              </a:rPr>
              <a:t>, Ed Frank, Don Jackson, Faye Baxter, </a:t>
            </a:r>
            <a:r>
              <a:rPr lang="en-US" sz="4400" b="1" dirty="0">
                <a:cs typeface="Courier New" panose="02070309020205020404" pitchFamily="49" charset="0"/>
              </a:rPr>
              <a:t>Patrick Naughton</a:t>
            </a:r>
            <a:r>
              <a:rPr lang="en-US" sz="4400" dirty="0">
                <a:cs typeface="Courier New" panose="02070309020205020404" pitchFamily="49" charset="0"/>
              </a:rPr>
              <a:t>, Chris </a:t>
            </a:r>
            <a:r>
              <a:rPr lang="en-US" sz="4400" dirty="0" err="1">
                <a:cs typeface="Courier New" panose="02070309020205020404" pitchFamily="49" charset="0"/>
              </a:rPr>
              <a:t>Warth</a:t>
            </a:r>
            <a:r>
              <a:rPr lang="en-US" sz="4400" dirty="0">
                <a:cs typeface="Courier New" panose="02070309020205020404" pitchFamily="49" charset="0"/>
              </a:rPr>
              <a:t>, </a:t>
            </a:r>
            <a:r>
              <a:rPr lang="en-US" sz="4400" b="1" dirty="0">
                <a:cs typeface="Courier New" panose="02070309020205020404" pitchFamily="49" charset="0"/>
              </a:rPr>
              <a:t>James Gosling</a:t>
            </a:r>
            <a:r>
              <a:rPr lang="en-US" sz="4400" dirty="0">
                <a:cs typeface="Courier New" panose="02070309020205020404" pitchFamily="49" charset="0"/>
              </a:rPr>
              <a:t>, Bob </a:t>
            </a:r>
            <a:r>
              <a:rPr lang="en-US" sz="4400" dirty="0" err="1">
                <a:cs typeface="Courier New" panose="02070309020205020404" pitchFamily="49" charset="0"/>
              </a:rPr>
              <a:t>Weisblatt</a:t>
            </a:r>
            <a:r>
              <a:rPr lang="en-US" sz="4400" dirty="0">
                <a:cs typeface="Courier New" panose="02070309020205020404" pitchFamily="49" charset="0"/>
              </a:rPr>
              <a:t>, David Lavallee, Jon Payne, Cindy Long, Chuck Clanton, </a:t>
            </a:r>
            <a:r>
              <a:rPr lang="en-US" sz="4400" dirty="0" err="1">
                <a:cs typeface="Courier New" panose="02070309020205020404" pitchFamily="49" charset="0"/>
              </a:rPr>
              <a:t>Sheueling</a:t>
            </a:r>
            <a:r>
              <a:rPr lang="en-US" sz="4400" dirty="0">
                <a:cs typeface="Courier New" panose="02070309020205020404" pitchFamily="49" charset="0"/>
              </a:rPr>
              <a:t> Chang and Craig Forrest.</a:t>
            </a:r>
            <a:endParaRPr lang="en-IE" sz="44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108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234132BC-3A79-431C-93EB-4625AA235D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52400"/>
            <a:ext cx="119634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826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234132BC-3A79-431C-93EB-4625AA235D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52400"/>
            <a:ext cx="119634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D03BC710-9BD5-4AFC-971A-DAF7C7D44468}"/>
              </a:ext>
            </a:extLst>
          </p:cNvPr>
          <p:cNvSpPr/>
          <p:nvPr/>
        </p:nvSpPr>
        <p:spPr>
          <a:xfrm>
            <a:off x="1774726" y="665094"/>
            <a:ext cx="2304258" cy="424847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E71E01F-C21C-4C37-AC1C-F99F329047AC}"/>
              </a:ext>
            </a:extLst>
          </p:cNvPr>
          <p:cNvSpPr/>
          <p:nvPr/>
        </p:nvSpPr>
        <p:spPr>
          <a:xfrm>
            <a:off x="1889550" y="2636912"/>
            <a:ext cx="2074607" cy="150376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01747EC-4069-4458-A68D-0AA62BD374B6}"/>
              </a:ext>
            </a:extLst>
          </p:cNvPr>
          <p:cNvSpPr/>
          <p:nvPr/>
        </p:nvSpPr>
        <p:spPr>
          <a:xfrm>
            <a:off x="2080307" y="2850186"/>
            <a:ext cx="1693091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Mike</a:t>
            </a:r>
          </a:p>
          <a:p>
            <a:pPr algn="ctr"/>
            <a:r>
              <a:rPr lang="en-US" sz="32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Sheridan</a:t>
            </a:r>
            <a:endParaRPr lang="en-US" sz="32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A97A03A-BA9E-4ADF-8937-3CA60311B293}"/>
              </a:ext>
            </a:extLst>
          </p:cNvPr>
          <p:cNvSpPr/>
          <p:nvPr/>
        </p:nvSpPr>
        <p:spPr>
          <a:xfrm>
            <a:off x="5460759" y="2564904"/>
            <a:ext cx="2074607" cy="150376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ECF991-D32C-49A4-AF75-65B945DC1974}"/>
              </a:ext>
            </a:extLst>
          </p:cNvPr>
          <p:cNvSpPr/>
          <p:nvPr/>
        </p:nvSpPr>
        <p:spPr>
          <a:xfrm>
            <a:off x="5447134" y="2772526"/>
            <a:ext cx="1866408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Patrick</a:t>
            </a:r>
          </a:p>
          <a:p>
            <a:pPr algn="ctr"/>
            <a:r>
              <a:rPr lang="en-US" sz="32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Naughton</a:t>
            </a:r>
            <a:endParaRPr lang="en-US" sz="32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B7A3C0F-AF56-448E-A93B-E6D4F512846C}"/>
              </a:ext>
            </a:extLst>
          </p:cNvPr>
          <p:cNvSpPr/>
          <p:nvPr/>
        </p:nvSpPr>
        <p:spPr>
          <a:xfrm>
            <a:off x="7319342" y="2564904"/>
            <a:ext cx="2074607" cy="150376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629745-9D88-4376-9E09-2859F33F9409}"/>
              </a:ext>
            </a:extLst>
          </p:cNvPr>
          <p:cNvSpPr/>
          <p:nvPr/>
        </p:nvSpPr>
        <p:spPr>
          <a:xfrm>
            <a:off x="7699822" y="2641743"/>
            <a:ext cx="144623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James</a:t>
            </a:r>
          </a:p>
          <a:p>
            <a:pPr algn="ctr"/>
            <a:r>
              <a:rPr lang="en-US" sz="32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Gosling</a:t>
            </a:r>
            <a:endParaRPr lang="en-US" sz="32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134284C-50C7-45C9-84F0-D0A62FDC1C29}"/>
              </a:ext>
            </a:extLst>
          </p:cNvPr>
          <p:cNvSpPr/>
          <p:nvPr/>
        </p:nvSpPr>
        <p:spPr>
          <a:xfrm>
            <a:off x="7319340" y="665094"/>
            <a:ext cx="2304258" cy="424847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BB9785C-4477-4CF7-9366-7C2D270433B2}"/>
              </a:ext>
            </a:extLst>
          </p:cNvPr>
          <p:cNvSpPr/>
          <p:nvPr/>
        </p:nvSpPr>
        <p:spPr>
          <a:xfrm>
            <a:off x="5375126" y="665094"/>
            <a:ext cx="2304258" cy="424847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67005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cs typeface="Courier New" panose="02070309020205020404" pitchFamily="49" charset="0"/>
              </a:rPr>
              <a:t>James Gosling, Patrick Naughton and Mike Sheridan were the principal architects of Java.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8070BDBC-E1E9-4519-870E-982AC4E5899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574638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133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E" sz="4400" dirty="0">
                <a:cs typeface="Courier New" panose="02070309020205020404" pitchFamily="49" charset="0"/>
              </a:rPr>
              <a:t>Java is an object-oriented programming language designed to be as portable as possible, meaning that compiled Java code can run on all platforms that support Java without the need for recompilation.</a:t>
            </a:r>
          </a:p>
          <a:p>
            <a:r>
              <a:rPr lang="en-IE" sz="4400" dirty="0">
                <a:cs typeface="Courier New" panose="02070309020205020404" pitchFamily="49" charset="0"/>
              </a:rPr>
              <a:t>Java applications are typically compiled to bytecode that can run on any Java virtual machine (JVM) regardless of the underlying computer architecture. </a:t>
            </a:r>
            <a:endParaRPr lang="en-US" sz="44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777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9220</TotalTime>
  <Words>241</Words>
  <Application>Microsoft Office PowerPoint</Application>
  <PresentationFormat>Custom</PresentationFormat>
  <Paragraphs>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We’ll Start at 7pm !!!</vt:lpstr>
      <vt:lpstr>The Java Programming Language: History</vt:lpstr>
      <vt:lpstr>Java Programming Language</vt:lpstr>
      <vt:lpstr>Java Programming Language</vt:lpstr>
      <vt:lpstr>Java Programming Language</vt:lpstr>
      <vt:lpstr>PowerPoint Presentation</vt:lpstr>
      <vt:lpstr>PowerPoint Presentation</vt:lpstr>
      <vt:lpstr>Java Programming Language</vt:lpstr>
      <vt:lpstr>Java Programming Language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T.</cp:lastModifiedBy>
  <cp:revision>530</cp:revision>
  <dcterms:created xsi:type="dcterms:W3CDTF">2011-10-08T11:06:39Z</dcterms:created>
  <dcterms:modified xsi:type="dcterms:W3CDTF">2021-09-29T17:28:42Z</dcterms:modified>
</cp:coreProperties>
</file>