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1004" r:id="rId2"/>
    <p:sldId id="330" r:id="rId3"/>
    <p:sldId id="1005" r:id="rId4"/>
    <p:sldId id="1006" r:id="rId5"/>
    <p:sldId id="1007" r:id="rId6"/>
    <p:sldId id="1008" r:id="rId7"/>
    <p:sldId id="1009" r:id="rId8"/>
    <p:sldId id="1010" r:id="rId9"/>
    <p:sldId id="1011" r:id="rId10"/>
    <p:sldId id="1012" r:id="rId11"/>
    <p:sldId id="1014" r:id="rId12"/>
    <p:sldId id="1015" r:id="rId13"/>
    <p:sldId id="1016" r:id="rId14"/>
    <p:sldId id="1017" r:id="rId15"/>
    <p:sldId id="1018" r:id="rId16"/>
    <p:sldId id="1020" r:id="rId17"/>
    <p:sldId id="1021" r:id="rId18"/>
    <p:sldId id="1022" r:id="rId19"/>
    <p:sldId id="1023" r:id="rId20"/>
    <p:sldId id="1024" r:id="rId21"/>
    <p:sldId id="1025" r:id="rId22"/>
    <p:sldId id="1000" r:id="rId23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FF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5184B1-4F99-499F-A63C-648216AAA5BF}" v="55" dt="2021-12-08T16:34:59.2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940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T. Gordon" userId="7469c87ffe94b59c" providerId="LiveId" clId="{1EFA34B1-AA94-4B50-B711-5C6695204B73}"/>
    <pc:docChg chg="undo custSel addSld delSld modSld sldOrd">
      <pc:chgData name="Damian T. Gordon" userId="7469c87ffe94b59c" providerId="LiveId" clId="{1EFA34B1-AA94-4B50-B711-5C6695204B73}" dt="2021-12-01T15:17:24.191" v="214"/>
      <pc:docMkLst>
        <pc:docMk/>
      </pc:docMkLst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1604970633" sldId="324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991057636" sldId="325"/>
        </pc:sldMkLst>
      </pc:sldChg>
      <pc:sldChg chg="del">
        <pc:chgData name="Damian T. Gordon" userId="7469c87ffe94b59c" providerId="LiveId" clId="{1EFA34B1-AA94-4B50-B711-5C6695204B73}" dt="2021-12-01T14:57:26.949" v="5" actId="47"/>
        <pc:sldMkLst>
          <pc:docMk/>
          <pc:sldMk cId="4282770937" sldId="326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2265576516" sldId="327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942181218" sldId="328"/>
        </pc:sldMkLst>
      </pc:sldChg>
      <pc:sldChg chg="modSp mod">
        <pc:chgData name="Damian T. Gordon" userId="7469c87ffe94b59c" providerId="LiveId" clId="{1EFA34B1-AA94-4B50-B711-5C6695204B73}" dt="2021-12-01T14:59:37.371" v="11"/>
        <pc:sldMkLst>
          <pc:docMk/>
          <pc:sldMk cId="1490925107" sldId="330"/>
        </pc:sldMkLst>
        <pc:spChg chg="mod">
          <ac:chgData name="Damian T. Gordon" userId="7469c87ffe94b59c" providerId="LiveId" clId="{1EFA34B1-AA94-4B50-B711-5C6695204B73}" dt="2021-12-01T14:57:39.708" v="10" actId="20577"/>
          <ac:spMkLst>
            <pc:docMk/>
            <pc:sldMk cId="1490925107" sldId="330"/>
            <ac:spMk id="2" creationId="{00000000-0000-0000-0000-000000000000}"/>
          </ac:spMkLst>
        </pc:spChg>
        <pc:spChg chg="mod">
          <ac:chgData name="Damian T. Gordon" userId="7469c87ffe94b59c" providerId="LiveId" clId="{1EFA34B1-AA94-4B50-B711-5C6695204B73}" dt="2021-12-01T14:59:37.371" v="11"/>
          <ac:spMkLst>
            <pc:docMk/>
            <pc:sldMk cId="1490925107" sldId="330"/>
            <ac:spMk id="3" creationId="{00000000-0000-0000-0000-000000000000}"/>
          </ac:spMkLst>
        </pc:spChg>
      </pc:sldChg>
      <pc:sldChg chg="del">
        <pc:chgData name="Damian T. Gordon" userId="7469c87ffe94b59c" providerId="LiveId" clId="{1EFA34B1-AA94-4B50-B711-5C6695204B73}" dt="2021-12-01T14:57:26.949" v="5" actId="47"/>
        <pc:sldMkLst>
          <pc:docMk/>
          <pc:sldMk cId="4217484956" sldId="331"/>
        </pc:sldMkLst>
      </pc:sldChg>
      <pc:sldChg chg="del">
        <pc:chgData name="Damian T. Gordon" userId="7469c87ffe94b59c" providerId="LiveId" clId="{1EFA34B1-AA94-4B50-B711-5C6695204B73}" dt="2021-12-01T14:57:26.949" v="5" actId="47"/>
        <pc:sldMkLst>
          <pc:docMk/>
          <pc:sldMk cId="1177481959" sldId="332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259505143" sldId="334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3790258557" sldId="335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2922974100" sldId="336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491459929" sldId="337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3497857478" sldId="338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3602018350" sldId="339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3687689588" sldId="340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4236122561" sldId="341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1410523894" sldId="342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2256061644" sldId="343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4168867785" sldId="344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3114977760" sldId="345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178678050" sldId="347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1609356679" sldId="348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3980841605" sldId="349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1928687620" sldId="350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3263305038" sldId="351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1320874784" sldId="352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1552866751" sldId="353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583489073" sldId="354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2352665669" sldId="366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2427527981" sldId="367"/>
        </pc:sldMkLst>
      </pc:sldChg>
      <pc:sldChg chg="modSp mod">
        <pc:chgData name="Damian T. Gordon" userId="7469c87ffe94b59c" providerId="LiveId" clId="{1EFA34B1-AA94-4B50-B711-5C6695204B73}" dt="2021-12-01T14:57:21.988" v="4" actId="20577"/>
        <pc:sldMkLst>
          <pc:docMk/>
          <pc:sldMk cId="1369106278" sldId="1004"/>
        </pc:sldMkLst>
        <pc:spChg chg="mod">
          <ac:chgData name="Damian T. Gordon" userId="7469c87ffe94b59c" providerId="LiveId" clId="{1EFA34B1-AA94-4B50-B711-5C6695204B73}" dt="2021-12-01T14:57:21.988" v="4" actId="20577"/>
          <ac:spMkLst>
            <pc:docMk/>
            <pc:sldMk cId="1369106278" sldId="1004"/>
            <ac:spMk id="2" creationId="{00000000-0000-0000-0000-000000000000}"/>
          </ac:spMkLst>
        </pc:spChg>
      </pc:sldChg>
      <pc:sldChg chg="addSp delSp modSp mod setBg">
        <pc:chgData name="Damian T. Gordon" userId="7469c87ffe94b59c" providerId="LiveId" clId="{1EFA34B1-AA94-4B50-B711-5C6695204B73}" dt="2021-12-01T15:14:00.912" v="193" actId="1036"/>
        <pc:sldMkLst>
          <pc:docMk/>
          <pc:sldMk cId="4221653277" sldId="1005"/>
        </pc:sldMkLst>
        <pc:spChg chg="mod">
          <ac:chgData name="Damian T. Gordon" userId="7469c87ffe94b59c" providerId="LiveId" clId="{1EFA34B1-AA94-4B50-B711-5C6695204B73}" dt="2021-12-01T15:07:04.885" v="24" actId="20577"/>
          <ac:spMkLst>
            <pc:docMk/>
            <pc:sldMk cId="4221653277" sldId="1005"/>
            <ac:spMk id="2" creationId="{00000000-0000-0000-0000-000000000000}"/>
          </ac:spMkLst>
        </pc:spChg>
        <pc:spChg chg="mod">
          <ac:chgData name="Damian T. Gordon" userId="7469c87ffe94b59c" providerId="LiveId" clId="{1EFA34B1-AA94-4B50-B711-5C6695204B73}" dt="2021-12-01T15:12:14.476" v="105" actId="113"/>
          <ac:spMkLst>
            <pc:docMk/>
            <pc:sldMk cId="4221653277" sldId="1005"/>
            <ac:spMk id="3" creationId="{00000000-0000-0000-0000-000000000000}"/>
          </ac:spMkLst>
        </pc:spChg>
        <pc:spChg chg="add del">
          <ac:chgData name="Damian T. Gordon" userId="7469c87ffe94b59c" providerId="LiveId" clId="{1EFA34B1-AA94-4B50-B711-5C6695204B73}" dt="2021-12-01T15:09:28.498" v="73"/>
          <ac:spMkLst>
            <pc:docMk/>
            <pc:sldMk cId="4221653277" sldId="1005"/>
            <ac:spMk id="7" creationId="{3E8C7773-5928-425E-B560-A0E910AC7F43}"/>
          </ac:spMkLst>
        </pc:spChg>
        <pc:spChg chg="add mod">
          <ac:chgData name="Damian T. Gordon" userId="7469c87ffe94b59c" providerId="LiveId" clId="{1EFA34B1-AA94-4B50-B711-5C6695204B73}" dt="2021-12-01T15:14:00.912" v="193" actId="1036"/>
          <ac:spMkLst>
            <pc:docMk/>
            <pc:sldMk cId="4221653277" sldId="1005"/>
            <ac:spMk id="8" creationId="{C1CA7AF8-459A-47F7-8180-B36CA016DE49}"/>
          </ac:spMkLst>
        </pc:spChg>
        <pc:spChg chg="add mod">
          <ac:chgData name="Damian T. Gordon" userId="7469c87ffe94b59c" providerId="LiveId" clId="{1EFA34B1-AA94-4B50-B711-5C6695204B73}" dt="2021-12-01T15:14:00.912" v="193" actId="1036"/>
          <ac:spMkLst>
            <pc:docMk/>
            <pc:sldMk cId="4221653277" sldId="1005"/>
            <ac:spMk id="9" creationId="{D64D662A-6409-41F1-97AF-28CC3DE2A2F9}"/>
          </ac:spMkLst>
        </pc:spChg>
        <pc:cxnChg chg="add mod">
          <ac:chgData name="Damian T. Gordon" userId="7469c87ffe94b59c" providerId="LiveId" clId="{1EFA34B1-AA94-4B50-B711-5C6695204B73}" dt="2021-12-01T15:14:00.912" v="193" actId="1036"/>
          <ac:cxnSpMkLst>
            <pc:docMk/>
            <pc:sldMk cId="4221653277" sldId="1005"/>
            <ac:cxnSpMk id="10" creationId="{A8CFADDA-073F-4690-BDDA-8F8C7CB59E39}"/>
          </ac:cxnSpMkLst>
        </pc:cxnChg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3812033918" sldId="1006"/>
        </pc:sldMkLst>
      </pc:sldChg>
      <pc:sldChg chg="del">
        <pc:chgData name="Damian T. Gordon" userId="7469c87ffe94b59c" providerId="LiveId" clId="{1EFA34B1-AA94-4B50-B711-5C6695204B73}" dt="2021-12-01T15:00:28.035" v="19" actId="47"/>
        <pc:sldMkLst>
          <pc:docMk/>
          <pc:sldMk cId="2061746352" sldId="1008"/>
        </pc:sldMkLst>
      </pc:sldChg>
      <pc:sldChg chg="addSp modSp add">
        <pc:chgData name="Damian T. Gordon" userId="7469c87ffe94b59c" providerId="LiveId" clId="{1EFA34B1-AA94-4B50-B711-5C6695204B73}" dt="2021-12-01T15:00:11.906" v="18" actId="1076"/>
        <pc:sldMkLst>
          <pc:docMk/>
          <pc:sldMk cId="2205184565" sldId="1009"/>
        </pc:sldMkLst>
        <pc:picChg chg="add mod">
          <ac:chgData name="Damian T. Gordon" userId="7469c87ffe94b59c" providerId="LiveId" clId="{1EFA34B1-AA94-4B50-B711-5C6695204B73}" dt="2021-12-01T15:00:11.906" v="18" actId="1076"/>
          <ac:picMkLst>
            <pc:docMk/>
            <pc:sldMk cId="2205184565" sldId="1009"/>
            <ac:picMk id="1026" creationId="{11FFB0B2-C539-494C-B2B8-07907D85F6AD}"/>
          </ac:picMkLst>
        </pc:picChg>
      </pc:sldChg>
      <pc:sldChg chg="addSp modSp add mod">
        <pc:chgData name="Damian T. Gordon" userId="7469c87ffe94b59c" providerId="LiveId" clId="{1EFA34B1-AA94-4B50-B711-5C6695204B73}" dt="2021-12-01T15:09:04.332" v="71" actId="20577"/>
        <pc:sldMkLst>
          <pc:docMk/>
          <pc:sldMk cId="2152252019" sldId="1010"/>
        </pc:sldMkLst>
        <pc:spChg chg="add mod">
          <ac:chgData name="Damian T. Gordon" userId="7469c87ffe94b59c" providerId="LiveId" clId="{1EFA34B1-AA94-4B50-B711-5C6695204B73}" dt="2021-12-01T15:08:15.285" v="63" actId="1038"/>
          <ac:spMkLst>
            <pc:docMk/>
            <pc:sldMk cId="2152252019" sldId="1010"/>
            <ac:spMk id="5" creationId="{9F4AE4E1-EB87-47D5-BCDF-3430273975CF}"/>
          </ac:spMkLst>
        </pc:spChg>
        <pc:spChg chg="add mod">
          <ac:chgData name="Damian T. Gordon" userId="7469c87ffe94b59c" providerId="LiveId" clId="{1EFA34B1-AA94-4B50-B711-5C6695204B73}" dt="2021-12-01T15:09:04.332" v="71" actId="20577"/>
          <ac:spMkLst>
            <pc:docMk/>
            <pc:sldMk cId="2152252019" sldId="1010"/>
            <ac:spMk id="7" creationId="{193E876B-DFD4-4DA1-9195-2AB71C4DEFEC}"/>
          </ac:spMkLst>
        </pc:spChg>
        <pc:cxnChg chg="add mod">
          <ac:chgData name="Damian T. Gordon" userId="7469c87ffe94b59c" providerId="LiveId" clId="{1EFA34B1-AA94-4B50-B711-5C6695204B73}" dt="2021-12-01T15:08:55.326" v="68" actId="208"/>
          <ac:cxnSpMkLst>
            <pc:docMk/>
            <pc:sldMk cId="2152252019" sldId="1010"/>
            <ac:cxnSpMk id="8" creationId="{EDC8C7C5-E814-4D2D-8661-A8E7D0AD4592}"/>
          </ac:cxnSpMkLst>
        </pc:cxnChg>
      </pc:sldChg>
      <pc:sldChg chg="addSp modSp add mod">
        <pc:chgData name="Damian T. Gordon" userId="7469c87ffe94b59c" providerId="LiveId" clId="{1EFA34B1-AA94-4B50-B711-5C6695204B73}" dt="2021-12-01T15:14:03.898" v="194"/>
        <pc:sldMkLst>
          <pc:docMk/>
          <pc:sldMk cId="3223563070" sldId="1011"/>
        </pc:sldMkLst>
        <pc:spChg chg="mod">
          <ac:chgData name="Damian T. Gordon" userId="7469c87ffe94b59c" providerId="LiveId" clId="{1EFA34B1-AA94-4B50-B711-5C6695204B73}" dt="2021-12-01T15:12:31.587" v="112" actId="20577"/>
          <ac:spMkLst>
            <pc:docMk/>
            <pc:sldMk cId="3223563070" sldId="1011"/>
            <ac:spMk id="3" creationId="{00000000-0000-0000-0000-000000000000}"/>
          </ac:spMkLst>
        </pc:spChg>
        <pc:spChg chg="add mod">
          <ac:chgData name="Damian T. Gordon" userId="7469c87ffe94b59c" providerId="LiveId" clId="{1EFA34B1-AA94-4B50-B711-5C6695204B73}" dt="2021-12-01T15:14:03.898" v="194"/>
          <ac:spMkLst>
            <pc:docMk/>
            <pc:sldMk cId="3223563070" sldId="1011"/>
            <ac:spMk id="7" creationId="{45D92433-0EEF-4528-B7CF-AAA78D52159B}"/>
          </ac:spMkLst>
        </pc:spChg>
        <pc:spChg chg="add mod">
          <ac:chgData name="Damian T. Gordon" userId="7469c87ffe94b59c" providerId="LiveId" clId="{1EFA34B1-AA94-4B50-B711-5C6695204B73}" dt="2021-12-01T15:14:03.898" v="194"/>
          <ac:spMkLst>
            <pc:docMk/>
            <pc:sldMk cId="3223563070" sldId="1011"/>
            <ac:spMk id="8" creationId="{AD8EA165-A4C1-41E6-96AA-45B5B0803283}"/>
          </ac:spMkLst>
        </pc:spChg>
        <pc:cxnChg chg="add mod">
          <ac:chgData name="Damian T. Gordon" userId="7469c87ffe94b59c" providerId="LiveId" clId="{1EFA34B1-AA94-4B50-B711-5C6695204B73}" dt="2021-12-01T15:14:03.898" v="194"/>
          <ac:cxnSpMkLst>
            <pc:docMk/>
            <pc:sldMk cId="3223563070" sldId="1011"/>
            <ac:cxnSpMk id="9" creationId="{7505B678-CC76-4F43-BE00-C243C7603896}"/>
          </ac:cxnSpMkLst>
        </pc:cxnChg>
      </pc:sldChg>
      <pc:sldChg chg="addSp modSp add mod">
        <pc:chgData name="Damian T. Gordon" userId="7469c87ffe94b59c" providerId="LiveId" clId="{1EFA34B1-AA94-4B50-B711-5C6695204B73}" dt="2021-12-01T15:14:05.695" v="195"/>
        <pc:sldMkLst>
          <pc:docMk/>
          <pc:sldMk cId="1422883499" sldId="1012"/>
        </pc:sldMkLst>
        <pc:spChg chg="mod">
          <ac:chgData name="Damian T. Gordon" userId="7469c87ffe94b59c" providerId="LiveId" clId="{1EFA34B1-AA94-4B50-B711-5C6695204B73}" dt="2021-12-01T15:13:29.943" v="124" actId="20577"/>
          <ac:spMkLst>
            <pc:docMk/>
            <pc:sldMk cId="1422883499" sldId="1012"/>
            <ac:spMk id="3" creationId="{00000000-0000-0000-0000-000000000000}"/>
          </ac:spMkLst>
        </pc:spChg>
        <pc:spChg chg="add mod">
          <ac:chgData name="Damian T. Gordon" userId="7469c87ffe94b59c" providerId="LiveId" clId="{1EFA34B1-AA94-4B50-B711-5C6695204B73}" dt="2021-12-01T15:14:05.695" v="195"/>
          <ac:spMkLst>
            <pc:docMk/>
            <pc:sldMk cId="1422883499" sldId="1012"/>
            <ac:spMk id="7" creationId="{768EC0C8-61F7-44F9-8277-5CF25F091602}"/>
          </ac:spMkLst>
        </pc:spChg>
        <pc:spChg chg="add mod">
          <ac:chgData name="Damian T. Gordon" userId="7469c87ffe94b59c" providerId="LiveId" clId="{1EFA34B1-AA94-4B50-B711-5C6695204B73}" dt="2021-12-01T15:14:05.695" v="195"/>
          <ac:spMkLst>
            <pc:docMk/>
            <pc:sldMk cId="1422883499" sldId="1012"/>
            <ac:spMk id="8" creationId="{48C21F31-5C77-4474-BB33-6279899EAA32}"/>
          </ac:spMkLst>
        </pc:spChg>
        <pc:cxnChg chg="add mod">
          <ac:chgData name="Damian T. Gordon" userId="7469c87ffe94b59c" providerId="LiveId" clId="{1EFA34B1-AA94-4B50-B711-5C6695204B73}" dt="2021-12-01T15:14:05.695" v="195"/>
          <ac:cxnSpMkLst>
            <pc:docMk/>
            <pc:sldMk cId="1422883499" sldId="1012"/>
            <ac:cxnSpMk id="9" creationId="{3D5CE308-7866-4D19-AA47-A7DDC5DC92E6}"/>
          </ac:cxnSpMkLst>
        </pc:cxnChg>
      </pc:sldChg>
      <pc:sldChg chg="modSp add mod ord">
        <pc:chgData name="Damian T. Gordon" userId="7469c87ffe94b59c" providerId="LiveId" clId="{1EFA34B1-AA94-4B50-B711-5C6695204B73}" dt="2021-12-01T15:15:59.098" v="205" actId="403"/>
        <pc:sldMkLst>
          <pc:docMk/>
          <pc:sldMk cId="2560582290" sldId="1013"/>
        </pc:sldMkLst>
        <pc:spChg chg="mod">
          <ac:chgData name="Damian T. Gordon" userId="7469c87ffe94b59c" providerId="LiveId" clId="{1EFA34B1-AA94-4B50-B711-5C6695204B73}" dt="2021-12-01T15:15:59.098" v="205" actId="403"/>
          <ac:spMkLst>
            <pc:docMk/>
            <pc:sldMk cId="2560582290" sldId="1013"/>
            <ac:spMk id="3" creationId="{00000000-0000-0000-0000-000000000000}"/>
          </ac:spMkLst>
        </pc:spChg>
      </pc:sldChg>
      <pc:sldChg chg="addSp modSp add mod">
        <pc:chgData name="Damian T. Gordon" userId="7469c87ffe94b59c" providerId="LiveId" clId="{1EFA34B1-AA94-4B50-B711-5C6695204B73}" dt="2021-12-01T15:17:24.191" v="214"/>
        <pc:sldMkLst>
          <pc:docMk/>
          <pc:sldMk cId="2755631698" sldId="1014"/>
        </pc:sldMkLst>
        <pc:spChg chg="add mod">
          <ac:chgData name="Damian T. Gordon" userId="7469c87ffe94b59c" providerId="LiveId" clId="{1EFA34B1-AA94-4B50-B711-5C6695204B73}" dt="2021-12-01T15:17:24.191" v="214"/>
          <ac:spMkLst>
            <pc:docMk/>
            <pc:sldMk cId="2755631698" sldId="1014"/>
            <ac:spMk id="10" creationId="{8804CEC6-2828-4591-9E70-8814F2C97D5D}"/>
          </ac:spMkLst>
        </pc:spChg>
      </pc:sldChg>
    </pc:docChg>
  </pc:docChgLst>
  <pc:docChgLst>
    <pc:chgData name="Damian T. Gordon" userId="7469c87ffe94b59c" providerId="LiveId" clId="{635184B1-4F99-499F-A63C-648216AAA5BF}"/>
    <pc:docChg chg="undo custSel addSld delSld modSld sldOrd">
      <pc:chgData name="Damian T. Gordon" userId="7469c87ffe94b59c" providerId="LiveId" clId="{635184B1-4F99-499F-A63C-648216AAA5BF}" dt="2021-12-08T16:36:46.329" v="2269" actId="20577"/>
      <pc:docMkLst>
        <pc:docMk/>
      </pc:docMkLst>
      <pc:sldChg chg="addSp modSp mod">
        <pc:chgData name="Damian T. Gordon" userId="7469c87ffe94b59c" providerId="LiveId" clId="{635184B1-4F99-499F-A63C-648216AAA5BF}" dt="2021-12-08T12:31:33.575" v="157" actId="1035"/>
        <pc:sldMkLst>
          <pc:docMk/>
          <pc:sldMk cId="1490925107" sldId="330"/>
        </pc:sldMkLst>
        <pc:spChg chg="mod">
          <ac:chgData name="Damian T. Gordon" userId="7469c87ffe94b59c" providerId="LiveId" clId="{635184B1-4F99-499F-A63C-648216AAA5BF}" dt="2021-12-08T12:29:21.661" v="25" actId="20577"/>
          <ac:spMkLst>
            <pc:docMk/>
            <pc:sldMk cId="1490925107" sldId="330"/>
            <ac:spMk id="2" creationId="{00000000-0000-0000-0000-000000000000}"/>
          </ac:spMkLst>
        </pc:spChg>
        <pc:spChg chg="mod">
          <ac:chgData name="Damian T. Gordon" userId="7469c87ffe94b59c" providerId="LiveId" clId="{635184B1-4F99-499F-A63C-648216AAA5BF}" dt="2021-12-08T12:31:24.274" v="152" actId="404"/>
          <ac:spMkLst>
            <pc:docMk/>
            <pc:sldMk cId="1490925107" sldId="330"/>
            <ac:spMk id="3" creationId="{00000000-0000-0000-0000-000000000000}"/>
          </ac:spMkLst>
        </pc:spChg>
        <pc:picChg chg="add mod">
          <ac:chgData name="Damian T. Gordon" userId="7469c87ffe94b59c" providerId="LiveId" clId="{635184B1-4F99-499F-A63C-648216AAA5BF}" dt="2021-12-08T12:31:33.575" v="157" actId="1035"/>
          <ac:picMkLst>
            <pc:docMk/>
            <pc:sldMk cId="1490925107" sldId="330"/>
            <ac:picMk id="1026" creationId="{9F38EC67-35B7-4D94-9564-A98F2466CEF6}"/>
          </ac:picMkLst>
        </pc:picChg>
      </pc:sldChg>
      <pc:sldChg chg="modSp mod">
        <pc:chgData name="Damian T. Gordon" userId="7469c87ffe94b59c" providerId="LiveId" clId="{635184B1-4F99-499F-A63C-648216AAA5BF}" dt="2021-12-08T16:36:17.429" v="2266" actId="20577"/>
        <pc:sldMkLst>
          <pc:docMk/>
          <pc:sldMk cId="1369106278" sldId="1004"/>
        </pc:sldMkLst>
        <pc:spChg chg="mod">
          <ac:chgData name="Damian T. Gordon" userId="7469c87ffe94b59c" providerId="LiveId" clId="{635184B1-4F99-499F-A63C-648216AAA5BF}" dt="2021-12-08T16:36:17.429" v="2266" actId="20577"/>
          <ac:spMkLst>
            <pc:docMk/>
            <pc:sldMk cId="1369106278" sldId="1004"/>
            <ac:spMk id="2" creationId="{00000000-0000-0000-0000-000000000000}"/>
          </ac:spMkLst>
        </pc:spChg>
      </pc:sldChg>
      <pc:sldChg chg="addSp delSp modSp add mod setBg">
        <pc:chgData name="Damian T. Gordon" userId="7469c87ffe94b59c" providerId="LiveId" clId="{635184B1-4F99-499F-A63C-648216AAA5BF}" dt="2021-12-08T12:34:49.515" v="302" actId="20577"/>
        <pc:sldMkLst>
          <pc:docMk/>
          <pc:sldMk cId="2553580613" sldId="1005"/>
        </pc:sldMkLst>
        <pc:spChg chg="mod">
          <ac:chgData name="Damian T. Gordon" userId="7469c87ffe94b59c" providerId="LiveId" clId="{635184B1-4F99-499F-A63C-648216AAA5BF}" dt="2021-12-08T12:34:49.515" v="302" actId="20577"/>
          <ac:spMkLst>
            <pc:docMk/>
            <pc:sldMk cId="2553580613" sldId="1005"/>
            <ac:spMk id="3" creationId="{00000000-0000-0000-0000-000000000000}"/>
          </ac:spMkLst>
        </pc:spChg>
        <pc:spChg chg="add del">
          <ac:chgData name="Damian T. Gordon" userId="7469c87ffe94b59c" providerId="LiveId" clId="{635184B1-4F99-499F-A63C-648216AAA5BF}" dt="2021-12-08T12:33:23.621" v="284"/>
          <ac:spMkLst>
            <pc:docMk/>
            <pc:sldMk cId="2553580613" sldId="1005"/>
            <ac:spMk id="5" creationId="{CB8ED9AE-A2EF-46D2-B2C8-4470BF94ACAC}"/>
          </ac:spMkLst>
        </pc:spChg>
        <pc:picChg chg="del">
          <ac:chgData name="Damian T. Gordon" userId="7469c87ffe94b59c" providerId="LiveId" clId="{635184B1-4F99-499F-A63C-648216AAA5BF}" dt="2021-12-08T12:31:41.204" v="159" actId="478"/>
          <ac:picMkLst>
            <pc:docMk/>
            <pc:sldMk cId="2553580613" sldId="1005"/>
            <ac:picMk id="1026" creationId="{9F38EC67-35B7-4D94-9564-A98F2466CEF6}"/>
          </ac:picMkLst>
        </pc:picChg>
      </pc:sldChg>
      <pc:sldChg chg="del">
        <pc:chgData name="Damian T. Gordon" userId="7469c87ffe94b59c" providerId="LiveId" clId="{635184B1-4F99-499F-A63C-648216AAA5BF}" dt="2021-12-08T12:29:26.139" v="26" actId="47"/>
        <pc:sldMkLst>
          <pc:docMk/>
          <pc:sldMk cId="4221653277" sldId="1005"/>
        </pc:sldMkLst>
      </pc:sldChg>
      <pc:sldChg chg="modSp add mod">
        <pc:chgData name="Damian T. Gordon" userId="7469c87ffe94b59c" providerId="LiveId" clId="{635184B1-4F99-499F-A63C-648216AAA5BF}" dt="2021-12-08T16:16:47.940" v="2046" actId="1076"/>
        <pc:sldMkLst>
          <pc:docMk/>
          <pc:sldMk cId="2666274472" sldId="1006"/>
        </pc:sldMkLst>
        <pc:spChg chg="mod">
          <ac:chgData name="Damian T. Gordon" userId="7469c87ffe94b59c" providerId="LiveId" clId="{635184B1-4F99-499F-A63C-648216AAA5BF}" dt="2021-12-08T16:16:47.940" v="2046" actId="1076"/>
          <ac:spMkLst>
            <pc:docMk/>
            <pc:sldMk cId="2666274472" sldId="1006"/>
            <ac:spMk id="3" creationId="{00000000-0000-0000-0000-000000000000}"/>
          </ac:spMkLst>
        </pc:spChg>
      </pc:sldChg>
      <pc:sldChg chg="modSp add mod ord">
        <pc:chgData name="Damian T. Gordon" userId="7469c87ffe94b59c" providerId="LiveId" clId="{635184B1-4F99-499F-A63C-648216AAA5BF}" dt="2021-12-08T12:40:13.708" v="553"/>
        <pc:sldMkLst>
          <pc:docMk/>
          <pc:sldMk cId="1215926202" sldId="1007"/>
        </pc:sldMkLst>
        <pc:spChg chg="mod">
          <ac:chgData name="Damian T. Gordon" userId="7469c87ffe94b59c" providerId="LiveId" clId="{635184B1-4F99-499F-A63C-648216AAA5BF}" dt="2021-12-08T12:40:06.172" v="550" actId="404"/>
          <ac:spMkLst>
            <pc:docMk/>
            <pc:sldMk cId="1215926202" sldId="1007"/>
            <ac:spMk id="3" creationId="{00000000-0000-0000-0000-000000000000}"/>
          </ac:spMkLst>
        </pc:spChg>
      </pc:sldChg>
      <pc:sldChg chg="modSp add mod">
        <pc:chgData name="Damian T. Gordon" userId="7469c87ffe94b59c" providerId="LiveId" clId="{635184B1-4F99-499F-A63C-648216AAA5BF}" dt="2021-12-08T12:47:20.447" v="813" actId="20577"/>
        <pc:sldMkLst>
          <pc:docMk/>
          <pc:sldMk cId="1640110367" sldId="1008"/>
        </pc:sldMkLst>
        <pc:spChg chg="mod">
          <ac:chgData name="Damian T. Gordon" userId="7469c87ffe94b59c" providerId="LiveId" clId="{635184B1-4F99-499F-A63C-648216AAA5BF}" dt="2021-12-08T12:47:20.447" v="813" actId="20577"/>
          <ac:spMkLst>
            <pc:docMk/>
            <pc:sldMk cId="1640110367" sldId="1008"/>
            <ac:spMk id="3" creationId="{00000000-0000-0000-0000-000000000000}"/>
          </ac:spMkLst>
        </pc:spChg>
      </pc:sldChg>
      <pc:sldChg chg="del">
        <pc:chgData name="Damian T. Gordon" userId="7469c87ffe94b59c" providerId="LiveId" clId="{635184B1-4F99-499F-A63C-648216AAA5BF}" dt="2021-12-08T12:29:26.139" v="26" actId="47"/>
        <pc:sldMkLst>
          <pc:docMk/>
          <pc:sldMk cId="2205184565" sldId="1009"/>
        </pc:sldMkLst>
      </pc:sldChg>
      <pc:sldChg chg="addSp delSp modSp add mod setBg">
        <pc:chgData name="Damian T. Gordon" userId="7469c87ffe94b59c" providerId="LiveId" clId="{635184B1-4F99-499F-A63C-648216AAA5BF}" dt="2021-12-08T15:03:36.773" v="1442" actId="113"/>
        <pc:sldMkLst>
          <pc:docMk/>
          <pc:sldMk cId="2667132326" sldId="1009"/>
        </pc:sldMkLst>
        <pc:spChg chg="add del mod">
          <ac:chgData name="Damian T. Gordon" userId="7469c87ffe94b59c" providerId="LiveId" clId="{635184B1-4F99-499F-A63C-648216AAA5BF}" dt="2021-12-08T15:03:36.773" v="1442" actId="113"/>
          <ac:spMkLst>
            <pc:docMk/>
            <pc:sldMk cId="2667132326" sldId="1009"/>
            <ac:spMk id="3" creationId="{00000000-0000-0000-0000-000000000000}"/>
          </ac:spMkLst>
        </pc:spChg>
        <pc:spChg chg="add del mod">
          <ac:chgData name="Damian T. Gordon" userId="7469c87ffe94b59c" providerId="LiveId" clId="{635184B1-4F99-499F-A63C-648216AAA5BF}" dt="2021-12-08T12:47:42.667" v="818"/>
          <ac:spMkLst>
            <pc:docMk/>
            <pc:sldMk cId="2667132326" sldId="1009"/>
            <ac:spMk id="5" creationId="{15D9E997-8C36-4CCA-A558-16693E31EFFB}"/>
          </ac:spMkLst>
        </pc:spChg>
        <pc:spChg chg="add mod ord">
          <ac:chgData name="Damian T. Gordon" userId="7469c87ffe94b59c" providerId="LiveId" clId="{635184B1-4F99-499F-A63C-648216AAA5BF}" dt="2021-12-08T14:55:59.474" v="1256" actId="167"/>
          <ac:spMkLst>
            <pc:docMk/>
            <pc:sldMk cId="2667132326" sldId="1009"/>
            <ac:spMk id="6" creationId="{2CD69B4E-C386-411E-9274-6362AB404D14}"/>
          </ac:spMkLst>
        </pc:spChg>
      </pc:sldChg>
      <pc:sldChg chg="add ord">
        <pc:chgData name="Damian T. Gordon" userId="7469c87ffe94b59c" providerId="LiveId" clId="{635184B1-4F99-499F-A63C-648216AAA5BF}" dt="2021-12-08T12:51:29.654" v="873"/>
        <pc:sldMkLst>
          <pc:docMk/>
          <pc:sldMk cId="1127248868" sldId="1010"/>
        </pc:sldMkLst>
      </pc:sldChg>
      <pc:sldChg chg="del">
        <pc:chgData name="Damian T. Gordon" userId="7469c87ffe94b59c" providerId="LiveId" clId="{635184B1-4F99-499F-A63C-648216AAA5BF}" dt="2021-12-08T12:29:26.139" v="26" actId="47"/>
        <pc:sldMkLst>
          <pc:docMk/>
          <pc:sldMk cId="2152252019" sldId="1010"/>
        </pc:sldMkLst>
      </pc:sldChg>
      <pc:sldChg chg="addSp modSp add mod ord">
        <pc:chgData name="Damian T. Gordon" userId="7469c87ffe94b59c" providerId="LiveId" clId="{635184B1-4F99-499F-A63C-648216AAA5BF}" dt="2021-12-08T13:26:35.649" v="1069" actId="20577"/>
        <pc:sldMkLst>
          <pc:docMk/>
          <pc:sldMk cId="715821812" sldId="1011"/>
        </pc:sldMkLst>
        <pc:spChg chg="mod">
          <ac:chgData name="Damian T. Gordon" userId="7469c87ffe94b59c" providerId="LiveId" clId="{635184B1-4F99-499F-A63C-648216AAA5BF}" dt="2021-12-08T13:26:35.649" v="1069" actId="20577"/>
          <ac:spMkLst>
            <pc:docMk/>
            <pc:sldMk cId="715821812" sldId="1011"/>
            <ac:spMk id="3" creationId="{00000000-0000-0000-0000-000000000000}"/>
          </ac:spMkLst>
        </pc:spChg>
        <pc:picChg chg="add mod">
          <ac:chgData name="Damian T. Gordon" userId="7469c87ffe94b59c" providerId="LiveId" clId="{635184B1-4F99-499F-A63C-648216AAA5BF}" dt="2021-12-08T13:26:02.396" v="987" actId="1076"/>
          <ac:picMkLst>
            <pc:docMk/>
            <pc:sldMk cId="715821812" sldId="1011"/>
            <ac:picMk id="7170" creationId="{42F6306B-3BE4-40E5-99AA-A96577BB05F4}"/>
          </ac:picMkLst>
        </pc:picChg>
      </pc:sldChg>
      <pc:sldChg chg="del">
        <pc:chgData name="Damian T. Gordon" userId="7469c87ffe94b59c" providerId="LiveId" clId="{635184B1-4F99-499F-A63C-648216AAA5BF}" dt="2021-12-08T12:29:26.139" v="26" actId="47"/>
        <pc:sldMkLst>
          <pc:docMk/>
          <pc:sldMk cId="3223563070" sldId="1011"/>
        </pc:sldMkLst>
      </pc:sldChg>
      <pc:sldChg chg="del">
        <pc:chgData name="Damian T. Gordon" userId="7469c87ffe94b59c" providerId="LiveId" clId="{635184B1-4F99-499F-A63C-648216AAA5BF}" dt="2021-12-08T12:29:26.139" v="26" actId="47"/>
        <pc:sldMkLst>
          <pc:docMk/>
          <pc:sldMk cId="1422883499" sldId="1012"/>
        </pc:sldMkLst>
      </pc:sldChg>
      <pc:sldChg chg="delSp modSp add mod">
        <pc:chgData name="Damian T. Gordon" userId="7469c87ffe94b59c" providerId="LiveId" clId="{635184B1-4F99-499F-A63C-648216AAA5BF}" dt="2021-12-08T16:11:38.823" v="1988" actId="1076"/>
        <pc:sldMkLst>
          <pc:docMk/>
          <pc:sldMk cId="2590880767" sldId="1012"/>
        </pc:sldMkLst>
        <pc:spChg chg="mod">
          <ac:chgData name="Damian T. Gordon" userId="7469c87ffe94b59c" providerId="LiveId" clId="{635184B1-4F99-499F-A63C-648216AAA5BF}" dt="2021-12-08T16:11:38.823" v="1988" actId="1076"/>
          <ac:spMkLst>
            <pc:docMk/>
            <pc:sldMk cId="2590880767" sldId="1012"/>
            <ac:spMk id="3" creationId="{00000000-0000-0000-0000-000000000000}"/>
          </ac:spMkLst>
        </pc:spChg>
        <pc:picChg chg="del">
          <ac:chgData name="Damian T. Gordon" userId="7469c87ffe94b59c" providerId="LiveId" clId="{635184B1-4F99-499F-A63C-648216AAA5BF}" dt="2021-12-08T13:26:46.740" v="1071" actId="478"/>
          <ac:picMkLst>
            <pc:docMk/>
            <pc:sldMk cId="2590880767" sldId="1012"/>
            <ac:picMk id="7170" creationId="{42F6306B-3BE4-40E5-99AA-A96577BB05F4}"/>
          </ac:picMkLst>
        </pc:picChg>
      </pc:sldChg>
      <pc:sldChg chg="del">
        <pc:chgData name="Damian T. Gordon" userId="7469c87ffe94b59c" providerId="LiveId" clId="{635184B1-4F99-499F-A63C-648216AAA5BF}" dt="2021-12-08T12:29:26.139" v="26" actId="47"/>
        <pc:sldMkLst>
          <pc:docMk/>
          <pc:sldMk cId="2560582290" sldId="1013"/>
        </pc:sldMkLst>
      </pc:sldChg>
      <pc:sldChg chg="addSp delSp modSp add del">
        <pc:chgData name="Damian T. Gordon" userId="7469c87ffe94b59c" providerId="LiveId" clId="{635184B1-4F99-499F-A63C-648216AAA5BF}" dt="2021-12-08T15:14:54.074" v="1443" actId="47"/>
        <pc:sldMkLst>
          <pc:docMk/>
          <pc:sldMk cId="2814652946" sldId="1013"/>
        </pc:sldMkLst>
        <pc:spChg chg="add del mod">
          <ac:chgData name="Damian T. Gordon" userId="7469c87ffe94b59c" providerId="LiveId" clId="{635184B1-4F99-499F-A63C-648216AAA5BF}" dt="2021-12-08T14:56:13.044" v="1258"/>
          <ac:spMkLst>
            <pc:docMk/>
            <pc:sldMk cId="2814652946" sldId="1013"/>
            <ac:spMk id="5" creationId="{3174CB83-6ECC-4D2F-A46A-4B34768187C6}"/>
          </ac:spMkLst>
        </pc:spChg>
      </pc:sldChg>
      <pc:sldChg chg="del">
        <pc:chgData name="Damian T. Gordon" userId="7469c87ffe94b59c" providerId="LiveId" clId="{635184B1-4F99-499F-A63C-648216AAA5BF}" dt="2021-12-08T12:29:26.139" v="26" actId="47"/>
        <pc:sldMkLst>
          <pc:docMk/>
          <pc:sldMk cId="2755631698" sldId="1014"/>
        </pc:sldMkLst>
      </pc:sldChg>
      <pc:sldChg chg="modSp add mod">
        <pc:chgData name="Damian T. Gordon" userId="7469c87ffe94b59c" providerId="LiveId" clId="{635184B1-4F99-499F-A63C-648216AAA5BF}" dt="2021-12-08T15:00:20.224" v="1440" actId="20577"/>
        <pc:sldMkLst>
          <pc:docMk/>
          <pc:sldMk cId="2871764278" sldId="1014"/>
        </pc:sldMkLst>
        <pc:spChg chg="mod">
          <ac:chgData name="Damian T. Gordon" userId="7469c87ffe94b59c" providerId="LiveId" clId="{635184B1-4F99-499F-A63C-648216AAA5BF}" dt="2021-12-08T15:00:20.224" v="1440" actId="20577"/>
          <ac:spMkLst>
            <pc:docMk/>
            <pc:sldMk cId="2871764278" sldId="1014"/>
            <ac:spMk id="3" creationId="{00000000-0000-0000-0000-000000000000}"/>
          </ac:spMkLst>
        </pc:spChg>
      </pc:sldChg>
      <pc:sldChg chg="addSp delSp modSp add mod chgLayout">
        <pc:chgData name="Damian T. Gordon" userId="7469c87ffe94b59c" providerId="LiveId" clId="{635184B1-4F99-499F-A63C-648216AAA5BF}" dt="2021-12-08T16:14:47.969" v="2014" actId="27636"/>
        <pc:sldMkLst>
          <pc:docMk/>
          <pc:sldMk cId="2586223257" sldId="1015"/>
        </pc:sldMkLst>
        <pc:spChg chg="mod ord">
          <ac:chgData name="Damian T. Gordon" userId="7469c87ffe94b59c" providerId="LiveId" clId="{635184B1-4F99-499F-A63C-648216AAA5BF}" dt="2021-12-08T15:25:45.768" v="1509" actId="700"/>
          <ac:spMkLst>
            <pc:docMk/>
            <pc:sldMk cId="2586223257" sldId="1015"/>
            <ac:spMk id="2" creationId="{00000000-0000-0000-0000-000000000000}"/>
          </ac:spMkLst>
        </pc:spChg>
        <pc:spChg chg="del">
          <ac:chgData name="Damian T. Gordon" userId="7469c87ffe94b59c" providerId="LiveId" clId="{635184B1-4F99-499F-A63C-648216AAA5BF}" dt="2021-12-08T15:17:23.948" v="1445" actId="478"/>
          <ac:spMkLst>
            <pc:docMk/>
            <pc:sldMk cId="2586223257" sldId="1015"/>
            <ac:spMk id="3" creationId="{00000000-0000-0000-0000-000000000000}"/>
          </ac:spMkLst>
        </pc:spChg>
        <pc:spChg chg="del">
          <ac:chgData name="Damian T. Gordon" userId="7469c87ffe94b59c" providerId="LiveId" clId="{635184B1-4F99-499F-A63C-648216AAA5BF}" dt="2021-12-08T15:17:23.948" v="1445" actId="478"/>
          <ac:spMkLst>
            <pc:docMk/>
            <pc:sldMk cId="2586223257" sldId="1015"/>
            <ac:spMk id="6" creationId="{2CD69B4E-C386-411E-9274-6362AB404D14}"/>
          </ac:spMkLst>
        </pc:spChg>
        <pc:spChg chg="add del mod">
          <ac:chgData name="Damian T. Gordon" userId="7469c87ffe94b59c" providerId="LiveId" clId="{635184B1-4F99-499F-A63C-648216AAA5BF}" dt="2021-12-08T15:17:27.417" v="1446" actId="478"/>
          <ac:spMkLst>
            <pc:docMk/>
            <pc:sldMk cId="2586223257" sldId="1015"/>
            <ac:spMk id="7" creationId="{4957D1C2-4DDA-48E1-875E-D7748941476B}"/>
          </ac:spMkLst>
        </pc:spChg>
        <pc:spChg chg="add mod ord">
          <ac:chgData name="Damian T. Gordon" userId="7469c87ffe94b59c" providerId="LiveId" clId="{635184B1-4F99-499F-A63C-648216AAA5BF}" dt="2021-12-08T16:14:47.969" v="2014" actId="27636"/>
          <ac:spMkLst>
            <pc:docMk/>
            <pc:sldMk cId="2586223257" sldId="1015"/>
            <ac:spMk id="8" creationId="{AC1DF75B-80A4-48A6-94EF-CA98A8CD28C0}"/>
          </ac:spMkLst>
        </pc:spChg>
        <pc:picChg chg="add del mod">
          <ac:chgData name="Damian T. Gordon" userId="7469c87ffe94b59c" providerId="LiveId" clId="{635184B1-4F99-499F-A63C-648216AAA5BF}" dt="2021-12-08T15:25:39.446" v="1507" actId="478"/>
          <ac:picMkLst>
            <pc:docMk/>
            <pc:sldMk cId="2586223257" sldId="1015"/>
            <ac:picMk id="9218" creationId="{FB847519-C70C-4183-A7DB-B488C9069177}"/>
          </ac:picMkLst>
        </pc:picChg>
      </pc:sldChg>
      <pc:sldChg chg="addSp delSp modSp add mod ord setBg">
        <pc:chgData name="Damian T. Gordon" userId="7469c87ffe94b59c" providerId="LiveId" clId="{635184B1-4F99-499F-A63C-648216AAA5BF}" dt="2021-12-08T15:30:22.280" v="1750" actId="20577"/>
        <pc:sldMkLst>
          <pc:docMk/>
          <pc:sldMk cId="1030863527" sldId="1016"/>
        </pc:sldMkLst>
        <pc:spChg chg="mod">
          <ac:chgData name="Damian T. Gordon" userId="7469c87ffe94b59c" providerId="LiveId" clId="{635184B1-4F99-499F-A63C-648216AAA5BF}" dt="2021-12-08T15:30:22.280" v="1750" actId="20577"/>
          <ac:spMkLst>
            <pc:docMk/>
            <pc:sldMk cId="1030863527" sldId="1016"/>
            <ac:spMk id="3" creationId="{00000000-0000-0000-0000-000000000000}"/>
          </ac:spMkLst>
        </pc:spChg>
        <pc:spChg chg="add del">
          <ac:chgData name="Damian T. Gordon" userId="7469c87ffe94b59c" providerId="LiveId" clId="{635184B1-4F99-499F-A63C-648216AAA5BF}" dt="2021-12-08T15:27:21.932" v="1598"/>
          <ac:spMkLst>
            <pc:docMk/>
            <pc:sldMk cId="1030863527" sldId="1016"/>
            <ac:spMk id="5" creationId="{7691BBC2-56B8-4987-9117-0837F921898B}"/>
          </ac:spMkLst>
        </pc:spChg>
      </pc:sldChg>
      <pc:sldChg chg="addSp delSp modSp add del mod">
        <pc:chgData name="Damian T. Gordon" userId="7469c87ffe94b59c" providerId="LiveId" clId="{635184B1-4F99-499F-A63C-648216AAA5BF}" dt="2021-12-08T15:25:40.998" v="1508" actId="47"/>
        <pc:sldMkLst>
          <pc:docMk/>
          <pc:sldMk cId="2658898238" sldId="1016"/>
        </pc:sldMkLst>
        <pc:spChg chg="add mod">
          <ac:chgData name="Damian T. Gordon" userId="7469c87ffe94b59c" providerId="LiveId" clId="{635184B1-4F99-499F-A63C-648216AAA5BF}" dt="2021-12-08T15:19:19.407" v="1488" actId="1076"/>
          <ac:spMkLst>
            <pc:docMk/>
            <pc:sldMk cId="2658898238" sldId="1016"/>
            <ac:spMk id="3" creationId="{B5008092-40E5-4555-9321-1325C306B3C5}"/>
          </ac:spMkLst>
        </pc:spChg>
        <pc:spChg chg="add mod">
          <ac:chgData name="Damian T. Gordon" userId="7469c87ffe94b59c" providerId="LiveId" clId="{635184B1-4F99-499F-A63C-648216AAA5BF}" dt="2021-12-08T15:20:22.565" v="1498" actId="20577"/>
          <ac:spMkLst>
            <pc:docMk/>
            <pc:sldMk cId="2658898238" sldId="1016"/>
            <ac:spMk id="6" creationId="{2DD07D1D-8CFD-4640-9A26-2B60612B999E}"/>
          </ac:spMkLst>
        </pc:spChg>
        <pc:cxnChg chg="add del mod">
          <ac:chgData name="Damian T. Gordon" userId="7469c87ffe94b59c" providerId="LiveId" clId="{635184B1-4F99-499F-A63C-648216AAA5BF}" dt="2021-12-08T15:20:42.477" v="1500" actId="478"/>
          <ac:cxnSpMkLst>
            <pc:docMk/>
            <pc:sldMk cId="2658898238" sldId="1016"/>
            <ac:cxnSpMk id="7" creationId="{DE7F0DB7-5AC1-4296-A049-E587686BA709}"/>
          </ac:cxnSpMkLst>
        </pc:cxnChg>
        <pc:cxnChg chg="add mod">
          <ac:chgData name="Damian T. Gordon" userId="7469c87ffe94b59c" providerId="LiveId" clId="{635184B1-4F99-499F-A63C-648216AAA5BF}" dt="2021-12-08T15:21:05.390" v="1502" actId="1582"/>
          <ac:cxnSpMkLst>
            <pc:docMk/>
            <pc:sldMk cId="2658898238" sldId="1016"/>
            <ac:cxnSpMk id="9" creationId="{FF0FD933-2DB2-4BC1-BC6D-D3637B35A00A}"/>
          </ac:cxnSpMkLst>
        </pc:cxnChg>
        <pc:cxnChg chg="add del">
          <ac:chgData name="Damian T. Gordon" userId="7469c87ffe94b59c" providerId="LiveId" clId="{635184B1-4F99-499F-A63C-648216AAA5BF}" dt="2021-12-08T15:21:30.576" v="1504" actId="11529"/>
          <ac:cxnSpMkLst>
            <pc:docMk/>
            <pc:sldMk cId="2658898238" sldId="1016"/>
            <ac:cxnSpMk id="11" creationId="{FE08C218-C1B0-4C12-8516-5C786A8B0FE3}"/>
          </ac:cxnSpMkLst>
        </pc:cxnChg>
        <pc:cxnChg chg="add mod">
          <ac:chgData name="Damian T. Gordon" userId="7469c87ffe94b59c" providerId="LiveId" clId="{635184B1-4F99-499F-A63C-648216AAA5BF}" dt="2021-12-08T15:21:50.898" v="1506" actId="1582"/>
          <ac:cxnSpMkLst>
            <pc:docMk/>
            <pc:sldMk cId="2658898238" sldId="1016"/>
            <ac:cxnSpMk id="13" creationId="{7C520BFB-BB4E-46F3-9F3D-249AC9BADBC9}"/>
          </ac:cxnSpMkLst>
        </pc:cxnChg>
      </pc:sldChg>
      <pc:sldChg chg="modSp add mod ord">
        <pc:chgData name="Damian T. Gordon" userId="7469c87ffe94b59c" providerId="LiveId" clId="{635184B1-4F99-499F-A63C-648216AAA5BF}" dt="2021-12-08T15:31:02.107" v="1817" actId="404"/>
        <pc:sldMkLst>
          <pc:docMk/>
          <pc:sldMk cId="338239576" sldId="1017"/>
        </pc:sldMkLst>
        <pc:spChg chg="mod">
          <ac:chgData name="Damian T. Gordon" userId="7469c87ffe94b59c" providerId="LiveId" clId="{635184B1-4F99-499F-A63C-648216AAA5BF}" dt="2021-12-08T15:31:02.107" v="1817" actId="404"/>
          <ac:spMkLst>
            <pc:docMk/>
            <pc:sldMk cId="338239576" sldId="1017"/>
            <ac:spMk id="3" creationId="{00000000-0000-0000-0000-000000000000}"/>
          </ac:spMkLst>
        </pc:spChg>
      </pc:sldChg>
      <pc:sldChg chg="addSp delSp modSp add mod ord setBg">
        <pc:chgData name="Damian T. Gordon" userId="7469c87ffe94b59c" providerId="LiveId" clId="{635184B1-4F99-499F-A63C-648216AAA5BF}" dt="2021-12-08T15:32:30.398" v="1836" actId="20577"/>
        <pc:sldMkLst>
          <pc:docMk/>
          <pc:sldMk cId="2754371697" sldId="1018"/>
        </pc:sldMkLst>
        <pc:spChg chg="mod">
          <ac:chgData name="Damian T. Gordon" userId="7469c87ffe94b59c" providerId="LiveId" clId="{635184B1-4F99-499F-A63C-648216AAA5BF}" dt="2021-12-08T15:32:30.398" v="1836" actId="20577"/>
          <ac:spMkLst>
            <pc:docMk/>
            <pc:sldMk cId="2754371697" sldId="1018"/>
            <ac:spMk id="3" creationId="{00000000-0000-0000-0000-000000000000}"/>
          </ac:spMkLst>
        </pc:spChg>
        <pc:spChg chg="add del">
          <ac:chgData name="Damian T. Gordon" userId="7469c87ffe94b59c" providerId="LiveId" clId="{635184B1-4F99-499F-A63C-648216AAA5BF}" dt="2021-12-08T15:31:30.274" v="1822"/>
          <ac:spMkLst>
            <pc:docMk/>
            <pc:sldMk cId="2754371697" sldId="1018"/>
            <ac:spMk id="5" creationId="{0A07DA56-604C-44F3-8B49-DAF968167319}"/>
          </ac:spMkLst>
        </pc:spChg>
      </pc:sldChg>
      <pc:sldChg chg="addSp modSp add del mod">
        <pc:chgData name="Damian T. Gordon" userId="7469c87ffe94b59c" providerId="LiveId" clId="{635184B1-4F99-499F-A63C-648216AAA5BF}" dt="2021-12-08T15:35:45.282" v="1924" actId="47"/>
        <pc:sldMkLst>
          <pc:docMk/>
          <pc:sldMk cId="413876884" sldId="1019"/>
        </pc:sldMkLst>
        <pc:spChg chg="mod">
          <ac:chgData name="Damian T. Gordon" userId="7469c87ffe94b59c" providerId="LiveId" clId="{635184B1-4F99-499F-A63C-648216AAA5BF}" dt="2021-12-08T15:33:14.113" v="1860" actId="1038"/>
          <ac:spMkLst>
            <pc:docMk/>
            <pc:sldMk cId="413876884" sldId="1019"/>
            <ac:spMk id="3" creationId="{00000000-0000-0000-0000-000000000000}"/>
          </ac:spMkLst>
        </pc:spChg>
        <pc:spChg chg="add mod">
          <ac:chgData name="Damian T. Gordon" userId="7469c87ffe94b59c" providerId="LiveId" clId="{635184B1-4F99-499F-A63C-648216AAA5BF}" dt="2021-12-08T15:35:15.027" v="1919" actId="20577"/>
          <ac:spMkLst>
            <pc:docMk/>
            <pc:sldMk cId="413876884" sldId="1019"/>
            <ac:spMk id="5" creationId="{48F91CAF-ED84-4956-80B9-17B5817EAF49}"/>
          </ac:spMkLst>
        </pc:spChg>
        <pc:spChg chg="mod">
          <ac:chgData name="Damian T. Gordon" userId="7469c87ffe94b59c" providerId="LiveId" clId="{635184B1-4F99-499F-A63C-648216AAA5BF}" dt="2021-12-08T15:33:06.843" v="1846" actId="1035"/>
          <ac:spMkLst>
            <pc:docMk/>
            <pc:sldMk cId="413876884" sldId="1019"/>
            <ac:spMk id="6" creationId="{2CD69B4E-C386-411E-9274-6362AB404D14}"/>
          </ac:spMkLst>
        </pc:spChg>
        <pc:spChg chg="add mod">
          <ac:chgData name="Damian T. Gordon" userId="7469c87ffe94b59c" providerId="LiveId" clId="{635184B1-4F99-499F-A63C-648216AAA5BF}" dt="2021-12-08T15:35:06.419" v="1911" actId="20577"/>
          <ac:spMkLst>
            <pc:docMk/>
            <pc:sldMk cId="413876884" sldId="1019"/>
            <ac:spMk id="7" creationId="{1FB2B499-4685-455D-A921-8CDBB6B077C0}"/>
          </ac:spMkLst>
        </pc:spChg>
      </pc:sldChg>
      <pc:sldChg chg="delSp modSp add mod ord">
        <pc:chgData name="Damian T. Gordon" userId="7469c87ffe94b59c" providerId="LiveId" clId="{635184B1-4F99-499F-A63C-648216AAA5BF}" dt="2021-12-08T15:36:39.256" v="1945" actId="1035"/>
        <pc:sldMkLst>
          <pc:docMk/>
          <pc:sldMk cId="361966" sldId="1020"/>
        </pc:sldMkLst>
        <pc:spChg chg="mod">
          <ac:chgData name="Damian T. Gordon" userId="7469c87ffe94b59c" providerId="LiveId" clId="{635184B1-4F99-499F-A63C-648216AAA5BF}" dt="2021-12-08T15:36:39.256" v="1945" actId="1035"/>
          <ac:spMkLst>
            <pc:docMk/>
            <pc:sldMk cId="361966" sldId="1020"/>
            <ac:spMk id="6" creationId="{2CD69B4E-C386-411E-9274-6362AB404D14}"/>
          </ac:spMkLst>
        </pc:spChg>
        <pc:spChg chg="del">
          <ac:chgData name="Damian T. Gordon" userId="7469c87ffe94b59c" providerId="LiveId" clId="{635184B1-4F99-499F-A63C-648216AAA5BF}" dt="2021-12-08T15:35:39.699" v="1921" actId="478"/>
          <ac:spMkLst>
            <pc:docMk/>
            <pc:sldMk cId="361966" sldId="1020"/>
            <ac:spMk id="7" creationId="{1FB2B499-4685-455D-A921-8CDBB6B077C0}"/>
          </ac:spMkLst>
        </pc:spChg>
      </pc:sldChg>
      <pc:sldChg chg="addSp delSp modSp add mod">
        <pc:chgData name="Damian T. Gordon" userId="7469c87ffe94b59c" providerId="LiveId" clId="{635184B1-4F99-499F-A63C-648216AAA5BF}" dt="2021-12-08T15:37:57.281" v="1981" actId="404"/>
        <pc:sldMkLst>
          <pc:docMk/>
          <pc:sldMk cId="1745776226" sldId="1021"/>
        </pc:sldMkLst>
        <pc:spChg chg="del">
          <ac:chgData name="Damian T. Gordon" userId="7469c87ffe94b59c" providerId="LiveId" clId="{635184B1-4F99-499F-A63C-648216AAA5BF}" dt="2021-12-08T15:37:03.488" v="1953" actId="478"/>
          <ac:spMkLst>
            <pc:docMk/>
            <pc:sldMk cId="1745776226" sldId="1021"/>
            <ac:spMk id="3" creationId="{00000000-0000-0000-0000-000000000000}"/>
          </ac:spMkLst>
        </pc:spChg>
        <pc:spChg chg="del mod">
          <ac:chgData name="Damian T. Gordon" userId="7469c87ffe94b59c" providerId="LiveId" clId="{635184B1-4F99-499F-A63C-648216AAA5BF}" dt="2021-12-08T15:36:57.904" v="1951" actId="21"/>
          <ac:spMkLst>
            <pc:docMk/>
            <pc:sldMk cId="1745776226" sldId="1021"/>
            <ac:spMk id="5" creationId="{48F91CAF-ED84-4956-80B9-17B5817EAF49}"/>
          </ac:spMkLst>
        </pc:spChg>
        <pc:spChg chg="del">
          <ac:chgData name="Damian T. Gordon" userId="7469c87ffe94b59c" providerId="LiveId" clId="{635184B1-4F99-499F-A63C-648216AAA5BF}" dt="2021-12-08T15:36:29.154" v="1942" actId="478"/>
          <ac:spMkLst>
            <pc:docMk/>
            <pc:sldMk cId="1745776226" sldId="1021"/>
            <ac:spMk id="6" creationId="{2CD69B4E-C386-411E-9274-6362AB404D14}"/>
          </ac:spMkLst>
        </pc:spChg>
        <pc:spChg chg="add del mod ord">
          <ac:chgData name="Damian T. Gordon" userId="7469c87ffe94b59c" providerId="LiveId" clId="{635184B1-4F99-499F-A63C-648216AAA5BF}" dt="2021-12-08T15:37:00.904" v="1952" actId="478"/>
          <ac:spMkLst>
            <pc:docMk/>
            <pc:sldMk cId="1745776226" sldId="1021"/>
            <ac:spMk id="7" creationId="{66523252-C24E-4D5F-80CC-6D057B45A2FE}"/>
          </ac:spMkLst>
        </pc:spChg>
        <pc:spChg chg="add del mod">
          <ac:chgData name="Damian T. Gordon" userId="7469c87ffe94b59c" providerId="LiveId" clId="{635184B1-4F99-499F-A63C-648216AAA5BF}" dt="2021-12-08T15:37:07.327" v="1955" actId="478"/>
          <ac:spMkLst>
            <pc:docMk/>
            <pc:sldMk cId="1745776226" sldId="1021"/>
            <ac:spMk id="9" creationId="{62FDF7BE-0F2D-4F08-BE51-358A992BE6B8}"/>
          </ac:spMkLst>
        </pc:spChg>
        <pc:spChg chg="add mod">
          <ac:chgData name="Damian T. Gordon" userId="7469c87ffe94b59c" providerId="LiveId" clId="{635184B1-4F99-499F-A63C-648216AAA5BF}" dt="2021-12-08T15:37:57.281" v="1981" actId="404"/>
          <ac:spMkLst>
            <pc:docMk/>
            <pc:sldMk cId="1745776226" sldId="1021"/>
            <ac:spMk id="10" creationId="{60C34217-44F5-412B-832A-1B33CDD5EC21}"/>
          </ac:spMkLst>
        </pc:spChg>
      </pc:sldChg>
      <pc:sldChg chg="add ord">
        <pc:chgData name="Damian T. Gordon" userId="7469c87ffe94b59c" providerId="LiveId" clId="{635184B1-4F99-499F-A63C-648216AAA5BF}" dt="2021-12-08T15:38:20.539" v="1984"/>
        <pc:sldMkLst>
          <pc:docMk/>
          <pc:sldMk cId="2071530047" sldId="1022"/>
        </pc:sldMkLst>
      </pc:sldChg>
      <pc:sldChg chg="delSp add mod">
        <pc:chgData name="Damian T. Gordon" userId="7469c87ffe94b59c" providerId="LiveId" clId="{635184B1-4F99-499F-A63C-648216AAA5BF}" dt="2021-12-08T15:38:26.487" v="1986" actId="478"/>
        <pc:sldMkLst>
          <pc:docMk/>
          <pc:sldMk cId="1518611311" sldId="1023"/>
        </pc:sldMkLst>
        <pc:spChg chg="del">
          <ac:chgData name="Damian T. Gordon" userId="7469c87ffe94b59c" providerId="LiveId" clId="{635184B1-4F99-499F-A63C-648216AAA5BF}" dt="2021-12-08T15:38:26.487" v="1986" actId="478"/>
          <ac:spMkLst>
            <pc:docMk/>
            <pc:sldMk cId="1518611311" sldId="1023"/>
            <ac:spMk id="5" creationId="{48F91CAF-ED84-4956-80B9-17B5817EAF49}"/>
          </ac:spMkLst>
        </pc:spChg>
      </pc:sldChg>
      <pc:sldChg chg="add del">
        <pc:chgData name="Damian T. Gordon" userId="7469c87ffe94b59c" providerId="LiveId" clId="{635184B1-4F99-499F-A63C-648216AAA5BF}" dt="2021-12-08T16:15:03.973" v="2016"/>
        <pc:sldMkLst>
          <pc:docMk/>
          <pc:sldMk cId="213165083" sldId="1024"/>
        </pc:sldMkLst>
      </pc:sldChg>
      <pc:sldChg chg="modSp add mod ord">
        <pc:chgData name="Damian T. Gordon" userId="7469c87ffe94b59c" providerId="LiveId" clId="{635184B1-4F99-499F-A63C-648216AAA5BF}" dt="2021-12-08T16:35:08.608" v="2239" actId="20577"/>
        <pc:sldMkLst>
          <pc:docMk/>
          <pc:sldMk cId="354656866" sldId="1024"/>
        </pc:sldMkLst>
        <pc:spChg chg="mod">
          <ac:chgData name="Damian T. Gordon" userId="7469c87ffe94b59c" providerId="LiveId" clId="{635184B1-4F99-499F-A63C-648216AAA5BF}" dt="2021-12-08T16:35:08.608" v="2239" actId="20577"/>
          <ac:spMkLst>
            <pc:docMk/>
            <pc:sldMk cId="354656866" sldId="1024"/>
            <ac:spMk id="2" creationId="{00000000-0000-0000-0000-000000000000}"/>
          </ac:spMkLst>
        </pc:spChg>
        <pc:spChg chg="mod">
          <ac:chgData name="Damian T. Gordon" userId="7469c87ffe94b59c" providerId="LiveId" clId="{635184B1-4F99-499F-A63C-648216AAA5BF}" dt="2021-12-08T16:34:55.083" v="2217" actId="20577"/>
          <ac:spMkLst>
            <pc:docMk/>
            <pc:sldMk cId="354656866" sldId="1024"/>
            <ac:spMk id="3" creationId="{00000000-0000-0000-0000-000000000000}"/>
          </ac:spMkLst>
        </pc:spChg>
      </pc:sldChg>
      <pc:sldChg chg="modSp add mod">
        <pc:chgData name="Damian T. Gordon" userId="7469c87ffe94b59c" providerId="LiveId" clId="{635184B1-4F99-499F-A63C-648216AAA5BF}" dt="2021-12-08T16:36:46.329" v="2269" actId="20577"/>
        <pc:sldMkLst>
          <pc:docMk/>
          <pc:sldMk cId="2010298516" sldId="1025"/>
        </pc:sldMkLst>
        <pc:spChg chg="mod">
          <ac:chgData name="Damian T. Gordon" userId="7469c87ffe94b59c" providerId="LiveId" clId="{635184B1-4F99-499F-A63C-648216AAA5BF}" dt="2021-12-08T16:35:14.269" v="2240"/>
          <ac:spMkLst>
            <pc:docMk/>
            <pc:sldMk cId="2010298516" sldId="1025"/>
            <ac:spMk id="2" creationId="{00000000-0000-0000-0000-000000000000}"/>
          </ac:spMkLst>
        </pc:spChg>
        <pc:spChg chg="mod">
          <ac:chgData name="Damian T. Gordon" userId="7469c87ffe94b59c" providerId="LiveId" clId="{635184B1-4F99-499F-A63C-648216AAA5BF}" dt="2021-12-08T16:36:46.329" v="2269" actId="20577"/>
          <ac:spMkLst>
            <pc:docMk/>
            <pc:sldMk cId="2010298516" sldId="1025"/>
            <ac:spMk id="3" creationId="{00000000-0000-0000-0000-000000000000}"/>
          </ac:spMkLst>
        </pc:spChg>
      </pc:sldChg>
    </pc:docChg>
  </pc:docChgLst>
  <pc:docChgLst>
    <pc:chgData name="Damian T. Gordon" userId="7469c87ffe94b59c" providerId="LiveId" clId="{64A50607-D7F9-4742-8CD6-8FC4413F11CA}"/>
    <pc:docChg chg="undo custSel addSld delSld modSld">
      <pc:chgData name="Damian T. Gordon" userId="7469c87ffe94b59c" providerId="LiveId" clId="{64A50607-D7F9-4742-8CD6-8FC4413F11CA}" dt="2021-12-01T14:11:21.558" v="179" actId="1035"/>
      <pc:docMkLst>
        <pc:docMk/>
      </pc:docMkLst>
      <pc:sldChg chg="add">
        <pc:chgData name="Damian T. Gordon" userId="7469c87ffe94b59c" providerId="LiveId" clId="{64A50607-D7F9-4742-8CD6-8FC4413F11CA}" dt="2021-12-01T13:51:52.796" v="10"/>
        <pc:sldMkLst>
          <pc:docMk/>
          <pc:sldMk cId="1604970633" sldId="324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991057636" sldId="325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4282770937" sldId="326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265576516" sldId="327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942181218" sldId="328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490925107" sldId="330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4217484956" sldId="331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177481959" sldId="332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59505143" sldId="334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790258557" sldId="335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922974100" sldId="336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491459929" sldId="337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497857478" sldId="338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602018350" sldId="339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687689588" sldId="340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4236122561" sldId="341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410523894" sldId="342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256061644" sldId="343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4168867785" sldId="344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114977760" sldId="345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78678050" sldId="347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609356679" sldId="348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980841605" sldId="349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928687620" sldId="350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263305038" sldId="351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320874784" sldId="352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552866751" sldId="353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583489073" sldId="354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1875159425" sldId="356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2921658840" sldId="357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728578933" sldId="358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412617498" sldId="359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113646607" sldId="360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78193085" sldId="361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4130866318" sldId="362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2078398219" sldId="363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026811102" sldId="364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524008479" sldId="365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352665669" sldId="366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427527981" sldId="367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4287632402" sldId="368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66276450" sldId="369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2013949430" sldId="376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2873733511" sldId="378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115610194" sldId="379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424043180" sldId="380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1582200655" sldId="381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706646146" sldId="382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612883609" sldId="383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654849151" sldId="384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1623467072" sldId="385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543252841" sldId="386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2593185041" sldId="387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1499993736" sldId="388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008411992" sldId="389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420144071" sldId="390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808261308" sldId="391"/>
        </pc:sldMkLst>
      </pc:sldChg>
      <pc:sldChg chg="modSp mod">
        <pc:chgData name="Damian T. Gordon" userId="7469c87ffe94b59c" providerId="LiveId" clId="{64A50607-D7F9-4742-8CD6-8FC4413F11CA}" dt="2021-12-01T13:49:16.268" v="8" actId="20577"/>
        <pc:sldMkLst>
          <pc:docMk/>
          <pc:sldMk cId="1369106278" sldId="1004"/>
        </pc:sldMkLst>
        <pc:spChg chg="mod">
          <ac:chgData name="Damian T. Gordon" userId="7469c87ffe94b59c" providerId="LiveId" clId="{64A50607-D7F9-4742-8CD6-8FC4413F11CA}" dt="2021-12-01T13:49:16.268" v="8" actId="20577"/>
          <ac:spMkLst>
            <pc:docMk/>
            <pc:sldMk cId="1369106278" sldId="1004"/>
            <ac:spMk id="2" creationId="{00000000-0000-0000-0000-000000000000}"/>
          </ac:spMkLst>
        </pc:spChg>
      </pc:sldChg>
      <pc:sldChg chg="modSp add mod">
        <pc:chgData name="Damian T. Gordon" userId="7469c87ffe94b59c" providerId="LiveId" clId="{64A50607-D7F9-4742-8CD6-8FC4413F11CA}" dt="2021-12-01T14:11:21.558" v="179" actId="1035"/>
        <pc:sldMkLst>
          <pc:docMk/>
          <pc:sldMk cId="4221653277" sldId="1005"/>
        </pc:sldMkLst>
        <pc:spChg chg="mod">
          <ac:chgData name="Damian T. Gordon" userId="7469c87ffe94b59c" providerId="LiveId" clId="{64A50607-D7F9-4742-8CD6-8FC4413F11CA}" dt="2021-12-01T14:11:21.558" v="179" actId="1035"/>
          <ac:spMkLst>
            <pc:docMk/>
            <pc:sldMk cId="4221653277" sldId="1005"/>
            <ac:spMk id="3" creationId="{00000000-0000-0000-0000-000000000000}"/>
          </ac:spMkLst>
        </pc:spChg>
      </pc:sldChg>
      <pc:sldChg chg="modSp add mod">
        <pc:chgData name="Damian T. Gordon" userId="7469c87ffe94b59c" providerId="LiveId" clId="{64A50607-D7F9-4742-8CD6-8FC4413F11CA}" dt="2021-12-01T14:03:09.130" v="64" actId="1037"/>
        <pc:sldMkLst>
          <pc:docMk/>
          <pc:sldMk cId="3812033918" sldId="1006"/>
        </pc:sldMkLst>
        <pc:spChg chg="mod">
          <ac:chgData name="Damian T. Gordon" userId="7469c87ffe94b59c" providerId="LiveId" clId="{64A50607-D7F9-4742-8CD6-8FC4413F11CA}" dt="2021-12-01T14:03:09.130" v="64" actId="1037"/>
          <ac:spMkLst>
            <pc:docMk/>
            <pc:sldMk cId="3812033918" sldId="1006"/>
            <ac:spMk id="3" creationId="{00000000-0000-0000-0000-000000000000}"/>
          </ac:spMkLst>
        </pc:spChg>
        <pc:spChg chg="mod">
          <ac:chgData name="Damian T. Gordon" userId="7469c87ffe94b59c" providerId="LiveId" clId="{64A50607-D7F9-4742-8CD6-8FC4413F11CA}" dt="2021-12-01T14:02:44.047" v="39" actId="1035"/>
          <ac:spMkLst>
            <pc:docMk/>
            <pc:sldMk cId="3812033918" sldId="1006"/>
            <ac:spMk id="4" creationId="{00000000-0000-0000-0000-000000000000}"/>
          </ac:spMkLst>
        </pc:spChg>
      </pc:sldChg>
      <pc:sldChg chg="addSp modSp add del mod">
        <pc:chgData name="Damian T. Gordon" userId="7469c87ffe94b59c" providerId="LiveId" clId="{64A50607-D7F9-4742-8CD6-8FC4413F11CA}" dt="2021-12-01T14:04:30.562" v="152" actId="47"/>
        <pc:sldMkLst>
          <pc:docMk/>
          <pc:sldMk cId="386511137" sldId="1007"/>
        </pc:sldMkLst>
        <pc:spChg chg="add mod">
          <ac:chgData name="Damian T. Gordon" userId="7469c87ffe94b59c" providerId="LiveId" clId="{64A50607-D7F9-4742-8CD6-8FC4413F11CA}" dt="2021-12-01T14:02:32.617" v="37" actId="14100"/>
          <ac:spMkLst>
            <pc:docMk/>
            <pc:sldMk cId="386511137" sldId="1007"/>
            <ac:spMk id="6" creationId="{334E1632-3402-48CE-803C-00FA4F341E18}"/>
          </ac:spMkLst>
        </pc:spChg>
      </pc:sldChg>
      <pc:sldChg chg="addSp delSp modSp add mod">
        <pc:chgData name="Damian T. Gordon" userId="7469c87ffe94b59c" providerId="LiveId" clId="{64A50607-D7F9-4742-8CD6-8FC4413F11CA}" dt="2021-12-01T14:04:25.519" v="151" actId="1035"/>
        <pc:sldMkLst>
          <pc:docMk/>
          <pc:sldMk cId="2061746352" sldId="1008"/>
        </pc:sldMkLst>
        <pc:spChg chg="add del mod">
          <ac:chgData name="Damian T. Gordon" userId="7469c87ffe94b59c" providerId="LiveId" clId="{64A50607-D7F9-4742-8CD6-8FC4413F11CA}" dt="2021-12-01T14:03:57.922" v="109" actId="478"/>
          <ac:spMkLst>
            <pc:docMk/>
            <pc:sldMk cId="2061746352" sldId="1008"/>
            <ac:spMk id="6" creationId="{F418CA74-372A-4E8D-A33F-8184ADB73BB9}"/>
          </ac:spMkLst>
        </pc:spChg>
        <pc:spChg chg="add mod">
          <ac:chgData name="Damian T. Gordon" userId="7469c87ffe94b59c" providerId="LiveId" clId="{64A50607-D7F9-4742-8CD6-8FC4413F11CA}" dt="2021-12-01T14:03:55.935" v="108" actId="14100"/>
          <ac:spMkLst>
            <pc:docMk/>
            <pc:sldMk cId="2061746352" sldId="1008"/>
            <ac:spMk id="7" creationId="{6397C9D2-45E4-4EC3-84E7-4939DD992F64}"/>
          </ac:spMkLst>
        </pc:spChg>
        <pc:spChg chg="add mod">
          <ac:chgData name="Damian T. Gordon" userId="7469c87ffe94b59c" providerId="LiveId" clId="{64A50607-D7F9-4742-8CD6-8FC4413F11CA}" dt="2021-12-01T14:04:25.519" v="151" actId="1035"/>
          <ac:spMkLst>
            <pc:docMk/>
            <pc:sldMk cId="2061746352" sldId="1008"/>
            <ac:spMk id="8" creationId="{E4C694EF-9EDB-4DE6-8C18-9BC5516817F3}"/>
          </ac:spMkLst>
        </pc:spChg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683440348" sldId="1031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251763920" sldId="1069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736833516" sldId="1070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551436934" sldId="1071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250388135" sldId="1072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890212631" sldId="1073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182656022" sldId="1074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461229553" sldId="1075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4109199318" sldId="1076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033123258" sldId="1077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787531478" sldId="1078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628432923" sldId="1080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130480074" sldId="1081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283827038" sldId="1082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542878367" sldId="1083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201695006" sldId="1084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652606596" sldId="1085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4138150711" sldId="1086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531960043" sldId="1087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96786369" sldId="1092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4070234121" sldId="1093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646085114" sldId="1094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901524368" sldId="1095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243957170" sldId="1096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675400692" sldId="1097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516678777" sldId="1098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512712373" sldId="1099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96740889" sldId="1100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478587542" sldId="110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08/12/2021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95461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895749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370247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162129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775212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403332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09730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594450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986838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623276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72419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937303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30553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97776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07412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87563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04425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97300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827586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41717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08/12/2021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08/12/2021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08/12/2021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08/12/2021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08/12/2021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08/12/2021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08/12/2021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08/12/2021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08/12/2021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08/12/2021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08/12/2021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08/12/2021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0630" y="2924944"/>
            <a:ext cx="10725541" cy="1470025"/>
          </a:xfrm>
        </p:spPr>
        <p:txBody>
          <a:bodyPr>
            <a:noAutofit/>
          </a:bodyPr>
          <a:lstStyle/>
          <a:p>
            <a:r>
              <a:rPr lang="en-IE" sz="6000" dirty="0"/>
              <a:t>The Java Programming Language:</a:t>
            </a:r>
            <a:br>
              <a:rPr lang="en-IE" sz="6000" dirty="0"/>
            </a:br>
            <a:r>
              <a:rPr lang="en-IE" sz="6000" dirty="0"/>
              <a:t>File Handling and Try-Catch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562" y="5040758"/>
            <a:ext cx="8533289" cy="1124546"/>
          </a:xfrm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Damian Gordon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8E8D406-F246-46AB-B99F-6DBC422A9BB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082" y="332656"/>
            <a:ext cx="2232248" cy="230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06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File Handling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4000" dirty="0"/>
              <a:t>So we have to have an extra check when opening and closing files.</a:t>
            </a:r>
          </a:p>
          <a:p>
            <a:endParaRPr lang="en-IE" sz="4000" dirty="0"/>
          </a:p>
          <a:p>
            <a:r>
              <a:rPr lang="en-IE" sz="4000" dirty="0"/>
              <a:t>It’s like an </a:t>
            </a:r>
            <a:r>
              <a:rPr lang="en-IE" sz="4000" dirty="0">
                <a:latin typeface="Courier New" panose="02070309020205020404" pitchFamily="49" charset="0"/>
                <a:cs typeface="Courier New" panose="02070309020205020404" pitchFamily="49" charset="0"/>
              </a:rPr>
              <a:t>if…else</a:t>
            </a:r>
            <a:r>
              <a:rPr lang="en-IE" sz="4000" dirty="0"/>
              <a:t> statement, except its called a </a:t>
            </a:r>
            <a:r>
              <a:rPr lang="en-IE" sz="4000" dirty="0">
                <a:latin typeface="Courier New" panose="02070309020205020404" pitchFamily="49" charset="0"/>
                <a:cs typeface="Courier New" panose="02070309020205020404" pitchFamily="49" charset="0"/>
              </a:rPr>
              <a:t>try…catch</a:t>
            </a:r>
            <a:r>
              <a:rPr lang="en-IE" sz="4000" dirty="0"/>
              <a:t> statement.</a:t>
            </a:r>
          </a:p>
          <a:p>
            <a:endParaRPr lang="en-GB" sz="4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90880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CD69B4E-C386-411E-9274-6362AB404D14}"/>
              </a:ext>
            </a:extLst>
          </p:cNvPr>
          <p:cNvSpPr/>
          <p:nvPr/>
        </p:nvSpPr>
        <p:spPr>
          <a:xfrm>
            <a:off x="334566" y="1417638"/>
            <a:ext cx="11161240" cy="5165724"/>
          </a:xfrm>
          <a:prstGeom prst="round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File Handling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try {</a:t>
            </a:r>
          </a:p>
          <a:p>
            <a:pPr marL="0" indent="0">
              <a:buNone/>
            </a:pPr>
            <a:endParaRPr lang="en-GB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// File creation code here</a:t>
            </a:r>
          </a:p>
          <a:p>
            <a:pPr marL="0" indent="0">
              <a:buNone/>
            </a:pPr>
            <a:endParaRPr lang="en-GB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 catch 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800" i="1" dirty="0">
                <a:latin typeface="Courier New" panose="02070309020205020404" pitchFamily="49" charset="0"/>
                <a:cs typeface="Courier New" panose="02070309020205020404" pitchFamily="49" charset="0"/>
              </a:rPr>
              <a:t>exception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endParaRPr lang="en-GB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// file creation problem here</a:t>
            </a:r>
          </a:p>
          <a:p>
            <a:pPr marL="0" indent="0">
              <a:buNone/>
            </a:pPr>
            <a:endParaRPr lang="en-GB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GB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71764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File Handling</a:t>
            </a:r>
            <a:endParaRPr lang="en-IE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C1DF75B-80A4-48A6-94EF-CA98A8CD2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/>
              <a:t>Sample exceptions</a:t>
            </a:r>
          </a:p>
          <a:p>
            <a:pPr lvl="1"/>
            <a:r>
              <a:rPr lang="en-IE" dirty="0" err="1"/>
              <a:t>IOException</a:t>
            </a:r>
            <a:endParaRPr lang="en-IE" dirty="0"/>
          </a:p>
          <a:p>
            <a:pPr lvl="1"/>
            <a:r>
              <a:rPr lang="en-IE" dirty="0" err="1"/>
              <a:t>FileNotFoundException</a:t>
            </a:r>
            <a:endParaRPr lang="en-IE" dirty="0"/>
          </a:p>
          <a:p>
            <a:pPr lvl="1"/>
            <a:r>
              <a:rPr lang="en-IE" dirty="0" err="1"/>
              <a:t>ParseException</a:t>
            </a:r>
            <a:endParaRPr lang="en-IE" dirty="0"/>
          </a:p>
          <a:p>
            <a:pPr lvl="1"/>
            <a:r>
              <a:rPr lang="en-IE" dirty="0" err="1"/>
              <a:t>InterruptedException</a:t>
            </a:r>
            <a:endParaRPr lang="en-IE" dirty="0"/>
          </a:p>
          <a:p>
            <a:pPr lvl="1"/>
            <a:r>
              <a:rPr lang="en-IE" dirty="0" err="1"/>
              <a:t>NullPointerException</a:t>
            </a:r>
            <a:endParaRPr lang="en-IE" dirty="0"/>
          </a:p>
          <a:p>
            <a:pPr lvl="1"/>
            <a:r>
              <a:rPr lang="en-IE" dirty="0" err="1"/>
              <a:t>ArrayIndexOutOfBoundsException</a:t>
            </a:r>
            <a:endParaRPr lang="en-IE" dirty="0"/>
          </a:p>
          <a:p>
            <a:pPr lvl="1"/>
            <a:r>
              <a:rPr lang="en-IE" dirty="0" err="1"/>
              <a:t>StringIndexOutOfBoundsException</a:t>
            </a:r>
            <a:endParaRPr lang="en-IE" dirty="0"/>
          </a:p>
          <a:p>
            <a:pPr lvl="1"/>
            <a:r>
              <a:rPr lang="en-IE" dirty="0" err="1"/>
              <a:t>NumberFormatException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86223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File Handling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 lnSpcReduction="10000"/>
          </a:bodyPr>
          <a:lstStyle/>
          <a:p>
            <a:r>
              <a:rPr lang="en-IE" sz="4000" dirty="0"/>
              <a:t>We need to import another library for each type of exception, for example:</a:t>
            </a:r>
          </a:p>
          <a:p>
            <a:endParaRPr lang="en-IE" sz="4000" dirty="0"/>
          </a:p>
          <a:p>
            <a:pPr marL="0" indent="0">
              <a:buNone/>
            </a:pPr>
            <a:r>
              <a:rPr lang="en-IE" sz="4000" dirty="0">
                <a:latin typeface="Courier New" panose="02070309020205020404" pitchFamily="49" charset="0"/>
                <a:cs typeface="Courier New" panose="02070309020205020404" pitchFamily="49" charset="0"/>
              </a:rPr>
              <a:t>   import </a:t>
            </a:r>
            <a:r>
              <a:rPr lang="en-IE" sz="4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java.io.IOException</a:t>
            </a:r>
            <a:endParaRPr lang="en-IE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4000" dirty="0"/>
              <a:t>The </a:t>
            </a:r>
            <a:r>
              <a:rPr lang="en-GB" sz="4000" dirty="0" err="1"/>
              <a:t>IOException</a:t>
            </a:r>
            <a:r>
              <a:rPr lang="en-GB" sz="4000" dirty="0"/>
              <a:t> class recognises issues around Input and Output.</a:t>
            </a:r>
            <a:endParaRPr lang="en-IE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30863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File Handling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1400" dirty="0"/>
          </a:p>
          <a:p>
            <a:pPr marL="0" indent="0">
              <a:buNone/>
            </a:pPr>
            <a:r>
              <a:rPr lang="en-IE" sz="8800" dirty="0"/>
              <a:t>So let’s put it all together…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8239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CD69B4E-C386-411E-9274-6362AB404D14}"/>
              </a:ext>
            </a:extLst>
          </p:cNvPr>
          <p:cNvSpPr/>
          <p:nvPr/>
        </p:nvSpPr>
        <p:spPr>
          <a:xfrm>
            <a:off x="334566" y="1417638"/>
            <a:ext cx="11161240" cy="5165724"/>
          </a:xfrm>
          <a:prstGeom prst="round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File Handling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java.io.File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java.io.IOException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GB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4371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CD69B4E-C386-411E-9274-6362AB404D14}"/>
              </a:ext>
            </a:extLst>
          </p:cNvPr>
          <p:cNvSpPr/>
          <p:nvPr/>
        </p:nvSpPr>
        <p:spPr>
          <a:xfrm>
            <a:off x="334566" y="1412776"/>
            <a:ext cx="11161240" cy="5165724"/>
          </a:xfrm>
          <a:prstGeom prst="round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File Handling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8192" y="1575644"/>
            <a:ext cx="10093598" cy="516572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CreateFile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main(String[]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try {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File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File("filename.txt");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if (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myObj.createNewFile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 {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("File created: " +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myObj.getName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} else {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("File already exists.");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 catch (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IOException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e) {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("An error occurred.");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e.printStackTrace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8F91CAF-ED84-4956-80B9-17B5817EAF49}"/>
              </a:ext>
            </a:extLst>
          </p:cNvPr>
          <p:cNvSpPr/>
          <p:nvPr/>
        </p:nvSpPr>
        <p:spPr>
          <a:xfrm>
            <a:off x="1414686" y="2636912"/>
            <a:ext cx="9721080" cy="158417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6600" b="1" dirty="0">
                <a:solidFill>
                  <a:schemeClr val="tx1"/>
                </a:solidFill>
              </a:rPr>
              <a:t>CODE TO OPEN FILE</a:t>
            </a:r>
          </a:p>
        </p:txBody>
      </p:sp>
    </p:spTree>
    <p:extLst>
      <p:ext uri="{BB962C8B-B14F-4D97-AF65-F5344CB8AC3E}">
        <p14:creationId xmlns:p14="http://schemas.microsoft.com/office/powerpoint/2010/main" val="361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File Handling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0C34217-44F5-412B-832A-1B33CDD5EC21}"/>
              </a:ext>
            </a:extLst>
          </p:cNvPr>
          <p:cNvSpPr/>
          <p:nvPr/>
        </p:nvSpPr>
        <p:spPr>
          <a:xfrm>
            <a:off x="334566" y="1417638"/>
            <a:ext cx="11161240" cy="516572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6600" b="1" dirty="0">
                <a:solidFill>
                  <a:schemeClr val="tx1"/>
                </a:solidFill>
              </a:rPr>
              <a:t>CODE TO OPEN FILE</a:t>
            </a:r>
            <a:endParaRPr lang="en-IE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File </a:t>
            </a:r>
            <a:r>
              <a:rPr lang="en-GB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myObj</a:t>
            </a:r>
            <a:r>
              <a:rPr lang="en-GB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File("filename.txt");</a:t>
            </a:r>
          </a:p>
          <a:p>
            <a:pPr marL="0" indent="0">
              <a:buNone/>
            </a:pPr>
            <a:endParaRPr lang="en-GB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if (</a:t>
            </a:r>
            <a:r>
              <a:rPr lang="en-GB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myObj.createNewFile</a:t>
            </a:r>
            <a:r>
              <a:rPr lang="en-GB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{</a:t>
            </a:r>
          </a:p>
          <a:p>
            <a:pPr marL="0" indent="0">
              <a:buNone/>
            </a:pPr>
            <a:endParaRPr lang="en-GB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("File: " + </a:t>
            </a:r>
            <a:r>
              <a:rPr lang="en-GB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myObj.getName</a:t>
            </a:r>
            <a:r>
              <a:rPr lang="en-GB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marL="0" indent="0">
              <a:buNone/>
            </a:pPr>
            <a:endParaRPr lang="en-GB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 else {</a:t>
            </a:r>
          </a:p>
          <a:p>
            <a:pPr marL="0" indent="0">
              <a:buNone/>
            </a:pPr>
            <a:endParaRPr lang="en-GB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("File already exists.");</a:t>
            </a:r>
          </a:p>
          <a:p>
            <a:pPr marL="0" indent="0">
              <a:buNone/>
            </a:pPr>
            <a:endParaRPr lang="en-GB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</p:txBody>
      </p:sp>
    </p:spTree>
    <p:extLst>
      <p:ext uri="{BB962C8B-B14F-4D97-AF65-F5344CB8AC3E}">
        <p14:creationId xmlns:p14="http://schemas.microsoft.com/office/powerpoint/2010/main" val="17457762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CD69B4E-C386-411E-9274-6362AB404D14}"/>
              </a:ext>
            </a:extLst>
          </p:cNvPr>
          <p:cNvSpPr/>
          <p:nvPr/>
        </p:nvSpPr>
        <p:spPr>
          <a:xfrm>
            <a:off x="334566" y="1412776"/>
            <a:ext cx="11161240" cy="5165724"/>
          </a:xfrm>
          <a:prstGeom prst="round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File Handling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8192" y="1575644"/>
            <a:ext cx="10093598" cy="516572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CreateFile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main(String[]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try {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File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File("filename.txt");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if (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myObj.createNewFile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 {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("File created: " +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myObj.getName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} else {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("File already exists.");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 catch (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IOException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e) {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("An error occurred.");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e.printStackTrace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8F91CAF-ED84-4956-80B9-17B5817EAF49}"/>
              </a:ext>
            </a:extLst>
          </p:cNvPr>
          <p:cNvSpPr/>
          <p:nvPr/>
        </p:nvSpPr>
        <p:spPr>
          <a:xfrm>
            <a:off x="1414686" y="2636912"/>
            <a:ext cx="9721080" cy="158417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6600" b="1" dirty="0">
                <a:solidFill>
                  <a:schemeClr val="tx1"/>
                </a:solidFill>
              </a:rPr>
              <a:t>CODE TO OPEN FILE</a:t>
            </a:r>
          </a:p>
        </p:txBody>
      </p:sp>
    </p:spTree>
    <p:extLst>
      <p:ext uri="{BB962C8B-B14F-4D97-AF65-F5344CB8AC3E}">
        <p14:creationId xmlns:p14="http://schemas.microsoft.com/office/powerpoint/2010/main" val="2071530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CD69B4E-C386-411E-9274-6362AB404D14}"/>
              </a:ext>
            </a:extLst>
          </p:cNvPr>
          <p:cNvSpPr/>
          <p:nvPr/>
        </p:nvSpPr>
        <p:spPr>
          <a:xfrm>
            <a:off x="334566" y="1412776"/>
            <a:ext cx="11161240" cy="5165724"/>
          </a:xfrm>
          <a:prstGeom prst="round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File Handling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8192" y="1575644"/>
            <a:ext cx="10093598" cy="516572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CreateFile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main(String[]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try {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File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File("filename.txt");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if (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myObj.createNewFile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 {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("File created: " +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myObj.getName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} else {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("File already exists.");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 catch (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IOException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e) {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("An error occurred.");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e.printStackTrace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18611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File Handling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4000" dirty="0"/>
              <a:t>Like many other programming languages, Java allows you to create, open, read, write and close files.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pic>
        <p:nvPicPr>
          <p:cNvPr id="1026" name="Picture 2" descr="File, format, notepad, text, txt icon - Download on Iconfinder">
            <a:extLst>
              <a:ext uri="{FF2B5EF4-FFF2-40B4-BE49-F238E27FC236}">
                <a16:creationId xmlns:a16="http://schemas.microsoft.com/office/drawing/2014/main" id="{9F38EC67-35B7-4D94-9564-A98F2466CE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5549" y="2780928"/>
            <a:ext cx="3519313" cy="3519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09251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Try-Catch Statement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4000" dirty="0"/>
              <a:t>But the </a:t>
            </a:r>
            <a:r>
              <a:rPr lang="en-IE" sz="4000" dirty="0">
                <a:latin typeface="Courier New" panose="02070309020205020404" pitchFamily="49" charset="0"/>
                <a:cs typeface="Courier New" panose="02070309020205020404" pitchFamily="49" charset="0"/>
              </a:rPr>
              <a:t>try…catch</a:t>
            </a:r>
            <a:r>
              <a:rPr lang="en-IE" sz="4000" dirty="0"/>
              <a:t> statement can be used for a lot of different situations, e.g.</a:t>
            </a:r>
            <a:endParaRPr lang="en-IE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46568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CD69B4E-C386-411E-9274-6362AB404D14}"/>
              </a:ext>
            </a:extLst>
          </p:cNvPr>
          <p:cNvSpPr/>
          <p:nvPr/>
        </p:nvSpPr>
        <p:spPr>
          <a:xfrm>
            <a:off x="334566" y="1412776"/>
            <a:ext cx="11161240" cy="5165724"/>
          </a:xfrm>
          <a:prstGeom prst="round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Try-Catch Statement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8192" y="1412776"/>
            <a:ext cx="10093598" cy="54537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Main {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 ]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endParaRPr lang="en-GB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try {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int[]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myNumbers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{1, 2, 3};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myNumbers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[10]);</a:t>
            </a:r>
          </a:p>
          <a:p>
            <a:pPr marL="0" indent="0">
              <a:buNone/>
            </a:pPr>
            <a:endParaRPr lang="en-GB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 catch (Exception e) {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("Something went wrong.");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endParaRPr lang="en-GB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102985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 dirty="0">
                <a:latin typeface="+mj-lt"/>
              </a:rPr>
              <a:t> </a:t>
            </a:r>
          </a:p>
          <a:p>
            <a:endParaRPr lang="en-GB" alt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563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File Handling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 lnSpcReduction="10000"/>
          </a:bodyPr>
          <a:lstStyle/>
          <a:p>
            <a:r>
              <a:rPr lang="en-IE" sz="4000" dirty="0"/>
              <a:t>To manage files in Java we have to import two libraries, the first one is as follows:</a:t>
            </a:r>
          </a:p>
          <a:p>
            <a:endParaRPr lang="en-IE" sz="4000" dirty="0"/>
          </a:p>
          <a:p>
            <a:pPr marL="0" indent="0">
              <a:buNone/>
            </a:pPr>
            <a:r>
              <a:rPr lang="en-IE" sz="4000" dirty="0">
                <a:latin typeface="Courier New" panose="02070309020205020404" pitchFamily="49" charset="0"/>
                <a:cs typeface="Courier New" panose="02070309020205020404" pitchFamily="49" charset="0"/>
              </a:rPr>
              <a:t>	import </a:t>
            </a:r>
            <a:r>
              <a:rPr lang="en-IE" sz="4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java.io.File</a:t>
            </a:r>
            <a:r>
              <a:rPr lang="en-IE" sz="4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IE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4000" dirty="0"/>
              <a:t>The File class contains several methods for working with files.</a:t>
            </a:r>
            <a:endParaRPr lang="en-IE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53580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File Handling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 fontScale="92500" lnSpcReduction="10000"/>
          </a:bodyPr>
          <a:lstStyle/>
          <a:p>
            <a:r>
              <a:rPr lang="en-IE" sz="4000" dirty="0"/>
              <a:t>So to create a file we do the following:</a:t>
            </a:r>
          </a:p>
          <a:p>
            <a:endParaRPr lang="en-IE" sz="4000" dirty="0"/>
          </a:p>
          <a:p>
            <a:pPr marL="0" indent="0">
              <a:buNone/>
            </a:pPr>
            <a:r>
              <a:rPr lang="en-IE" sz="4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4000" dirty="0">
                <a:latin typeface="Courier New" panose="02070309020205020404" pitchFamily="49" charset="0"/>
                <a:cs typeface="Courier New" panose="02070309020205020404" pitchFamily="49" charset="0"/>
              </a:rPr>
              <a:t>File </a:t>
            </a:r>
            <a:r>
              <a:rPr lang="en-GB" sz="4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</a:t>
            </a:r>
            <a:r>
              <a:rPr lang="en-GB" sz="4000" dirty="0">
                <a:latin typeface="Courier New" panose="02070309020205020404" pitchFamily="49" charset="0"/>
                <a:cs typeface="Courier New" panose="02070309020205020404" pitchFamily="49" charset="0"/>
              </a:rPr>
              <a:t> = new File(“Data.txt");</a:t>
            </a:r>
          </a:p>
          <a:p>
            <a:pPr marL="0" indent="0">
              <a:buNone/>
            </a:pPr>
            <a:r>
              <a:rPr lang="en-GB" sz="4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4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myObj.createNewFile</a:t>
            </a:r>
            <a:r>
              <a:rPr lang="en-GB" sz="40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IE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4000" dirty="0"/>
              <a:t>Instantiate a file class to be </a:t>
            </a:r>
            <a:r>
              <a:rPr lang="en-GB" sz="4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</a:t>
            </a:r>
            <a:r>
              <a:rPr lang="en-GB" sz="4000" dirty="0"/>
              <a:t>, and create a file from that object. </a:t>
            </a:r>
            <a:endParaRPr lang="en-IE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66274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File Handling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4800" dirty="0"/>
          </a:p>
          <a:p>
            <a:pPr marL="0" indent="0">
              <a:buNone/>
            </a:pPr>
            <a:r>
              <a:rPr lang="en-IE" sz="8800" dirty="0"/>
              <a:t>However…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15926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File Handling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4000" dirty="0"/>
              <a:t>The </a:t>
            </a:r>
            <a:r>
              <a:rPr lang="en-GB" sz="4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createNewFile</a:t>
            </a:r>
            <a:r>
              <a:rPr lang="en-GB" sz="40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GB" sz="4000" dirty="0"/>
              <a:t> method return a Boolean value back – true if the file is opened successfully, and false if not. </a:t>
            </a:r>
          </a:p>
          <a:p>
            <a:r>
              <a:rPr lang="en-GB" sz="4000" dirty="0"/>
              <a:t>There we need to do something with that return value. </a:t>
            </a:r>
          </a:p>
          <a:p>
            <a:r>
              <a:rPr lang="en-GB" sz="4000" dirty="0"/>
              <a:t>So we can put it in an IF statement: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40110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CD69B4E-C386-411E-9274-6362AB404D14}"/>
              </a:ext>
            </a:extLst>
          </p:cNvPr>
          <p:cNvSpPr/>
          <p:nvPr/>
        </p:nvSpPr>
        <p:spPr>
          <a:xfrm>
            <a:off x="334566" y="1417638"/>
            <a:ext cx="11161240" cy="5165724"/>
          </a:xfrm>
          <a:prstGeom prst="round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File Handling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myObj.createNewFile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(“File" + 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myObj.getName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en-GB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 else {</a:t>
            </a:r>
          </a:p>
          <a:p>
            <a:pPr marL="0" indent="0">
              <a:buNone/>
            </a:pPr>
            <a:endParaRPr lang="en-GB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("File already exists.");</a:t>
            </a:r>
          </a:p>
          <a:p>
            <a:pPr marL="0" indent="0">
              <a:buNone/>
            </a:pPr>
            <a:endParaRPr lang="en-GB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67132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File Handling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4800" dirty="0"/>
          </a:p>
          <a:p>
            <a:pPr marL="0" indent="0">
              <a:buNone/>
            </a:pPr>
            <a:r>
              <a:rPr lang="en-IE" sz="8800" dirty="0"/>
              <a:t>However…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27248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File Handling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4000" dirty="0"/>
              <a:t>Just to be sure to be sure…</a:t>
            </a:r>
          </a:p>
          <a:p>
            <a:endParaRPr lang="en-IE" sz="4000" dirty="0"/>
          </a:p>
          <a:p>
            <a:r>
              <a:rPr lang="en-IE" sz="4000" dirty="0"/>
              <a:t>Java is VERY careful about file management</a:t>
            </a:r>
          </a:p>
          <a:p>
            <a:endParaRPr lang="en-IE" sz="4000" dirty="0"/>
          </a:p>
          <a:p>
            <a:r>
              <a:rPr lang="en-IE" sz="4000" dirty="0"/>
              <a:t>Because the system is running on the JVM, memory management is really important.</a:t>
            </a:r>
          </a:p>
          <a:p>
            <a:endParaRPr lang="en-GB" sz="4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pic>
        <p:nvPicPr>
          <p:cNvPr id="7170" name="Picture 2" descr="Java: How to Get the Start Time of a JVM ? • Crunchify">
            <a:extLst>
              <a:ext uri="{FF2B5EF4-FFF2-40B4-BE49-F238E27FC236}">
                <a16:creationId xmlns:a16="http://schemas.microsoft.com/office/drawing/2014/main" id="{42F6306B-3BE4-40E5-99AA-A96577BB05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5526" y="593725"/>
            <a:ext cx="2771775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5821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850</Words>
  <Application>Microsoft Office PowerPoint</Application>
  <PresentationFormat>Custom</PresentationFormat>
  <Paragraphs>183</Paragraphs>
  <Slides>22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Courier New</vt:lpstr>
      <vt:lpstr>Office Theme</vt:lpstr>
      <vt:lpstr>The Java Programming Language: File Handling and Try-Catch</vt:lpstr>
      <vt:lpstr>File Handling</vt:lpstr>
      <vt:lpstr>File Handling</vt:lpstr>
      <vt:lpstr>File Handling</vt:lpstr>
      <vt:lpstr>File Handling</vt:lpstr>
      <vt:lpstr>File Handling</vt:lpstr>
      <vt:lpstr>File Handling</vt:lpstr>
      <vt:lpstr>File Handling</vt:lpstr>
      <vt:lpstr>File Handling</vt:lpstr>
      <vt:lpstr>File Handling</vt:lpstr>
      <vt:lpstr>File Handling</vt:lpstr>
      <vt:lpstr>File Handling</vt:lpstr>
      <vt:lpstr>File Handling</vt:lpstr>
      <vt:lpstr>File Handling</vt:lpstr>
      <vt:lpstr>File Handling</vt:lpstr>
      <vt:lpstr>File Handling</vt:lpstr>
      <vt:lpstr>File Handling</vt:lpstr>
      <vt:lpstr>File Handling</vt:lpstr>
      <vt:lpstr>File Handling</vt:lpstr>
      <vt:lpstr>Try-Catch Statement</vt:lpstr>
      <vt:lpstr>Try-Catch Statement</vt:lpstr>
      <vt:lpstr>etc.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T. Gordon</cp:lastModifiedBy>
  <cp:revision>58</cp:revision>
  <dcterms:created xsi:type="dcterms:W3CDTF">2011-11-22T13:33:19Z</dcterms:created>
  <dcterms:modified xsi:type="dcterms:W3CDTF">2021-12-08T16:37:07Z</dcterms:modified>
</cp:coreProperties>
</file>