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004" r:id="rId2"/>
    <p:sldId id="330" r:id="rId3"/>
    <p:sldId id="1009" r:id="rId4"/>
    <p:sldId id="1010" r:id="rId5"/>
    <p:sldId id="1005" r:id="rId6"/>
    <p:sldId id="1011" r:id="rId7"/>
    <p:sldId id="1012" r:id="rId8"/>
    <p:sldId id="1014" r:id="rId9"/>
    <p:sldId id="1013" r:id="rId10"/>
    <p:sldId id="1000" r:id="rId1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FA34B1-AA94-4B50-B711-5C6695204B73}" v="18" dt="2021-12-01T15:16:12.077"/>
    <p1510:client id="{64A50607-D7F9-4742-8CD6-8FC4413F11CA}" v="8" dt="2021-12-01T14:04:00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1EFA34B1-AA94-4B50-B711-5C6695204B73}"/>
    <pc:docChg chg="undo custSel addSld delSld modSld sldOrd">
      <pc:chgData name="Damian T. Gordon" userId="7469c87ffe94b59c" providerId="LiveId" clId="{1EFA34B1-AA94-4B50-B711-5C6695204B73}" dt="2021-12-01T15:17:24.191" v="214"/>
      <pc:docMkLst>
        <pc:docMk/>
      </pc:docMkLst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604970633" sldId="32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991057636" sldId="325"/>
        </pc:sldMkLst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4282770937" sldId="32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265576516" sldId="32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942181218" sldId="328"/>
        </pc:sldMkLst>
      </pc:sldChg>
      <pc:sldChg chg="modSp mod">
        <pc:chgData name="Damian T. Gordon" userId="7469c87ffe94b59c" providerId="LiveId" clId="{1EFA34B1-AA94-4B50-B711-5C6695204B73}" dt="2021-12-01T14:59:37.371" v="11"/>
        <pc:sldMkLst>
          <pc:docMk/>
          <pc:sldMk cId="1490925107" sldId="330"/>
        </pc:sldMkLst>
        <pc:spChg chg="mod">
          <ac:chgData name="Damian T. Gordon" userId="7469c87ffe94b59c" providerId="LiveId" clId="{1EFA34B1-AA94-4B50-B711-5C6695204B73}" dt="2021-12-01T14:57:39.708" v="10" actId="20577"/>
          <ac:spMkLst>
            <pc:docMk/>
            <pc:sldMk cId="1490925107" sldId="330"/>
            <ac:spMk id="2" creationId="{00000000-0000-0000-0000-000000000000}"/>
          </ac:spMkLst>
        </pc:spChg>
        <pc:spChg chg="mod">
          <ac:chgData name="Damian T. Gordon" userId="7469c87ffe94b59c" providerId="LiveId" clId="{1EFA34B1-AA94-4B50-B711-5C6695204B73}" dt="2021-12-01T14:59:37.371" v="11"/>
          <ac:spMkLst>
            <pc:docMk/>
            <pc:sldMk cId="1490925107" sldId="330"/>
            <ac:spMk id="3" creationId="{00000000-0000-0000-0000-000000000000}"/>
          </ac:spMkLst>
        </pc:spChg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4217484956" sldId="331"/>
        </pc:sldMkLst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1177481959" sldId="33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59505143" sldId="33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790258557" sldId="335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922974100" sldId="33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91459929" sldId="33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497857478" sldId="338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602018350" sldId="339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687689588" sldId="340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236122561" sldId="341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410523894" sldId="34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256061644" sldId="343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168867785" sldId="34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114977760" sldId="345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78678050" sldId="34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609356679" sldId="348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980841605" sldId="349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928687620" sldId="350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263305038" sldId="351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320874784" sldId="35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552866751" sldId="353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583489073" sldId="35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352665669" sldId="36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427527981" sldId="367"/>
        </pc:sldMkLst>
      </pc:sldChg>
      <pc:sldChg chg="modSp mod">
        <pc:chgData name="Damian T. Gordon" userId="7469c87ffe94b59c" providerId="LiveId" clId="{1EFA34B1-AA94-4B50-B711-5C6695204B73}" dt="2021-12-01T14:57:21.988" v="4" actId="20577"/>
        <pc:sldMkLst>
          <pc:docMk/>
          <pc:sldMk cId="1369106278" sldId="1004"/>
        </pc:sldMkLst>
        <pc:spChg chg="mod">
          <ac:chgData name="Damian T. Gordon" userId="7469c87ffe94b59c" providerId="LiveId" clId="{1EFA34B1-AA94-4B50-B711-5C6695204B73}" dt="2021-12-01T14:57:21.988" v="4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addSp delSp modSp mod setBg">
        <pc:chgData name="Damian T. Gordon" userId="7469c87ffe94b59c" providerId="LiveId" clId="{1EFA34B1-AA94-4B50-B711-5C6695204B73}" dt="2021-12-01T15:14:00.912" v="193" actId="1036"/>
        <pc:sldMkLst>
          <pc:docMk/>
          <pc:sldMk cId="4221653277" sldId="1005"/>
        </pc:sldMkLst>
        <pc:spChg chg="mod">
          <ac:chgData name="Damian T. Gordon" userId="7469c87ffe94b59c" providerId="LiveId" clId="{1EFA34B1-AA94-4B50-B711-5C6695204B73}" dt="2021-12-01T15:07:04.885" v="24" actId="20577"/>
          <ac:spMkLst>
            <pc:docMk/>
            <pc:sldMk cId="4221653277" sldId="1005"/>
            <ac:spMk id="2" creationId="{00000000-0000-0000-0000-000000000000}"/>
          </ac:spMkLst>
        </pc:spChg>
        <pc:spChg chg="mod">
          <ac:chgData name="Damian T. Gordon" userId="7469c87ffe94b59c" providerId="LiveId" clId="{1EFA34B1-AA94-4B50-B711-5C6695204B73}" dt="2021-12-01T15:12:14.476" v="105" actId="113"/>
          <ac:spMkLst>
            <pc:docMk/>
            <pc:sldMk cId="4221653277" sldId="1005"/>
            <ac:spMk id="3" creationId="{00000000-0000-0000-0000-000000000000}"/>
          </ac:spMkLst>
        </pc:spChg>
        <pc:spChg chg="add del">
          <ac:chgData name="Damian T. Gordon" userId="7469c87ffe94b59c" providerId="LiveId" clId="{1EFA34B1-AA94-4B50-B711-5C6695204B73}" dt="2021-12-01T15:09:28.498" v="73"/>
          <ac:spMkLst>
            <pc:docMk/>
            <pc:sldMk cId="4221653277" sldId="1005"/>
            <ac:spMk id="7" creationId="{3E8C7773-5928-425E-B560-A0E910AC7F43}"/>
          </ac:spMkLst>
        </pc:spChg>
        <pc:spChg chg="add mod">
          <ac:chgData name="Damian T. Gordon" userId="7469c87ffe94b59c" providerId="LiveId" clId="{1EFA34B1-AA94-4B50-B711-5C6695204B73}" dt="2021-12-01T15:14:00.912" v="193" actId="1036"/>
          <ac:spMkLst>
            <pc:docMk/>
            <pc:sldMk cId="4221653277" sldId="1005"/>
            <ac:spMk id="8" creationId="{C1CA7AF8-459A-47F7-8180-B36CA016DE49}"/>
          </ac:spMkLst>
        </pc:spChg>
        <pc:spChg chg="add mod">
          <ac:chgData name="Damian T. Gordon" userId="7469c87ffe94b59c" providerId="LiveId" clId="{1EFA34B1-AA94-4B50-B711-5C6695204B73}" dt="2021-12-01T15:14:00.912" v="193" actId="1036"/>
          <ac:spMkLst>
            <pc:docMk/>
            <pc:sldMk cId="4221653277" sldId="1005"/>
            <ac:spMk id="9" creationId="{D64D662A-6409-41F1-97AF-28CC3DE2A2F9}"/>
          </ac:spMkLst>
        </pc:spChg>
        <pc:cxnChg chg="add mod">
          <ac:chgData name="Damian T. Gordon" userId="7469c87ffe94b59c" providerId="LiveId" clId="{1EFA34B1-AA94-4B50-B711-5C6695204B73}" dt="2021-12-01T15:14:00.912" v="193" actId="1036"/>
          <ac:cxnSpMkLst>
            <pc:docMk/>
            <pc:sldMk cId="4221653277" sldId="1005"/>
            <ac:cxnSpMk id="10" creationId="{A8CFADDA-073F-4690-BDDA-8F8C7CB59E39}"/>
          </ac:cxnSpMkLst>
        </pc:cxnChg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812033918" sldId="100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061746352" sldId="1008"/>
        </pc:sldMkLst>
      </pc:sldChg>
      <pc:sldChg chg="addSp modSp add">
        <pc:chgData name="Damian T. Gordon" userId="7469c87ffe94b59c" providerId="LiveId" clId="{1EFA34B1-AA94-4B50-B711-5C6695204B73}" dt="2021-12-01T15:00:11.906" v="18" actId="1076"/>
        <pc:sldMkLst>
          <pc:docMk/>
          <pc:sldMk cId="2205184565" sldId="1009"/>
        </pc:sldMkLst>
        <pc:picChg chg="add mod">
          <ac:chgData name="Damian T. Gordon" userId="7469c87ffe94b59c" providerId="LiveId" clId="{1EFA34B1-AA94-4B50-B711-5C6695204B73}" dt="2021-12-01T15:00:11.906" v="18" actId="1076"/>
          <ac:picMkLst>
            <pc:docMk/>
            <pc:sldMk cId="2205184565" sldId="1009"/>
            <ac:picMk id="1026" creationId="{11FFB0B2-C539-494C-B2B8-07907D85F6AD}"/>
          </ac:picMkLst>
        </pc:picChg>
      </pc:sldChg>
      <pc:sldChg chg="addSp modSp add mod">
        <pc:chgData name="Damian T. Gordon" userId="7469c87ffe94b59c" providerId="LiveId" clId="{1EFA34B1-AA94-4B50-B711-5C6695204B73}" dt="2021-12-01T15:09:04.332" v="71" actId="20577"/>
        <pc:sldMkLst>
          <pc:docMk/>
          <pc:sldMk cId="2152252019" sldId="1010"/>
        </pc:sldMkLst>
        <pc:spChg chg="add mod">
          <ac:chgData name="Damian T. Gordon" userId="7469c87ffe94b59c" providerId="LiveId" clId="{1EFA34B1-AA94-4B50-B711-5C6695204B73}" dt="2021-12-01T15:08:15.285" v="63" actId="1038"/>
          <ac:spMkLst>
            <pc:docMk/>
            <pc:sldMk cId="2152252019" sldId="1010"/>
            <ac:spMk id="5" creationId="{9F4AE4E1-EB87-47D5-BCDF-3430273975CF}"/>
          </ac:spMkLst>
        </pc:spChg>
        <pc:spChg chg="add mod">
          <ac:chgData name="Damian T. Gordon" userId="7469c87ffe94b59c" providerId="LiveId" clId="{1EFA34B1-AA94-4B50-B711-5C6695204B73}" dt="2021-12-01T15:09:04.332" v="71" actId="20577"/>
          <ac:spMkLst>
            <pc:docMk/>
            <pc:sldMk cId="2152252019" sldId="1010"/>
            <ac:spMk id="7" creationId="{193E876B-DFD4-4DA1-9195-2AB71C4DEFEC}"/>
          </ac:spMkLst>
        </pc:spChg>
        <pc:cxnChg chg="add mod">
          <ac:chgData name="Damian T. Gordon" userId="7469c87ffe94b59c" providerId="LiveId" clId="{1EFA34B1-AA94-4B50-B711-5C6695204B73}" dt="2021-12-01T15:08:55.326" v="68" actId="208"/>
          <ac:cxnSpMkLst>
            <pc:docMk/>
            <pc:sldMk cId="2152252019" sldId="1010"/>
            <ac:cxnSpMk id="8" creationId="{EDC8C7C5-E814-4D2D-8661-A8E7D0AD4592}"/>
          </ac:cxnSpMkLst>
        </pc:cxnChg>
      </pc:sldChg>
      <pc:sldChg chg="addSp modSp add mod">
        <pc:chgData name="Damian T. Gordon" userId="7469c87ffe94b59c" providerId="LiveId" clId="{1EFA34B1-AA94-4B50-B711-5C6695204B73}" dt="2021-12-01T15:14:03.898" v="194"/>
        <pc:sldMkLst>
          <pc:docMk/>
          <pc:sldMk cId="3223563070" sldId="1011"/>
        </pc:sldMkLst>
        <pc:spChg chg="mod">
          <ac:chgData name="Damian T. Gordon" userId="7469c87ffe94b59c" providerId="LiveId" clId="{1EFA34B1-AA94-4B50-B711-5C6695204B73}" dt="2021-12-01T15:12:31.587" v="112" actId="20577"/>
          <ac:spMkLst>
            <pc:docMk/>
            <pc:sldMk cId="3223563070" sldId="1011"/>
            <ac:spMk id="3" creationId="{00000000-0000-0000-0000-000000000000}"/>
          </ac:spMkLst>
        </pc:spChg>
        <pc:spChg chg="add mod">
          <ac:chgData name="Damian T. Gordon" userId="7469c87ffe94b59c" providerId="LiveId" clId="{1EFA34B1-AA94-4B50-B711-5C6695204B73}" dt="2021-12-01T15:14:03.898" v="194"/>
          <ac:spMkLst>
            <pc:docMk/>
            <pc:sldMk cId="3223563070" sldId="1011"/>
            <ac:spMk id="7" creationId="{45D92433-0EEF-4528-B7CF-AAA78D52159B}"/>
          </ac:spMkLst>
        </pc:spChg>
        <pc:spChg chg="add mod">
          <ac:chgData name="Damian T. Gordon" userId="7469c87ffe94b59c" providerId="LiveId" clId="{1EFA34B1-AA94-4B50-B711-5C6695204B73}" dt="2021-12-01T15:14:03.898" v="194"/>
          <ac:spMkLst>
            <pc:docMk/>
            <pc:sldMk cId="3223563070" sldId="1011"/>
            <ac:spMk id="8" creationId="{AD8EA165-A4C1-41E6-96AA-45B5B0803283}"/>
          </ac:spMkLst>
        </pc:spChg>
        <pc:cxnChg chg="add mod">
          <ac:chgData name="Damian T. Gordon" userId="7469c87ffe94b59c" providerId="LiveId" clId="{1EFA34B1-AA94-4B50-B711-5C6695204B73}" dt="2021-12-01T15:14:03.898" v="194"/>
          <ac:cxnSpMkLst>
            <pc:docMk/>
            <pc:sldMk cId="3223563070" sldId="1011"/>
            <ac:cxnSpMk id="9" creationId="{7505B678-CC76-4F43-BE00-C243C7603896}"/>
          </ac:cxnSpMkLst>
        </pc:cxnChg>
      </pc:sldChg>
      <pc:sldChg chg="addSp modSp add mod">
        <pc:chgData name="Damian T. Gordon" userId="7469c87ffe94b59c" providerId="LiveId" clId="{1EFA34B1-AA94-4B50-B711-5C6695204B73}" dt="2021-12-01T15:14:05.695" v="195"/>
        <pc:sldMkLst>
          <pc:docMk/>
          <pc:sldMk cId="1422883499" sldId="1012"/>
        </pc:sldMkLst>
        <pc:spChg chg="mod">
          <ac:chgData name="Damian T. Gordon" userId="7469c87ffe94b59c" providerId="LiveId" clId="{1EFA34B1-AA94-4B50-B711-5C6695204B73}" dt="2021-12-01T15:13:29.943" v="124" actId="20577"/>
          <ac:spMkLst>
            <pc:docMk/>
            <pc:sldMk cId="1422883499" sldId="1012"/>
            <ac:spMk id="3" creationId="{00000000-0000-0000-0000-000000000000}"/>
          </ac:spMkLst>
        </pc:spChg>
        <pc:spChg chg="add mod">
          <ac:chgData name="Damian T. Gordon" userId="7469c87ffe94b59c" providerId="LiveId" clId="{1EFA34B1-AA94-4B50-B711-5C6695204B73}" dt="2021-12-01T15:14:05.695" v="195"/>
          <ac:spMkLst>
            <pc:docMk/>
            <pc:sldMk cId="1422883499" sldId="1012"/>
            <ac:spMk id="7" creationId="{768EC0C8-61F7-44F9-8277-5CF25F091602}"/>
          </ac:spMkLst>
        </pc:spChg>
        <pc:spChg chg="add mod">
          <ac:chgData name="Damian T. Gordon" userId="7469c87ffe94b59c" providerId="LiveId" clId="{1EFA34B1-AA94-4B50-B711-5C6695204B73}" dt="2021-12-01T15:14:05.695" v="195"/>
          <ac:spMkLst>
            <pc:docMk/>
            <pc:sldMk cId="1422883499" sldId="1012"/>
            <ac:spMk id="8" creationId="{48C21F31-5C77-4474-BB33-6279899EAA32}"/>
          </ac:spMkLst>
        </pc:spChg>
        <pc:cxnChg chg="add mod">
          <ac:chgData name="Damian T. Gordon" userId="7469c87ffe94b59c" providerId="LiveId" clId="{1EFA34B1-AA94-4B50-B711-5C6695204B73}" dt="2021-12-01T15:14:05.695" v="195"/>
          <ac:cxnSpMkLst>
            <pc:docMk/>
            <pc:sldMk cId="1422883499" sldId="1012"/>
            <ac:cxnSpMk id="9" creationId="{3D5CE308-7866-4D19-AA47-A7DDC5DC92E6}"/>
          </ac:cxnSpMkLst>
        </pc:cxnChg>
      </pc:sldChg>
      <pc:sldChg chg="modSp add mod ord">
        <pc:chgData name="Damian T. Gordon" userId="7469c87ffe94b59c" providerId="LiveId" clId="{1EFA34B1-AA94-4B50-B711-5C6695204B73}" dt="2021-12-01T15:15:59.098" v="205" actId="403"/>
        <pc:sldMkLst>
          <pc:docMk/>
          <pc:sldMk cId="2560582290" sldId="1013"/>
        </pc:sldMkLst>
        <pc:spChg chg="mod">
          <ac:chgData name="Damian T. Gordon" userId="7469c87ffe94b59c" providerId="LiveId" clId="{1EFA34B1-AA94-4B50-B711-5C6695204B73}" dt="2021-12-01T15:15:59.098" v="205" actId="403"/>
          <ac:spMkLst>
            <pc:docMk/>
            <pc:sldMk cId="2560582290" sldId="1013"/>
            <ac:spMk id="3" creationId="{00000000-0000-0000-0000-000000000000}"/>
          </ac:spMkLst>
        </pc:spChg>
      </pc:sldChg>
      <pc:sldChg chg="addSp modSp add mod">
        <pc:chgData name="Damian T. Gordon" userId="7469c87ffe94b59c" providerId="LiveId" clId="{1EFA34B1-AA94-4B50-B711-5C6695204B73}" dt="2021-12-01T15:17:24.191" v="214"/>
        <pc:sldMkLst>
          <pc:docMk/>
          <pc:sldMk cId="2755631698" sldId="1014"/>
        </pc:sldMkLst>
        <pc:spChg chg="add mod">
          <ac:chgData name="Damian T. Gordon" userId="7469c87ffe94b59c" providerId="LiveId" clId="{1EFA34B1-AA94-4B50-B711-5C6695204B73}" dt="2021-12-01T15:17:24.191" v="214"/>
          <ac:spMkLst>
            <pc:docMk/>
            <pc:sldMk cId="2755631698" sldId="1014"/>
            <ac:spMk id="10" creationId="{8804CEC6-2828-4591-9E70-8814F2C97D5D}"/>
          </ac:spMkLst>
        </pc:spChg>
      </pc:sldChg>
    </pc:docChg>
  </pc:docChgLst>
  <pc:docChgLst>
    <pc:chgData name="Damian T. Gordon" userId="7469c87ffe94b59c" providerId="LiveId" clId="{64A50607-D7F9-4742-8CD6-8FC4413F11CA}"/>
    <pc:docChg chg="undo custSel addSld delSld modSld">
      <pc:chgData name="Damian T. Gordon" userId="7469c87ffe94b59c" providerId="LiveId" clId="{64A50607-D7F9-4742-8CD6-8FC4413F11CA}" dt="2021-12-01T14:11:21.558" v="179" actId="1035"/>
      <pc:docMkLst>
        <pc:docMk/>
      </pc:docMkLst>
      <pc:sldChg chg="add">
        <pc:chgData name="Damian T. Gordon" userId="7469c87ffe94b59c" providerId="LiveId" clId="{64A50607-D7F9-4742-8CD6-8FC4413F11CA}" dt="2021-12-01T13:51:52.796" v="10"/>
        <pc:sldMkLst>
          <pc:docMk/>
          <pc:sldMk cId="1604970633" sldId="32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91057636" sldId="32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82770937" sldId="32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65576516" sldId="32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42181218" sldId="32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90925107" sldId="33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17484956" sldId="33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177481959" sldId="33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59505143" sldId="33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790258557" sldId="33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922974100" sldId="33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91459929" sldId="33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497857478" sldId="33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02018350" sldId="33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87689588" sldId="34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36122561" sldId="34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10523894" sldId="34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56061644" sldId="34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168867785" sldId="34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114977760" sldId="34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78678050" sldId="34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609356679" sldId="34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980841605" sldId="34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928687620" sldId="35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263305038" sldId="35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320874784" sldId="35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552866751" sldId="35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583489073" sldId="35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875159425" sldId="35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921658840" sldId="35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28578933" sldId="35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2617498" sldId="35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13646607" sldId="36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8193085" sldId="36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30866318" sldId="36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78398219" sldId="36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26811102" sldId="36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24008479" sldId="36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352665669" sldId="36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427527981" sldId="36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87632402" sldId="36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6276450" sldId="36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13949430" sldId="37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873733511" sldId="37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115610194" sldId="37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4043180" sldId="38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582200655" sldId="38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06646146" sldId="38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12883609" sldId="38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654849151" sldId="38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623467072" sldId="385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43252841" sldId="38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593185041" sldId="38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499993736" sldId="38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08411992" sldId="38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420144071" sldId="39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808261308" sldId="391"/>
        </pc:sldMkLst>
      </pc:sldChg>
      <pc:sldChg chg="modSp mod">
        <pc:chgData name="Damian T. Gordon" userId="7469c87ffe94b59c" providerId="LiveId" clId="{64A50607-D7F9-4742-8CD6-8FC4413F11CA}" dt="2021-12-01T13:49:16.268" v="8" actId="20577"/>
        <pc:sldMkLst>
          <pc:docMk/>
          <pc:sldMk cId="1369106278" sldId="1004"/>
        </pc:sldMkLst>
        <pc:spChg chg="mod">
          <ac:chgData name="Damian T. Gordon" userId="7469c87ffe94b59c" providerId="LiveId" clId="{64A50607-D7F9-4742-8CD6-8FC4413F11CA}" dt="2021-12-01T13:49:16.268" v="8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11:21.558" v="179" actId="1035"/>
        <pc:sldMkLst>
          <pc:docMk/>
          <pc:sldMk cId="4221653277" sldId="1005"/>
        </pc:sldMkLst>
        <pc:spChg chg="mod">
          <ac:chgData name="Damian T. Gordon" userId="7469c87ffe94b59c" providerId="LiveId" clId="{64A50607-D7F9-4742-8CD6-8FC4413F11CA}" dt="2021-12-01T14:11:21.558" v="179" actId="1035"/>
          <ac:spMkLst>
            <pc:docMk/>
            <pc:sldMk cId="4221653277" sldId="1005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03:09.130" v="64" actId="1037"/>
        <pc:sldMkLst>
          <pc:docMk/>
          <pc:sldMk cId="3812033918" sldId="1006"/>
        </pc:sldMkLst>
        <pc:spChg chg="mod">
          <ac:chgData name="Damian T. Gordon" userId="7469c87ffe94b59c" providerId="LiveId" clId="{64A50607-D7F9-4742-8CD6-8FC4413F11CA}" dt="2021-12-01T14:03:09.130" v="64" actId="1037"/>
          <ac:spMkLst>
            <pc:docMk/>
            <pc:sldMk cId="3812033918" sldId="1006"/>
            <ac:spMk id="3" creationId="{00000000-0000-0000-0000-000000000000}"/>
          </ac:spMkLst>
        </pc:spChg>
        <pc:spChg chg="mod">
          <ac:chgData name="Damian T. Gordon" userId="7469c87ffe94b59c" providerId="LiveId" clId="{64A50607-D7F9-4742-8CD6-8FC4413F11CA}" dt="2021-12-01T14:02:44.047" v="39" actId="1035"/>
          <ac:spMkLst>
            <pc:docMk/>
            <pc:sldMk cId="3812033918" sldId="1006"/>
            <ac:spMk id="4" creationId="{00000000-0000-0000-0000-000000000000}"/>
          </ac:spMkLst>
        </pc:spChg>
      </pc:sldChg>
      <pc:sldChg chg="addSp modSp add del mod">
        <pc:chgData name="Damian T. Gordon" userId="7469c87ffe94b59c" providerId="LiveId" clId="{64A50607-D7F9-4742-8CD6-8FC4413F11CA}" dt="2021-12-01T14:04:30.562" v="152" actId="47"/>
        <pc:sldMkLst>
          <pc:docMk/>
          <pc:sldMk cId="386511137" sldId="1007"/>
        </pc:sldMkLst>
        <pc:spChg chg="add mod">
          <ac:chgData name="Damian T. Gordon" userId="7469c87ffe94b59c" providerId="LiveId" clId="{64A50607-D7F9-4742-8CD6-8FC4413F11CA}" dt="2021-12-01T14:02:32.617" v="37" actId="14100"/>
          <ac:spMkLst>
            <pc:docMk/>
            <pc:sldMk cId="386511137" sldId="1007"/>
            <ac:spMk id="6" creationId="{334E1632-3402-48CE-803C-00FA4F341E18}"/>
          </ac:spMkLst>
        </pc:spChg>
      </pc:sldChg>
      <pc:sldChg chg="addSp delSp modSp add mod">
        <pc:chgData name="Damian T. Gordon" userId="7469c87ffe94b59c" providerId="LiveId" clId="{64A50607-D7F9-4742-8CD6-8FC4413F11CA}" dt="2021-12-01T14:04:25.519" v="151" actId="1035"/>
        <pc:sldMkLst>
          <pc:docMk/>
          <pc:sldMk cId="2061746352" sldId="1008"/>
        </pc:sldMkLst>
        <pc:spChg chg="add del mod">
          <ac:chgData name="Damian T. Gordon" userId="7469c87ffe94b59c" providerId="LiveId" clId="{64A50607-D7F9-4742-8CD6-8FC4413F11CA}" dt="2021-12-01T14:03:57.922" v="109" actId="478"/>
          <ac:spMkLst>
            <pc:docMk/>
            <pc:sldMk cId="2061746352" sldId="1008"/>
            <ac:spMk id="6" creationId="{F418CA74-372A-4E8D-A33F-8184ADB73BB9}"/>
          </ac:spMkLst>
        </pc:spChg>
        <pc:spChg chg="add mod">
          <ac:chgData name="Damian T. Gordon" userId="7469c87ffe94b59c" providerId="LiveId" clId="{64A50607-D7F9-4742-8CD6-8FC4413F11CA}" dt="2021-12-01T14:03:55.935" v="108" actId="14100"/>
          <ac:spMkLst>
            <pc:docMk/>
            <pc:sldMk cId="2061746352" sldId="1008"/>
            <ac:spMk id="7" creationId="{6397C9D2-45E4-4EC3-84E7-4939DD992F64}"/>
          </ac:spMkLst>
        </pc:spChg>
        <pc:spChg chg="add mod">
          <ac:chgData name="Damian T. Gordon" userId="7469c87ffe94b59c" providerId="LiveId" clId="{64A50607-D7F9-4742-8CD6-8FC4413F11CA}" dt="2021-12-01T14:04:25.519" v="151" actId="1035"/>
          <ac:spMkLst>
            <pc:docMk/>
            <pc:sldMk cId="2061746352" sldId="1008"/>
            <ac:spMk id="8" creationId="{E4C694EF-9EDB-4DE6-8C18-9BC5516817F3}"/>
          </ac:spMkLst>
        </pc:spChg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683440348" sldId="103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1763920" sldId="106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736833516" sldId="107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551436934" sldId="107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0388135" sldId="107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890212631" sldId="107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82656022" sldId="107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61229553" sldId="107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09199318" sldId="107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033123258" sldId="107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787531478" sldId="107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628432923" sldId="108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30480074" sldId="108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83827038" sldId="108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42878367" sldId="108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201695006" sldId="108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52606596" sldId="108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38150711" sldId="108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531960043" sldId="108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96786369" sldId="109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070234121" sldId="109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646085114" sldId="109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901524368" sldId="109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243957170" sldId="109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75400692" sldId="109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16678777" sldId="109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512712373" sldId="109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96740889" sldId="110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478587542" sldId="11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01/12/2021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7496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6615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2490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28343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985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6329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845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Super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GB" sz="2800" dirty="0"/>
              <a:t>The super keyword in Java is a reference variable that is used to refer parent class objects.</a:t>
            </a:r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092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GB" sz="2800" dirty="0"/>
              <a:t>The super keyword in Java is a reference variable that is used to refer parent class objects.</a:t>
            </a:r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1026" name="Picture 2" descr="Inheritance">
            <a:extLst>
              <a:ext uri="{FF2B5EF4-FFF2-40B4-BE49-F238E27FC236}">
                <a16:creationId xmlns:a16="http://schemas.microsoft.com/office/drawing/2014/main" id="{11FFB0B2-C539-494C-B2B8-07907D85F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386" y="2636912"/>
            <a:ext cx="2995639" cy="321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18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GB" sz="2800" dirty="0"/>
              <a:t>The super keyword in Java is a reference variable that is used to refer parent class objects.</a:t>
            </a:r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1026" name="Picture 2" descr="Inheritance">
            <a:extLst>
              <a:ext uri="{FF2B5EF4-FFF2-40B4-BE49-F238E27FC236}">
                <a16:creationId xmlns:a16="http://schemas.microsoft.com/office/drawing/2014/main" id="{11FFB0B2-C539-494C-B2B8-07907D85F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386" y="2636912"/>
            <a:ext cx="2995639" cy="321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F4AE4E1-EB87-47D5-BCDF-3430273975CF}"/>
              </a:ext>
            </a:extLst>
          </p:cNvPr>
          <p:cNvSpPr/>
          <p:nvPr/>
        </p:nvSpPr>
        <p:spPr>
          <a:xfrm>
            <a:off x="8111430" y="2852936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3E876B-DFD4-4DA1-9195-2AB71C4DEFEC}"/>
              </a:ext>
            </a:extLst>
          </p:cNvPr>
          <p:cNvSpPr/>
          <p:nvPr/>
        </p:nvSpPr>
        <p:spPr>
          <a:xfrm>
            <a:off x="8111430" y="4489550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Dog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C8C7C5-E814-4D2D-8661-A8E7D0AD4592}"/>
              </a:ext>
            </a:extLst>
          </p:cNvPr>
          <p:cNvCxnSpPr>
            <a:stCxn id="7" idx="0"/>
            <a:endCxn id="5" idx="2"/>
          </p:cNvCxnSpPr>
          <p:nvPr/>
        </p:nvCxnSpPr>
        <p:spPr>
          <a:xfrm flipV="1">
            <a:off x="9047534" y="3789040"/>
            <a:ext cx="0" cy="7005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25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590" y="2784504"/>
            <a:ext cx="10093598" cy="308599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Animal { // Superclass (parent)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("The animal makes a sound");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CA7AF8-459A-47F7-8180-B36CA016DE49}"/>
              </a:ext>
            </a:extLst>
          </p:cNvPr>
          <p:cNvSpPr/>
          <p:nvPr/>
        </p:nvSpPr>
        <p:spPr>
          <a:xfrm>
            <a:off x="9983638" y="640258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4D662A-6409-41F1-97AF-28CC3DE2A2F9}"/>
              </a:ext>
            </a:extLst>
          </p:cNvPr>
          <p:cNvSpPr/>
          <p:nvPr/>
        </p:nvSpPr>
        <p:spPr>
          <a:xfrm>
            <a:off x="9983638" y="2276872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Dog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8CFADDA-073F-4690-BDDA-8F8C7CB59E39}"/>
              </a:ext>
            </a:extLst>
          </p:cNvPr>
          <p:cNvCxnSpPr>
            <a:stCxn id="9" idx="0"/>
            <a:endCxn id="8" idx="2"/>
          </p:cNvCxnSpPr>
          <p:nvPr/>
        </p:nvCxnSpPr>
        <p:spPr>
          <a:xfrm flipV="1">
            <a:off x="10919742" y="1576362"/>
            <a:ext cx="0" cy="7005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653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34" y="2784504"/>
            <a:ext cx="10598253" cy="308599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Dog 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Animal { // Subclass (child)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.animalSound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 // Call the superclass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("The dog says: bow wow");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D92433-0EEF-4528-B7CF-AAA78D52159B}"/>
              </a:ext>
            </a:extLst>
          </p:cNvPr>
          <p:cNvSpPr/>
          <p:nvPr/>
        </p:nvSpPr>
        <p:spPr>
          <a:xfrm>
            <a:off x="9983638" y="640258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8EA165-A4C1-41E6-96AA-45B5B0803283}"/>
              </a:ext>
            </a:extLst>
          </p:cNvPr>
          <p:cNvSpPr/>
          <p:nvPr/>
        </p:nvSpPr>
        <p:spPr>
          <a:xfrm>
            <a:off x="9983638" y="2276872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Dog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505B678-CC76-4F43-BE00-C243C7603896}"/>
              </a:ext>
            </a:extLst>
          </p:cNvPr>
          <p:cNvCxnSpPr>
            <a:stCxn id="8" idx="0"/>
            <a:endCxn id="7" idx="2"/>
          </p:cNvCxnSpPr>
          <p:nvPr/>
        </p:nvCxnSpPr>
        <p:spPr>
          <a:xfrm flipV="1">
            <a:off x="10919742" y="1576362"/>
            <a:ext cx="0" cy="7005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56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34" y="2784504"/>
            <a:ext cx="10598253" cy="308599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Animal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Dog(); // Create a Dog object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myDog.animalSound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 // Call the method on the Dog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8EC0C8-61F7-44F9-8277-5CF25F091602}"/>
              </a:ext>
            </a:extLst>
          </p:cNvPr>
          <p:cNvSpPr/>
          <p:nvPr/>
        </p:nvSpPr>
        <p:spPr>
          <a:xfrm>
            <a:off x="9983638" y="640258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C21F31-5C77-4474-BB33-6279899EAA32}"/>
              </a:ext>
            </a:extLst>
          </p:cNvPr>
          <p:cNvSpPr/>
          <p:nvPr/>
        </p:nvSpPr>
        <p:spPr>
          <a:xfrm>
            <a:off x="9983638" y="2276872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Dog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5CE308-7866-4D19-AA47-A7DDC5DC92E6}"/>
              </a:ext>
            </a:extLst>
          </p:cNvPr>
          <p:cNvCxnSpPr>
            <a:stCxn id="8" idx="0"/>
            <a:endCxn id="7" idx="2"/>
          </p:cNvCxnSpPr>
          <p:nvPr/>
        </p:nvCxnSpPr>
        <p:spPr>
          <a:xfrm flipV="1">
            <a:off x="10919742" y="1576362"/>
            <a:ext cx="0" cy="7005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88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34" y="2784504"/>
            <a:ext cx="10598253" cy="308599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Animal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Dog(); // Create a Dog object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myDog.animalSound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 // Call the method on the Dog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0005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8EC0C8-61F7-44F9-8277-5CF25F091602}"/>
              </a:ext>
            </a:extLst>
          </p:cNvPr>
          <p:cNvSpPr/>
          <p:nvPr/>
        </p:nvSpPr>
        <p:spPr>
          <a:xfrm>
            <a:off x="9983638" y="640258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C21F31-5C77-4474-BB33-6279899EAA32}"/>
              </a:ext>
            </a:extLst>
          </p:cNvPr>
          <p:cNvSpPr/>
          <p:nvPr/>
        </p:nvSpPr>
        <p:spPr>
          <a:xfrm>
            <a:off x="9983638" y="2276872"/>
            <a:ext cx="1872208" cy="936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Dog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5CE308-7866-4D19-AA47-A7DDC5DC92E6}"/>
              </a:ext>
            </a:extLst>
          </p:cNvPr>
          <p:cNvCxnSpPr>
            <a:stCxn id="8" idx="0"/>
            <a:endCxn id="7" idx="2"/>
          </p:cNvCxnSpPr>
          <p:nvPr/>
        </p:nvCxnSpPr>
        <p:spPr>
          <a:xfrm flipV="1">
            <a:off x="10919742" y="1576362"/>
            <a:ext cx="0" cy="7005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804CEC6-2828-4591-9E70-8814F2C97D5D}"/>
              </a:ext>
            </a:extLst>
          </p:cNvPr>
          <p:cNvSpPr/>
          <p:nvPr/>
        </p:nvSpPr>
        <p:spPr>
          <a:xfrm>
            <a:off x="6527254" y="4641600"/>
            <a:ext cx="4452850" cy="1837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The animal makes a sound</a:t>
            </a:r>
          </a:p>
          <a:p>
            <a:pPr algn="ctr"/>
            <a:r>
              <a:rPr lang="en-GB" sz="2800" dirty="0"/>
              <a:t>The dog says: bow wow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755631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Super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GB" dirty="0"/>
              <a:t>The super keyword refers to superclass (parent) objects. </a:t>
            </a:r>
          </a:p>
          <a:p>
            <a:endParaRPr lang="en-GB" dirty="0"/>
          </a:p>
          <a:p>
            <a:r>
              <a:rPr lang="en-GB" dirty="0"/>
              <a:t>It is used to call superclass methods, and to access the superclass constructor.</a:t>
            </a:r>
          </a:p>
          <a:p>
            <a:endParaRPr lang="en-GB" dirty="0"/>
          </a:p>
          <a:p>
            <a:r>
              <a:rPr lang="en-GB" dirty="0"/>
              <a:t>The most common use of the super keyword is to eliminate the confusion between </a:t>
            </a:r>
            <a:r>
              <a:rPr lang="en-GB" dirty="0" err="1"/>
              <a:t>superclasses</a:t>
            </a:r>
            <a:r>
              <a:rPr lang="en-GB" dirty="0"/>
              <a:t> and subclasses that have methods with the same name.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058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308</Words>
  <Application>Microsoft Office PowerPoint</Application>
  <PresentationFormat>Custom</PresentationFormat>
  <Paragraphs>63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The Java Programming Language: Super</vt:lpstr>
      <vt:lpstr>Super</vt:lpstr>
      <vt:lpstr>Super</vt:lpstr>
      <vt:lpstr>Super</vt:lpstr>
      <vt:lpstr>Super</vt:lpstr>
      <vt:lpstr>Super</vt:lpstr>
      <vt:lpstr>Super</vt:lpstr>
      <vt:lpstr>Super</vt:lpstr>
      <vt:lpstr>Super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58</cp:revision>
  <dcterms:created xsi:type="dcterms:W3CDTF">2011-11-22T13:33:19Z</dcterms:created>
  <dcterms:modified xsi:type="dcterms:W3CDTF">2021-12-01T15:17:28Z</dcterms:modified>
</cp:coreProperties>
</file>