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004" r:id="rId2"/>
    <p:sldId id="1012" r:id="rId3"/>
    <p:sldId id="1013" r:id="rId4"/>
    <p:sldId id="1014" r:id="rId5"/>
    <p:sldId id="1015" r:id="rId6"/>
    <p:sldId id="959" r:id="rId7"/>
    <p:sldId id="1005" r:id="rId8"/>
    <p:sldId id="1006" r:id="rId9"/>
    <p:sldId id="1007" r:id="rId10"/>
    <p:sldId id="1008" r:id="rId11"/>
    <p:sldId id="1009" r:id="rId12"/>
    <p:sldId id="1010" r:id="rId13"/>
    <p:sldId id="1011" r:id="rId14"/>
    <p:sldId id="1000" r:id="rId1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FCD143-AF47-4DFA-93CA-A10D2D926304}" v="4" dt="2022-11-23T17:36:11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CDFCD143-AF47-4DFA-93CA-A10D2D926304}"/>
    <pc:docChg chg="undo custSel addSld delSld modSld sldOrd">
      <pc:chgData name="Damian T. Gordon" userId="7469c87ffe94b59c" providerId="LiveId" clId="{CDFCD143-AF47-4DFA-93CA-A10D2D926304}" dt="2022-11-23T17:43:51.105" v="1049" actId="20577"/>
      <pc:docMkLst>
        <pc:docMk/>
      </pc:docMkLst>
      <pc:sldChg chg="modSp mod ord">
        <pc:chgData name="Damian T. Gordon" userId="7469c87ffe94b59c" providerId="LiveId" clId="{CDFCD143-AF47-4DFA-93CA-A10D2D926304}" dt="2022-11-23T17:41:09.472" v="1007" actId="20577"/>
        <pc:sldMkLst>
          <pc:docMk/>
          <pc:sldMk cId="555951245" sldId="959"/>
        </pc:sldMkLst>
        <pc:spChg chg="mod">
          <ac:chgData name="Damian T. Gordon" userId="7469c87ffe94b59c" providerId="LiveId" clId="{CDFCD143-AF47-4DFA-93CA-A10D2D926304}" dt="2022-11-23T17:41:09.472" v="1007" actId="20577"/>
          <ac:spMkLst>
            <pc:docMk/>
            <pc:sldMk cId="555951245" sldId="959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CDFCD143-AF47-4DFA-93CA-A10D2D926304}" dt="2022-11-23T17:42:31.834" v="1021" actId="20577"/>
        <pc:sldMkLst>
          <pc:docMk/>
          <pc:sldMk cId="1923515911" sldId="1007"/>
        </pc:sldMkLst>
        <pc:spChg chg="mod">
          <ac:chgData name="Damian T. Gordon" userId="7469c87ffe94b59c" providerId="LiveId" clId="{CDFCD143-AF47-4DFA-93CA-A10D2D926304}" dt="2022-11-23T17:42:31.834" v="1021" actId="20577"/>
          <ac:spMkLst>
            <pc:docMk/>
            <pc:sldMk cId="1923515911" sldId="1007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CDFCD143-AF47-4DFA-93CA-A10D2D926304}" dt="2022-11-23T17:43:51.105" v="1049" actId="20577"/>
        <pc:sldMkLst>
          <pc:docMk/>
          <pc:sldMk cId="3230716901" sldId="1011"/>
        </pc:sldMkLst>
        <pc:spChg chg="mod">
          <ac:chgData name="Damian T. Gordon" userId="7469c87ffe94b59c" providerId="LiveId" clId="{CDFCD143-AF47-4DFA-93CA-A10D2D926304}" dt="2022-11-23T17:43:51.105" v="1049" actId="20577"/>
          <ac:spMkLst>
            <pc:docMk/>
            <pc:sldMk cId="3230716901" sldId="1011"/>
            <ac:spMk id="4" creationId="{00000000-0000-0000-0000-000000000000}"/>
          </ac:spMkLst>
        </pc:spChg>
      </pc:sldChg>
      <pc:sldChg chg="new del">
        <pc:chgData name="Damian T. Gordon" userId="7469c87ffe94b59c" providerId="LiveId" clId="{CDFCD143-AF47-4DFA-93CA-A10D2D926304}" dt="2022-11-23T12:47:05.220" v="2" actId="47"/>
        <pc:sldMkLst>
          <pc:docMk/>
          <pc:sldMk cId="227219917" sldId="1012"/>
        </pc:sldMkLst>
      </pc:sldChg>
      <pc:sldChg chg="modSp add mod">
        <pc:chgData name="Damian T. Gordon" userId="7469c87ffe94b59c" providerId="LiveId" clId="{CDFCD143-AF47-4DFA-93CA-A10D2D926304}" dt="2022-11-23T17:32:14.119" v="588" actId="403"/>
        <pc:sldMkLst>
          <pc:docMk/>
          <pc:sldMk cId="2316562504" sldId="1012"/>
        </pc:sldMkLst>
        <pc:spChg chg="mod">
          <ac:chgData name="Damian T. Gordon" userId="7469c87ffe94b59c" providerId="LiveId" clId="{CDFCD143-AF47-4DFA-93CA-A10D2D926304}" dt="2022-11-23T17:32:14.119" v="588" actId="403"/>
          <ac:spMkLst>
            <pc:docMk/>
            <pc:sldMk cId="2316562504" sldId="1012"/>
            <ac:spMk id="4" creationId="{00000000-0000-0000-0000-000000000000}"/>
          </ac:spMkLst>
        </pc:spChg>
      </pc:sldChg>
      <pc:sldChg chg="del">
        <pc:chgData name="Damian T. Gordon" userId="7469c87ffe94b59c" providerId="LiveId" clId="{CDFCD143-AF47-4DFA-93CA-A10D2D926304}" dt="2022-11-23T12:46:59.805" v="0" actId="47"/>
        <pc:sldMkLst>
          <pc:docMk/>
          <pc:sldMk cId="3521118562" sldId="1012"/>
        </pc:sldMkLst>
      </pc:sldChg>
      <pc:sldChg chg="del">
        <pc:chgData name="Damian T. Gordon" userId="7469c87ffe94b59c" providerId="LiveId" clId="{CDFCD143-AF47-4DFA-93CA-A10D2D926304}" dt="2022-11-23T12:46:59.805" v="0" actId="47"/>
        <pc:sldMkLst>
          <pc:docMk/>
          <pc:sldMk cId="2515820441" sldId="1013"/>
        </pc:sldMkLst>
      </pc:sldChg>
      <pc:sldChg chg="addSp modSp add mod">
        <pc:chgData name="Damian T. Gordon" userId="7469c87ffe94b59c" providerId="LiveId" clId="{CDFCD143-AF47-4DFA-93CA-A10D2D926304}" dt="2022-11-23T17:40:44.995" v="1004" actId="207"/>
        <pc:sldMkLst>
          <pc:docMk/>
          <pc:sldMk cId="3965533314" sldId="1013"/>
        </pc:sldMkLst>
        <pc:spChg chg="add mod">
          <ac:chgData name="Damian T. Gordon" userId="7469c87ffe94b59c" providerId="LiveId" clId="{CDFCD143-AF47-4DFA-93CA-A10D2D926304}" dt="2022-11-23T17:40:44.995" v="1004" actId="207"/>
          <ac:spMkLst>
            <pc:docMk/>
            <pc:sldMk cId="3965533314" sldId="1013"/>
            <ac:spMk id="2" creationId="{B6ADB3AB-4BCA-74FF-A450-7A204B8DE5E5}"/>
          </ac:spMkLst>
        </pc:spChg>
        <pc:spChg chg="mod">
          <ac:chgData name="Damian T. Gordon" userId="7469c87ffe94b59c" providerId="LiveId" clId="{CDFCD143-AF47-4DFA-93CA-A10D2D926304}" dt="2022-11-23T17:38:05.183" v="943" actId="20577"/>
          <ac:spMkLst>
            <pc:docMk/>
            <pc:sldMk cId="3965533314" sldId="1013"/>
            <ac:spMk id="4" creationId="{00000000-0000-0000-0000-000000000000}"/>
          </ac:spMkLst>
        </pc:spChg>
      </pc:sldChg>
      <pc:sldChg chg="del">
        <pc:chgData name="Damian T. Gordon" userId="7469c87ffe94b59c" providerId="LiveId" clId="{CDFCD143-AF47-4DFA-93CA-A10D2D926304}" dt="2022-11-23T12:46:59.805" v="0" actId="47"/>
        <pc:sldMkLst>
          <pc:docMk/>
          <pc:sldMk cId="1425874272" sldId="1014"/>
        </pc:sldMkLst>
      </pc:sldChg>
      <pc:sldChg chg="modSp add mod">
        <pc:chgData name="Damian T. Gordon" userId="7469c87ffe94b59c" providerId="LiveId" clId="{CDFCD143-AF47-4DFA-93CA-A10D2D926304}" dt="2022-11-23T17:40:03.235" v="998" actId="20577"/>
        <pc:sldMkLst>
          <pc:docMk/>
          <pc:sldMk cId="2456057859" sldId="1014"/>
        </pc:sldMkLst>
        <pc:spChg chg="mod">
          <ac:chgData name="Damian T. Gordon" userId="7469c87ffe94b59c" providerId="LiveId" clId="{CDFCD143-AF47-4DFA-93CA-A10D2D926304}" dt="2022-11-23T17:40:03.235" v="998" actId="20577"/>
          <ac:spMkLst>
            <pc:docMk/>
            <pc:sldMk cId="2456057859" sldId="1014"/>
            <ac:spMk id="4" creationId="{00000000-0000-0000-0000-000000000000}"/>
          </ac:spMkLst>
        </pc:spChg>
      </pc:sldChg>
      <pc:sldChg chg="del">
        <pc:chgData name="Damian T. Gordon" userId="7469c87ffe94b59c" providerId="LiveId" clId="{CDFCD143-AF47-4DFA-93CA-A10D2D926304}" dt="2022-11-23T12:46:59.805" v="0" actId="47"/>
        <pc:sldMkLst>
          <pc:docMk/>
          <pc:sldMk cId="175536286" sldId="1015"/>
        </pc:sldMkLst>
      </pc:sldChg>
      <pc:sldChg chg="modSp add mod">
        <pc:chgData name="Damian T. Gordon" userId="7469c87ffe94b59c" providerId="LiveId" clId="{CDFCD143-AF47-4DFA-93CA-A10D2D926304}" dt="2022-11-23T17:39:43.299" v="995" actId="20577"/>
        <pc:sldMkLst>
          <pc:docMk/>
          <pc:sldMk cId="818097195" sldId="1015"/>
        </pc:sldMkLst>
        <pc:spChg chg="mod">
          <ac:chgData name="Damian T. Gordon" userId="7469c87ffe94b59c" providerId="LiveId" clId="{CDFCD143-AF47-4DFA-93CA-A10D2D926304}" dt="2022-11-23T17:39:43.299" v="995" actId="20577"/>
          <ac:spMkLst>
            <pc:docMk/>
            <pc:sldMk cId="818097195" sldId="1015"/>
            <ac:spMk id="4" creationId="{00000000-0000-0000-0000-000000000000}"/>
          </ac:spMkLst>
        </pc:spChg>
      </pc:sldChg>
    </pc:docChg>
  </pc:docChgLst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  <pc:docChgLst>
    <pc:chgData name="Damian T. Gordon" userId="7469c87ffe94b59c" providerId="LiveId" clId="{EC5746A9-4E77-4245-99B9-EFA03D0E529E}"/>
    <pc:docChg chg="undo custSel addSld delSld modSld sldOrd">
      <pc:chgData name="Damian T. Gordon" userId="7469c87ffe94b59c" providerId="LiveId" clId="{EC5746A9-4E77-4245-99B9-EFA03D0E529E}" dt="2021-12-01T16:34:20.335" v="887" actId="20577"/>
      <pc:docMkLst>
        <pc:docMk/>
      </pc:docMkLst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604970633" sldId="32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991057636" sldId="32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82770937" sldId="32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265576516" sldId="32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942181218" sldId="32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490925107" sldId="33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17484956" sldId="33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177481959" sldId="33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59505143" sldId="33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790258557" sldId="33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922974100" sldId="33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91459929" sldId="33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497857478" sldId="33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602018350" sldId="339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687689588" sldId="34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36122561" sldId="34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410523894" sldId="34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256061644" sldId="343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168867785" sldId="34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114977760" sldId="34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78678050" sldId="34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609356679" sldId="34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980841605" sldId="349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928687620" sldId="35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263305038" sldId="35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320874784" sldId="35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552866751" sldId="353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583489073" sldId="35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352665669" sldId="36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427527981" sldId="367"/>
        </pc:sldMkLst>
      </pc:sldChg>
      <pc:sldChg chg="modSp add mod">
        <pc:chgData name="Damian T. Gordon" userId="7469c87ffe94b59c" providerId="LiveId" clId="{EC5746A9-4E77-4245-99B9-EFA03D0E529E}" dt="2021-12-01T15:37:43.732" v="21" actId="207"/>
        <pc:sldMkLst>
          <pc:docMk/>
          <pc:sldMk cId="555951245" sldId="959"/>
        </pc:sldMkLst>
        <pc:spChg chg="mod">
          <ac:chgData name="Damian T. Gordon" userId="7469c87ffe94b59c" providerId="LiveId" clId="{EC5746A9-4E77-4245-99B9-EFA03D0E529E}" dt="2021-12-01T15:37:43.732" v="21" actId="207"/>
          <ac:spMkLst>
            <pc:docMk/>
            <pc:sldMk cId="555951245" sldId="959"/>
            <ac:spMk id="3" creationId="{00000000-0000-0000-0000-000000000000}"/>
          </ac:spMkLst>
        </pc:spChg>
        <pc:spChg chg="mod">
          <ac:chgData name="Damian T. Gordon" userId="7469c87ffe94b59c" providerId="LiveId" clId="{EC5746A9-4E77-4245-99B9-EFA03D0E529E}" dt="2021-12-01T15:37:43.732" v="21" actId="207"/>
          <ac:spMkLst>
            <pc:docMk/>
            <pc:sldMk cId="555951245" sldId="959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EC5746A9-4E77-4245-99B9-EFA03D0E529E}" dt="2021-12-01T15:24:47.772" v="18" actId="20577"/>
        <pc:sldMkLst>
          <pc:docMk/>
          <pc:sldMk cId="1369106278" sldId="1004"/>
        </pc:sldMkLst>
        <pc:spChg chg="mod">
          <ac:chgData name="Damian T. Gordon" userId="7469c87ffe94b59c" providerId="LiveId" clId="{EC5746A9-4E77-4245-99B9-EFA03D0E529E}" dt="2021-12-01T15:24:47.772" v="1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5:42:51.700" v="176" actId="20577"/>
        <pc:sldMkLst>
          <pc:docMk/>
          <pc:sldMk cId="533309961" sldId="1005"/>
        </pc:sldMkLst>
        <pc:spChg chg="mod">
          <ac:chgData name="Damian T. Gordon" userId="7469c87ffe94b59c" providerId="LiveId" clId="{EC5746A9-4E77-4245-99B9-EFA03D0E529E}" dt="2021-12-01T15:42:51.700" v="176" actId="20577"/>
          <ac:spMkLst>
            <pc:docMk/>
            <pc:sldMk cId="533309961" sldId="1005"/>
            <ac:spMk id="4" creationId="{00000000-0000-0000-0000-000000000000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21653277" sldId="1005"/>
        </pc:sldMkLst>
      </pc:sldChg>
      <pc:sldChg chg="addSp delSp modSp add mod setBg">
        <pc:chgData name="Damian T. Gordon" userId="7469c87ffe94b59c" providerId="LiveId" clId="{EC5746A9-4E77-4245-99B9-EFA03D0E529E}" dt="2021-12-01T16:00:42.801" v="242" actId="20577"/>
        <pc:sldMkLst>
          <pc:docMk/>
          <pc:sldMk cId="2759766192" sldId="1006"/>
        </pc:sldMkLst>
        <pc:spChg chg="add del">
          <ac:chgData name="Damian T. Gordon" userId="7469c87ffe94b59c" providerId="LiveId" clId="{EC5746A9-4E77-4245-99B9-EFA03D0E529E}" dt="2021-12-01T15:46:32.661" v="179"/>
          <ac:spMkLst>
            <pc:docMk/>
            <pc:sldMk cId="2759766192" sldId="1006"/>
            <ac:spMk id="2" creationId="{EA290613-3A2D-4AB3-AFCE-DA237D1F0468}"/>
          </ac:spMkLst>
        </pc:spChg>
        <pc:spChg chg="mod">
          <ac:chgData name="Damian T. Gordon" userId="7469c87ffe94b59c" providerId="LiveId" clId="{EC5746A9-4E77-4245-99B9-EFA03D0E529E}" dt="2021-12-01T16:00:42.801" v="242" actId="20577"/>
          <ac:spMkLst>
            <pc:docMk/>
            <pc:sldMk cId="2759766192" sldId="1006"/>
            <ac:spMk id="4" creationId="{00000000-0000-0000-0000-000000000000}"/>
          </ac:spMkLst>
        </pc:spChg>
        <pc:spChg chg="add del">
          <ac:chgData name="Damian T. Gordon" userId="7469c87ffe94b59c" providerId="LiveId" clId="{EC5746A9-4E77-4245-99B9-EFA03D0E529E}" dt="2021-12-01T15:48:40.281" v="213"/>
          <ac:spMkLst>
            <pc:docMk/>
            <pc:sldMk cId="2759766192" sldId="1006"/>
            <ac:spMk id="5" creationId="{00B1935C-CF58-44B2-9A12-37B6AE107169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812033918" sldId="1006"/>
        </pc:sldMkLst>
      </pc:sldChg>
      <pc:sldChg chg="modSp add mod">
        <pc:chgData name="Damian T. Gordon" userId="7469c87ffe94b59c" providerId="LiveId" clId="{EC5746A9-4E77-4245-99B9-EFA03D0E529E}" dt="2021-12-01T16:18:29.961" v="261" actId="20577"/>
        <pc:sldMkLst>
          <pc:docMk/>
          <pc:sldMk cId="1923515911" sldId="1007"/>
        </pc:sldMkLst>
        <pc:spChg chg="mod">
          <ac:chgData name="Damian T. Gordon" userId="7469c87ffe94b59c" providerId="LiveId" clId="{EC5746A9-4E77-4245-99B9-EFA03D0E529E}" dt="2021-12-01T16:18:29.961" v="261" actId="20577"/>
          <ac:spMkLst>
            <pc:docMk/>
            <pc:sldMk cId="1923515911" sldId="1007"/>
            <ac:spMk id="4" creationId="{00000000-0000-0000-0000-000000000000}"/>
          </ac:spMkLst>
        </pc:spChg>
      </pc:sldChg>
      <pc:sldChg chg="modSp add mod ord">
        <pc:chgData name="Damian T. Gordon" userId="7469c87ffe94b59c" providerId="LiveId" clId="{EC5746A9-4E77-4245-99B9-EFA03D0E529E}" dt="2021-12-01T16:19:57.080" v="459" actId="20577"/>
        <pc:sldMkLst>
          <pc:docMk/>
          <pc:sldMk cId="1669581585" sldId="1008"/>
        </pc:sldMkLst>
        <pc:spChg chg="mod">
          <ac:chgData name="Damian T. Gordon" userId="7469c87ffe94b59c" providerId="LiveId" clId="{EC5746A9-4E77-4245-99B9-EFA03D0E529E}" dt="2021-12-01T16:19:57.080" v="459" actId="20577"/>
          <ac:spMkLst>
            <pc:docMk/>
            <pc:sldMk cId="1669581585" sldId="1008"/>
            <ac:spMk id="4" creationId="{00000000-0000-0000-0000-000000000000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061746352" sldId="1008"/>
        </pc:sldMkLst>
      </pc:sldChg>
      <pc:sldChg chg="add del">
        <pc:chgData name="Damian T. Gordon" userId="7469c87ffe94b59c" providerId="LiveId" clId="{EC5746A9-4E77-4245-99B9-EFA03D0E529E}" dt="2021-12-01T16:18:50.952" v="263" actId="47"/>
        <pc:sldMkLst>
          <pc:docMk/>
          <pc:sldMk cId="3827557867" sldId="1008"/>
        </pc:sldMkLst>
      </pc:sldChg>
      <pc:sldChg chg="modSp add mod ord">
        <pc:chgData name="Damian T. Gordon" userId="7469c87ffe94b59c" providerId="LiveId" clId="{EC5746A9-4E77-4245-99B9-EFA03D0E529E}" dt="2021-12-01T16:21:02.600" v="488" actId="20577"/>
        <pc:sldMkLst>
          <pc:docMk/>
          <pc:sldMk cId="3191416453" sldId="1009"/>
        </pc:sldMkLst>
        <pc:spChg chg="mod">
          <ac:chgData name="Damian T. Gordon" userId="7469c87ffe94b59c" providerId="LiveId" clId="{EC5746A9-4E77-4245-99B9-EFA03D0E529E}" dt="2021-12-01T16:21:02.600" v="488" actId="20577"/>
          <ac:spMkLst>
            <pc:docMk/>
            <pc:sldMk cId="3191416453" sldId="1009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1:18.131" v="491" actId="27636"/>
        <pc:sldMkLst>
          <pc:docMk/>
          <pc:sldMk cId="1094832919" sldId="1010"/>
        </pc:sldMkLst>
        <pc:spChg chg="mod">
          <ac:chgData name="Damian T. Gordon" userId="7469c87ffe94b59c" providerId="LiveId" clId="{EC5746A9-4E77-4245-99B9-EFA03D0E529E}" dt="2021-12-01T16:21:18.131" v="491" actId="27636"/>
          <ac:spMkLst>
            <pc:docMk/>
            <pc:sldMk cId="1094832919" sldId="1010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2:12.308" v="507" actId="20577"/>
        <pc:sldMkLst>
          <pc:docMk/>
          <pc:sldMk cId="3230716901" sldId="1011"/>
        </pc:sldMkLst>
        <pc:spChg chg="mod">
          <ac:chgData name="Damian T. Gordon" userId="7469c87ffe94b59c" providerId="LiveId" clId="{EC5746A9-4E77-4245-99B9-EFA03D0E529E}" dt="2021-12-01T16:22:12.308" v="507" actId="20577"/>
          <ac:spMkLst>
            <pc:docMk/>
            <pc:sldMk cId="3230716901" sldId="1011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8:15.497" v="524" actId="20577"/>
        <pc:sldMkLst>
          <pc:docMk/>
          <pc:sldMk cId="3521118562" sldId="1012"/>
        </pc:sldMkLst>
        <pc:spChg chg="mod">
          <ac:chgData name="Damian T. Gordon" userId="7469c87ffe94b59c" providerId="LiveId" clId="{EC5746A9-4E77-4245-99B9-EFA03D0E529E}" dt="2021-12-01T16:28:15.497" v="524" actId="20577"/>
          <ac:spMkLst>
            <pc:docMk/>
            <pc:sldMk cId="3521118562" sldId="1012"/>
            <ac:spMk id="2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8:23.439" v="526" actId="47"/>
        <pc:sldMkLst>
          <pc:docMk/>
          <pc:sldMk cId="1080129637" sldId="1013"/>
        </pc:sldMkLst>
      </pc:sldChg>
      <pc:sldChg chg="modSp add mod ord">
        <pc:chgData name="Damian T. Gordon" userId="7469c87ffe94b59c" providerId="LiveId" clId="{EC5746A9-4E77-4245-99B9-EFA03D0E529E}" dt="2021-12-01T16:30:02.899" v="629" actId="20577"/>
        <pc:sldMkLst>
          <pc:docMk/>
          <pc:sldMk cId="2515820441" sldId="1013"/>
        </pc:sldMkLst>
        <pc:spChg chg="mod">
          <ac:chgData name="Damian T. Gordon" userId="7469c87ffe94b59c" providerId="LiveId" clId="{EC5746A9-4E77-4245-99B9-EFA03D0E529E}" dt="2021-12-01T16:28:46.903" v="549" actId="20577"/>
          <ac:spMkLst>
            <pc:docMk/>
            <pc:sldMk cId="2515820441" sldId="1013"/>
            <ac:spMk id="3" creationId="{00000000-0000-0000-0000-000000000000}"/>
          </ac:spMkLst>
        </pc:spChg>
        <pc:spChg chg="mod">
          <ac:chgData name="Damian T. Gordon" userId="7469c87ffe94b59c" providerId="LiveId" clId="{EC5746A9-4E77-4245-99B9-EFA03D0E529E}" dt="2021-12-01T16:30:02.899" v="629" actId="20577"/>
          <ac:spMkLst>
            <pc:docMk/>
            <pc:sldMk cId="2515820441" sldId="1013"/>
            <ac:spMk id="4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9:23.071" v="609"/>
        <pc:sldMkLst>
          <pc:docMk/>
          <pc:sldMk cId="1224652744" sldId="1014"/>
        </pc:sldMkLst>
      </pc:sldChg>
      <pc:sldChg chg="modSp add mod">
        <pc:chgData name="Damian T. Gordon" userId="7469c87ffe94b59c" providerId="LiveId" clId="{EC5746A9-4E77-4245-99B9-EFA03D0E529E}" dt="2021-12-01T16:32:54.954" v="814" actId="113"/>
        <pc:sldMkLst>
          <pc:docMk/>
          <pc:sldMk cId="1425874272" sldId="1014"/>
        </pc:sldMkLst>
        <pc:spChg chg="mod">
          <ac:chgData name="Damian T. Gordon" userId="7469c87ffe94b59c" providerId="LiveId" clId="{EC5746A9-4E77-4245-99B9-EFA03D0E529E}" dt="2021-12-01T16:32:54.954" v="814" actId="113"/>
          <ac:spMkLst>
            <pc:docMk/>
            <pc:sldMk cId="1425874272" sldId="1014"/>
            <ac:spMk id="4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9:48.836" v="619" actId="47"/>
        <pc:sldMkLst>
          <pc:docMk/>
          <pc:sldMk cId="4056161188" sldId="1014"/>
        </pc:sldMkLst>
      </pc:sldChg>
      <pc:sldChg chg="modSp add mod">
        <pc:chgData name="Damian T. Gordon" userId="7469c87ffe94b59c" providerId="LiveId" clId="{EC5746A9-4E77-4245-99B9-EFA03D0E529E}" dt="2021-12-01T16:34:20.335" v="887" actId="20577"/>
        <pc:sldMkLst>
          <pc:docMk/>
          <pc:sldMk cId="175536286" sldId="1015"/>
        </pc:sldMkLst>
        <pc:spChg chg="mod">
          <ac:chgData name="Damian T. Gordon" userId="7469c87ffe94b59c" providerId="LiveId" clId="{EC5746A9-4E77-4245-99B9-EFA03D0E529E}" dt="2021-12-01T16:34:20.335" v="887" actId="20577"/>
          <ac:spMkLst>
            <pc:docMk/>
            <pc:sldMk cId="175536286" sldId="101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23/11/2022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Getters and Setters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So what’s the benefit of that? 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Well the key benefit is that we have control of the values that X can be set to, and what is shown on the screen.</a:t>
            </a:r>
          </a:p>
        </p:txBody>
      </p:sp>
    </p:spTree>
    <p:extLst>
      <p:ext uri="{BB962C8B-B14F-4D97-AF65-F5344CB8AC3E}">
        <p14:creationId xmlns:p14="http://schemas.microsoft.com/office/powerpoint/2010/main" val="1669581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// Setter	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(int X)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("X is now: " + X);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41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// Getter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("X is zero");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0;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else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X;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3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main(String[]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Example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Example();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myExample.get_X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myExample.set_X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myExample.get_X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716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Imagine if I got a job in the bank, and had access to CUSTOMER class, even if I didn’t know what the names of the attributes were, I’d try something like this:</a:t>
            </a:r>
          </a:p>
          <a:p>
            <a:pPr lvl="1"/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(CUSTOMER.NAME == “Damian Gordon”) {</a:t>
            </a:r>
          </a:p>
          <a:p>
            <a:pPr marL="857250" lvl="2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CUSTOMER.BALANCE = 99999999999;</a:t>
            </a:r>
          </a:p>
          <a:p>
            <a:pPr marL="857250" lvl="2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56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The bank would have to stop me doing this, and one way they could do this is by calling the BALANCE field something weird like:</a:t>
            </a:r>
          </a:p>
          <a:p>
            <a:pPr lvl="1"/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3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CUSTOMER.BALZZZ111AAA999</a:t>
            </a:r>
          </a:p>
          <a:p>
            <a:pPr marL="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B6ADB3AB-4BCA-74FF-A450-7A204B8DE5E5}"/>
              </a:ext>
            </a:extLst>
          </p:cNvPr>
          <p:cNvSpPr/>
          <p:nvPr/>
        </p:nvSpPr>
        <p:spPr>
          <a:xfrm>
            <a:off x="838622" y="3429000"/>
            <a:ext cx="8136904" cy="1080120"/>
          </a:xfrm>
          <a:prstGeom prst="fram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3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And then instead of assigning the balance directly we could use a method (so that we didn’t have to remember the weird name of the balance field):</a:t>
            </a:r>
          </a:p>
          <a:p>
            <a:pPr marL="457200" lvl="1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set_balance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(int Amt){		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CUSTOMER.BALZZZ111AAA999 = Amt;</a:t>
            </a:r>
          </a:p>
          <a:p>
            <a:pPr marL="457200" lvl="1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5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And instead of printing out the balance directly we could use a method (so that we didn’t have to remember the weird name of the balance field):</a:t>
            </a:r>
          </a:p>
          <a:p>
            <a:pPr marL="457200" lvl="1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get_balance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CUSTOMER.BALZZZ111AAA999;</a:t>
            </a:r>
          </a:p>
          <a:p>
            <a:pPr marL="457200" lvl="1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09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So sometimes we like to have methods to set (and get) the values of the attributes, these are called </a:t>
            </a:r>
            <a:r>
              <a:rPr lang="en-IE" i="1" dirty="0">
                <a:cs typeface="Courier New" panose="02070309020205020404" pitchFamily="49" charset="0"/>
              </a:rPr>
              <a:t>getters and setters</a:t>
            </a:r>
            <a:r>
              <a:rPr lang="en-IE" dirty="0">
                <a:cs typeface="Courier New" panose="02070309020205020404" pitchFamily="49" charset="0"/>
              </a:rPr>
              <a:t>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5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So instead of assigning a value in the usual way: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X = 3;</a:t>
            </a:r>
          </a:p>
          <a:p>
            <a:r>
              <a:rPr lang="en-IE" dirty="0">
                <a:cs typeface="Courier New" panose="02070309020205020404" pitchFamily="49" charset="0"/>
              </a:rPr>
              <a:t>we can say: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set_X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r>
              <a:rPr lang="en-IE" dirty="0">
                <a:cs typeface="Courier New" panose="02070309020205020404" pitchFamily="49" charset="0"/>
              </a:rPr>
              <a:t>and instead of printing out a value in the usual way:</a:t>
            </a:r>
          </a:p>
          <a:p>
            <a:pPr marL="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r>
              <a:rPr lang="en-IE" dirty="0">
                <a:cs typeface="Courier New" panose="02070309020205020404" pitchFamily="49" charset="0"/>
              </a:rPr>
              <a:t>we can say: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0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// Setter	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(int X) {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Getter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X;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66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main(String[]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	Example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Example();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myExample.set_X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myExample.get_X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457200" lvl="1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1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568</Words>
  <Application>Microsoft Office PowerPoint</Application>
  <PresentationFormat>Custom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The Java Programming Language: Getters and Setters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2022-11-23T17:43:59Z</dcterms:modified>
</cp:coreProperties>
</file>