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1012" r:id="rId2"/>
    <p:sldId id="1013" r:id="rId3"/>
    <p:sldId id="1014" r:id="rId4"/>
    <p:sldId id="1015" r:id="rId5"/>
    <p:sldId id="1000" r:id="rId6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CC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T. Gordon" userId="7469c87ffe94b59c" providerId="LiveId" clId="{3EAC8B60-76BE-4300-B0ED-8EC6999FFE16}"/>
    <pc:docChg chg="delSld">
      <pc:chgData name="Damian T. Gordon" userId="7469c87ffe94b59c" providerId="LiveId" clId="{3EAC8B60-76BE-4300-B0ED-8EC6999FFE16}" dt="2022-11-23T12:46:45.532" v="0" actId="47"/>
      <pc:docMkLst>
        <pc:docMk/>
      </pc:docMkLst>
      <pc:sldChg chg="del">
        <pc:chgData name="Damian T. Gordon" userId="7469c87ffe94b59c" providerId="LiveId" clId="{3EAC8B60-76BE-4300-B0ED-8EC6999FFE16}" dt="2022-11-23T12:46:45.532" v="0" actId="47"/>
        <pc:sldMkLst>
          <pc:docMk/>
          <pc:sldMk cId="555951245" sldId="959"/>
        </pc:sldMkLst>
      </pc:sldChg>
      <pc:sldChg chg="del">
        <pc:chgData name="Damian T. Gordon" userId="7469c87ffe94b59c" providerId="LiveId" clId="{3EAC8B60-76BE-4300-B0ED-8EC6999FFE16}" dt="2022-11-23T12:46:45.532" v="0" actId="47"/>
        <pc:sldMkLst>
          <pc:docMk/>
          <pc:sldMk cId="1369106278" sldId="1004"/>
        </pc:sldMkLst>
      </pc:sldChg>
      <pc:sldChg chg="del">
        <pc:chgData name="Damian T. Gordon" userId="7469c87ffe94b59c" providerId="LiveId" clId="{3EAC8B60-76BE-4300-B0ED-8EC6999FFE16}" dt="2022-11-23T12:46:45.532" v="0" actId="47"/>
        <pc:sldMkLst>
          <pc:docMk/>
          <pc:sldMk cId="533309961" sldId="1005"/>
        </pc:sldMkLst>
      </pc:sldChg>
      <pc:sldChg chg="del">
        <pc:chgData name="Damian T. Gordon" userId="7469c87ffe94b59c" providerId="LiveId" clId="{3EAC8B60-76BE-4300-B0ED-8EC6999FFE16}" dt="2022-11-23T12:46:45.532" v="0" actId="47"/>
        <pc:sldMkLst>
          <pc:docMk/>
          <pc:sldMk cId="2759766192" sldId="1006"/>
        </pc:sldMkLst>
      </pc:sldChg>
      <pc:sldChg chg="del">
        <pc:chgData name="Damian T. Gordon" userId="7469c87ffe94b59c" providerId="LiveId" clId="{3EAC8B60-76BE-4300-B0ED-8EC6999FFE16}" dt="2022-11-23T12:46:45.532" v="0" actId="47"/>
        <pc:sldMkLst>
          <pc:docMk/>
          <pc:sldMk cId="1923515911" sldId="1007"/>
        </pc:sldMkLst>
      </pc:sldChg>
      <pc:sldChg chg="del">
        <pc:chgData name="Damian T. Gordon" userId="7469c87ffe94b59c" providerId="LiveId" clId="{3EAC8B60-76BE-4300-B0ED-8EC6999FFE16}" dt="2022-11-23T12:46:45.532" v="0" actId="47"/>
        <pc:sldMkLst>
          <pc:docMk/>
          <pc:sldMk cId="1669581585" sldId="1008"/>
        </pc:sldMkLst>
      </pc:sldChg>
      <pc:sldChg chg="del">
        <pc:chgData name="Damian T. Gordon" userId="7469c87ffe94b59c" providerId="LiveId" clId="{3EAC8B60-76BE-4300-B0ED-8EC6999FFE16}" dt="2022-11-23T12:46:45.532" v="0" actId="47"/>
        <pc:sldMkLst>
          <pc:docMk/>
          <pc:sldMk cId="3191416453" sldId="1009"/>
        </pc:sldMkLst>
      </pc:sldChg>
      <pc:sldChg chg="del">
        <pc:chgData name="Damian T. Gordon" userId="7469c87ffe94b59c" providerId="LiveId" clId="{3EAC8B60-76BE-4300-B0ED-8EC6999FFE16}" dt="2022-11-23T12:46:45.532" v="0" actId="47"/>
        <pc:sldMkLst>
          <pc:docMk/>
          <pc:sldMk cId="1094832919" sldId="1010"/>
        </pc:sldMkLst>
      </pc:sldChg>
      <pc:sldChg chg="del">
        <pc:chgData name="Damian T. Gordon" userId="7469c87ffe94b59c" providerId="LiveId" clId="{3EAC8B60-76BE-4300-B0ED-8EC6999FFE16}" dt="2022-11-23T12:46:45.532" v="0" actId="47"/>
        <pc:sldMkLst>
          <pc:docMk/>
          <pc:sldMk cId="3230716901" sldId="1011"/>
        </pc:sldMkLst>
      </pc:sldChg>
    </pc:docChg>
  </pc:docChgLst>
  <pc:docChgLst>
    <pc:chgData name="Damian T. Gordon" userId="7469c87ffe94b59c" providerId="LiveId" clId="{64A50607-D7F9-4742-8CD6-8FC4413F11CA}"/>
    <pc:docChg chg="undo custSel addSld delSld modSld">
      <pc:chgData name="Damian T. Gordon" userId="7469c87ffe94b59c" providerId="LiveId" clId="{64A50607-D7F9-4742-8CD6-8FC4413F11CA}" dt="2021-12-01T14:11:21.558" v="179" actId="1035"/>
      <pc:docMkLst>
        <pc:docMk/>
      </pc:docMkLst>
      <pc:sldChg chg="add">
        <pc:chgData name="Damian T. Gordon" userId="7469c87ffe94b59c" providerId="LiveId" clId="{64A50607-D7F9-4742-8CD6-8FC4413F11CA}" dt="2021-12-01T13:51:52.796" v="10"/>
        <pc:sldMkLst>
          <pc:docMk/>
          <pc:sldMk cId="1604970633" sldId="324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991057636" sldId="32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282770937" sldId="326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265576516" sldId="327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942181218" sldId="328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490925107" sldId="330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217484956" sldId="331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177481959" sldId="332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59505143" sldId="334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790258557" sldId="33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922974100" sldId="336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91459929" sldId="337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497857478" sldId="338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602018350" sldId="339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687689588" sldId="340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236122561" sldId="341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410523894" sldId="342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256061644" sldId="343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4168867785" sldId="344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114977760" sldId="34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78678050" sldId="347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609356679" sldId="348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980841605" sldId="349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928687620" sldId="350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3263305038" sldId="351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320874784" sldId="352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1552866751" sldId="353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583489073" sldId="354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875159425" sldId="356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921658840" sldId="357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728578933" sldId="35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12617498" sldId="35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13646607" sldId="360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78193085" sldId="361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130866318" sldId="362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078398219" sldId="363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026811102" sldId="364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524008479" sldId="365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352665669" sldId="366"/>
        </pc:sldMkLst>
      </pc:sldChg>
      <pc:sldChg chg="add">
        <pc:chgData name="Damian T. Gordon" userId="7469c87ffe94b59c" providerId="LiveId" clId="{64A50607-D7F9-4742-8CD6-8FC4413F11CA}" dt="2021-12-01T13:51:52.796" v="10"/>
        <pc:sldMkLst>
          <pc:docMk/>
          <pc:sldMk cId="2427527981" sldId="367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287632402" sldId="36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66276450" sldId="36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013949430" sldId="376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873733511" sldId="37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115610194" sldId="37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424043180" sldId="380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582200655" sldId="381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706646146" sldId="382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612883609" sldId="383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654849151" sldId="384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623467072" sldId="385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543252841" sldId="386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2593185041" sldId="387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1499993736" sldId="388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008411992" sldId="389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420144071" sldId="390"/>
        </pc:sldMkLst>
      </pc:sldChg>
      <pc:sldChg chg="add del">
        <pc:chgData name="Damian T. Gordon" userId="7469c87ffe94b59c" providerId="LiveId" clId="{64A50607-D7F9-4742-8CD6-8FC4413F11CA}" dt="2021-12-01T14:04:53.867" v="153" actId="47"/>
        <pc:sldMkLst>
          <pc:docMk/>
          <pc:sldMk cId="3808261308" sldId="391"/>
        </pc:sldMkLst>
      </pc:sldChg>
      <pc:sldChg chg="modSp mod">
        <pc:chgData name="Damian T. Gordon" userId="7469c87ffe94b59c" providerId="LiveId" clId="{64A50607-D7F9-4742-8CD6-8FC4413F11CA}" dt="2021-12-01T13:49:16.268" v="8" actId="20577"/>
        <pc:sldMkLst>
          <pc:docMk/>
          <pc:sldMk cId="1369106278" sldId="1004"/>
        </pc:sldMkLst>
        <pc:spChg chg="mod">
          <ac:chgData name="Damian T. Gordon" userId="7469c87ffe94b59c" providerId="LiveId" clId="{64A50607-D7F9-4742-8CD6-8FC4413F11CA}" dt="2021-12-01T13:49:16.268" v="8" actId="20577"/>
          <ac:spMkLst>
            <pc:docMk/>
            <pc:sldMk cId="1369106278" sldId="1004"/>
            <ac:spMk id="2" creationId="{00000000-0000-0000-0000-000000000000}"/>
          </ac:spMkLst>
        </pc:spChg>
      </pc:sldChg>
      <pc:sldChg chg="modSp add mod">
        <pc:chgData name="Damian T. Gordon" userId="7469c87ffe94b59c" providerId="LiveId" clId="{64A50607-D7F9-4742-8CD6-8FC4413F11CA}" dt="2021-12-01T14:11:21.558" v="179" actId="1035"/>
        <pc:sldMkLst>
          <pc:docMk/>
          <pc:sldMk cId="4221653277" sldId="1005"/>
        </pc:sldMkLst>
        <pc:spChg chg="mod">
          <ac:chgData name="Damian T. Gordon" userId="7469c87ffe94b59c" providerId="LiveId" clId="{64A50607-D7F9-4742-8CD6-8FC4413F11CA}" dt="2021-12-01T14:11:21.558" v="179" actId="1035"/>
          <ac:spMkLst>
            <pc:docMk/>
            <pc:sldMk cId="4221653277" sldId="1005"/>
            <ac:spMk id="3" creationId="{00000000-0000-0000-0000-000000000000}"/>
          </ac:spMkLst>
        </pc:spChg>
      </pc:sldChg>
      <pc:sldChg chg="modSp add mod">
        <pc:chgData name="Damian T. Gordon" userId="7469c87ffe94b59c" providerId="LiveId" clId="{64A50607-D7F9-4742-8CD6-8FC4413F11CA}" dt="2021-12-01T14:03:09.130" v="64" actId="1037"/>
        <pc:sldMkLst>
          <pc:docMk/>
          <pc:sldMk cId="3812033918" sldId="1006"/>
        </pc:sldMkLst>
        <pc:spChg chg="mod">
          <ac:chgData name="Damian T. Gordon" userId="7469c87ffe94b59c" providerId="LiveId" clId="{64A50607-D7F9-4742-8CD6-8FC4413F11CA}" dt="2021-12-01T14:03:09.130" v="64" actId="1037"/>
          <ac:spMkLst>
            <pc:docMk/>
            <pc:sldMk cId="3812033918" sldId="1006"/>
            <ac:spMk id="3" creationId="{00000000-0000-0000-0000-000000000000}"/>
          </ac:spMkLst>
        </pc:spChg>
        <pc:spChg chg="mod">
          <ac:chgData name="Damian T. Gordon" userId="7469c87ffe94b59c" providerId="LiveId" clId="{64A50607-D7F9-4742-8CD6-8FC4413F11CA}" dt="2021-12-01T14:02:44.047" v="39" actId="1035"/>
          <ac:spMkLst>
            <pc:docMk/>
            <pc:sldMk cId="3812033918" sldId="1006"/>
            <ac:spMk id="4" creationId="{00000000-0000-0000-0000-000000000000}"/>
          </ac:spMkLst>
        </pc:spChg>
      </pc:sldChg>
      <pc:sldChg chg="addSp modSp add del mod">
        <pc:chgData name="Damian T. Gordon" userId="7469c87ffe94b59c" providerId="LiveId" clId="{64A50607-D7F9-4742-8CD6-8FC4413F11CA}" dt="2021-12-01T14:04:30.562" v="152" actId="47"/>
        <pc:sldMkLst>
          <pc:docMk/>
          <pc:sldMk cId="386511137" sldId="1007"/>
        </pc:sldMkLst>
        <pc:spChg chg="add mod">
          <ac:chgData name="Damian T. Gordon" userId="7469c87ffe94b59c" providerId="LiveId" clId="{64A50607-D7F9-4742-8CD6-8FC4413F11CA}" dt="2021-12-01T14:02:32.617" v="37" actId="14100"/>
          <ac:spMkLst>
            <pc:docMk/>
            <pc:sldMk cId="386511137" sldId="1007"/>
            <ac:spMk id="6" creationId="{334E1632-3402-48CE-803C-00FA4F341E18}"/>
          </ac:spMkLst>
        </pc:spChg>
      </pc:sldChg>
      <pc:sldChg chg="addSp delSp modSp add mod">
        <pc:chgData name="Damian T. Gordon" userId="7469c87ffe94b59c" providerId="LiveId" clId="{64A50607-D7F9-4742-8CD6-8FC4413F11CA}" dt="2021-12-01T14:04:25.519" v="151" actId="1035"/>
        <pc:sldMkLst>
          <pc:docMk/>
          <pc:sldMk cId="2061746352" sldId="1008"/>
        </pc:sldMkLst>
        <pc:spChg chg="add del mod">
          <ac:chgData name="Damian T. Gordon" userId="7469c87ffe94b59c" providerId="LiveId" clId="{64A50607-D7F9-4742-8CD6-8FC4413F11CA}" dt="2021-12-01T14:03:57.922" v="109" actId="478"/>
          <ac:spMkLst>
            <pc:docMk/>
            <pc:sldMk cId="2061746352" sldId="1008"/>
            <ac:spMk id="6" creationId="{F418CA74-372A-4E8D-A33F-8184ADB73BB9}"/>
          </ac:spMkLst>
        </pc:spChg>
        <pc:spChg chg="add mod">
          <ac:chgData name="Damian T. Gordon" userId="7469c87ffe94b59c" providerId="LiveId" clId="{64A50607-D7F9-4742-8CD6-8FC4413F11CA}" dt="2021-12-01T14:03:55.935" v="108" actId="14100"/>
          <ac:spMkLst>
            <pc:docMk/>
            <pc:sldMk cId="2061746352" sldId="1008"/>
            <ac:spMk id="7" creationId="{6397C9D2-45E4-4EC3-84E7-4939DD992F64}"/>
          </ac:spMkLst>
        </pc:spChg>
        <pc:spChg chg="add mod">
          <ac:chgData name="Damian T. Gordon" userId="7469c87ffe94b59c" providerId="LiveId" clId="{64A50607-D7F9-4742-8CD6-8FC4413F11CA}" dt="2021-12-01T14:04:25.519" v="151" actId="1035"/>
          <ac:spMkLst>
            <pc:docMk/>
            <pc:sldMk cId="2061746352" sldId="1008"/>
            <ac:spMk id="8" creationId="{E4C694EF-9EDB-4DE6-8C18-9BC5516817F3}"/>
          </ac:spMkLst>
        </pc:spChg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683440348" sldId="1031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251763920" sldId="1069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736833516" sldId="1070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551436934" sldId="1071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250388135" sldId="1072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890212631" sldId="1073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182656022" sldId="1074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61229553" sldId="1075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109199318" sldId="1076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033123258" sldId="1077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787531478" sldId="1078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628432923" sldId="1080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130480074" sldId="1081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283827038" sldId="1082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542878367" sldId="1083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201695006" sldId="1084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652606596" sldId="1085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138150711" sldId="1086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531960043" sldId="1087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96786369" sldId="1092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4070234121" sldId="1093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3646085114" sldId="1094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901524368" sldId="1095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243957170" sldId="1096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1675400692" sldId="1097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516678777" sldId="1098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512712373" sldId="1099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96740889" sldId="1100"/>
        </pc:sldMkLst>
      </pc:sldChg>
      <pc:sldChg chg="del">
        <pc:chgData name="Damian T. Gordon" userId="7469c87ffe94b59c" providerId="LiveId" clId="{64A50607-D7F9-4742-8CD6-8FC4413F11CA}" dt="2021-12-01T13:49:26.138" v="9" actId="47"/>
        <pc:sldMkLst>
          <pc:docMk/>
          <pc:sldMk cId="2478587542" sldId="1101"/>
        </pc:sldMkLst>
      </pc:sldChg>
    </pc:docChg>
  </pc:docChgLst>
  <pc:docChgLst>
    <pc:chgData name="Damian T. Gordon" userId="7469c87ffe94b59c" providerId="LiveId" clId="{EC5746A9-4E77-4245-99B9-EFA03D0E529E}"/>
    <pc:docChg chg="undo custSel addSld delSld modSld sldOrd">
      <pc:chgData name="Damian T. Gordon" userId="7469c87ffe94b59c" providerId="LiveId" clId="{EC5746A9-4E77-4245-99B9-EFA03D0E529E}" dt="2021-12-01T16:34:20.335" v="887" actId="20577"/>
      <pc:docMkLst>
        <pc:docMk/>
      </pc:docMkLst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1604970633" sldId="324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991057636" sldId="325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4282770937" sldId="326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2265576516" sldId="327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942181218" sldId="328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1490925107" sldId="330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4217484956" sldId="331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1177481959" sldId="332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259505143" sldId="334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3790258557" sldId="335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2922974100" sldId="336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491459929" sldId="337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3497857478" sldId="338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3602018350" sldId="339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3687689588" sldId="340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4236122561" sldId="341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1410523894" sldId="342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2256061644" sldId="343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4168867785" sldId="344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3114977760" sldId="345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178678050" sldId="347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1609356679" sldId="348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3980841605" sldId="349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1928687620" sldId="350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3263305038" sldId="351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1320874784" sldId="352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1552866751" sldId="353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583489073" sldId="354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2352665669" sldId="366"/>
        </pc:sldMkLst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2427527981" sldId="367"/>
        </pc:sldMkLst>
      </pc:sldChg>
      <pc:sldChg chg="modSp add mod">
        <pc:chgData name="Damian T. Gordon" userId="7469c87ffe94b59c" providerId="LiveId" clId="{EC5746A9-4E77-4245-99B9-EFA03D0E529E}" dt="2021-12-01T15:37:43.732" v="21" actId="207"/>
        <pc:sldMkLst>
          <pc:docMk/>
          <pc:sldMk cId="555951245" sldId="959"/>
        </pc:sldMkLst>
        <pc:spChg chg="mod">
          <ac:chgData name="Damian T. Gordon" userId="7469c87ffe94b59c" providerId="LiveId" clId="{EC5746A9-4E77-4245-99B9-EFA03D0E529E}" dt="2021-12-01T15:37:43.732" v="21" actId="207"/>
          <ac:spMkLst>
            <pc:docMk/>
            <pc:sldMk cId="555951245" sldId="959"/>
            <ac:spMk id="3" creationId="{00000000-0000-0000-0000-000000000000}"/>
          </ac:spMkLst>
        </pc:spChg>
        <pc:spChg chg="mod">
          <ac:chgData name="Damian T. Gordon" userId="7469c87ffe94b59c" providerId="LiveId" clId="{EC5746A9-4E77-4245-99B9-EFA03D0E529E}" dt="2021-12-01T15:37:43.732" v="21" actId="207"/>
          <ac:spMkLst>
            <pc:docMk/>
            <pc:sldMk cId="555951245" sldId="959"/>
            <ac:spMk id="4" creationId="{00000000-0000-0000-0000-000000000000}"/>
          </ac:spMkLst>
        </pc:spChg>
      </pc:sldChg>
      <pc:sldChg chg="modSp mod">
        <pc:chgData name="Damian T. Gordon" userId="7469c87ffe94b59c" providerId="LiveId" clId="{EC5746A9-4E77-4245-99B9-EFA03D0E529E}" dt="2021-12-01T15:24:47.772" v="18" actId="20577"/>
        <pc:sldMkLst>
          <pc:docMk/>
          <pc:sldMk cId="1369106278" sldId="1004"/>
        </pc:sldMkLst>
        <pc:spChg chg="mod">
          <ac:chgData name="Damian T. Gordon" userId="7469c87ffe94b59c" providerId="LiveId" clId="{EC5746A9-4E77-4245-99B9-EFA03D0E529E}" dt="2021-12-01T15:24:47.772" v="18" actId="20577"/>
          <ac:spMkLst>
            <pc:docMk/>
            <pc:sldMk cId="1369106278" sldId="1004"/>
            <ac:spMk id="2" creationId="{00000000-0000-0000-0000-000000000000}"/>
          </ac:spMkLst>
        </pc:spChg>
      </pc:sldChg>
      <pc:sldChg chg="modSp add mod">
        <pc:chgData name="Damian T. Gordon" userId="7469c87ffe94b59c" providerId="LiveId" clId="{EC5746A9-4E77-4245-99B9-EFA03D0E529E}" dt="2021-12-01T15:42:51.700" v="176" actId="20577"/>
        <pc:sldMkLst>
          <pc:docMk/>
          <pc:sldMk cId="533309961" sldId="1005"/>
        </pc:sldMkLst>
        <pc:spChg chg="mod">
          <ac:chgData name="Damian T. Gordon" userId="7469c87ffe94b59c" providerId="LiveId" clId="{EC5746A9-4E77-4245-99B9-EFA03D0E529E}" dt="2021-12-01T15:42:51.700" v="176" actId="20577"/>
          <ac:spMkLst>
            <pc:docMk/>
            <pc:sldMk cId="533309961" sldId="1005"/>
            <ac:spMk id="4" creationId="{00000000-0000-0000-0000-000000000000}"/>
          </ac:spMkLst>
        </pc:spChg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4221653277" sldId="1005"/>
        </pc:sldMkLst>
      </pc:sldChg>
      <pc:sldChg chg="addSp delSp modSp add mod setBg">
        <pc:chgData name="Damian T. Gordon" userId="7469c87ffe94b59c" providerId="LiveId" clId="{EC5746A9-4E77-4245-99B9-EFA03D0E529E}" dt="2021-12-01T16:00:42.801" v="242" actId="20577"/>
        <pc:sldMkLst>
          <pc:docMk/>
          <pc:sldMk cId="2759766192" sldId="1006"/>
        </pc:sldMkLst>
        <pc:spChg chg="add del">
          <ac:chgData name="Damian T. Gordon" userId="7469c87ffe94b59c" providerId="LiveId" clId="{EC5746A9-4E77-4245-99B9-EFA03D0E529E}" dt="2021-12-01T15:46:32.661" v="179"/>
          <ac:spMkLst>
            <pc:docMk/>
            <pc:sldMk cId="2759766192" sldId="1006"/>
            <ac:spMk id="2" creationId="{EA290613-3A2D-4AB3-AFCE-DA237D1F0468}"/>
          </ac:spMkLst>
        </pc:spChg>
        <pc:spChg chg="mod">
          <ac:chgData name="Damian T. Gordon" userId="7469c87ffe94b59c" providerId="LiveId" clId="{EC5746A9-4E77-4245-99B9-EFA03D0E529E}" dt="2021-12-01T16:00:42.801" v="242" actId="20577"/>
          <ac:spMkLst>
            <pc:docMk/>
            <pc:sldMk cId="2759766192" sldId="1006"/>
            <ac:spMk id="4" creationId="{00000000-0000-0000-0000-000000000000}"/>
          </ac:spMkLst>
        </pc:spChg>
        <pc:spChg chg="add del">
          <ac:chgData name="Damian T. Gordon" userId="7469c87ffe94b59c" providerId="LiveId" clId="{EC5746A9-4E77-4245-99B9-EFA03D0E529E}" dt="2021-12-01T15:48:40.281" v="213"/>
          <ac:spMkLst>
            <pc:docMk/>
            <pc:sldMk cId="2759766192" sldId="1006"/>
            <ac:spMk id="5" creationId="{00B1935C-CF58-44B2-9A12-37B6AE107169}"/>
          </ac:spMkLst>
        </pc:spChg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3812033918" sldId="1006"/>
        </pc:sldMkLst>
      </pc:sldChg>
      <pc:sldChg chg="modSp add mod">
        <pc:chgData name="Damian T. Gordon" userId="7469c87ffe94b59c" providerId="LiveId" clId="{EC5746A9-4E77-4245-99B9-EFA03D0E529E}" dt="2021-12-01T16:18:29.961" v="261" actId="20577"/>
        <pc:sldMkLst>
          <pc:docMk/>
          <pc:sldMk cId="1923515911" sldId="1007"/>
        </pc:sldMkLst>
        <pc:spChg chg="mod">
          <ac:chgData name="Damian T. Gordon" userId="7469c87ffe94b59c" providerId="LiveId" clId="{EC5746A9-4E77-4245-99B9-EFA03D0E529E}" dt="2021-12-01T16:18:29.961" v="261" actId="20577"/>
          <ac:spMkLst>
            <pc:docMk/>
            <pc:sldMk cId="1923515911" sldId="1007"/>
            <ac:spMk id="4" creationId="{00000000-0000-0000-0000-000000000000}"/>
          </ac:spMkLst>
        </pc:spChg>
      </pc:sldChg>
      <pc:sldChg chg="modSp add mod ord">
        <pc:chgData name="Damian T. Gordon" userId="7469c87ffe94b59c" providerId="LiveId" clId="{EC5746A9-4E77-4245-99B9-EFA03D0E529E}" dt="2021-12-01T16:19:57.080" v="459" actId="20577"/>
        <pc:sldMkLst>
          <pc:docMk/>
          <pc:sldMk cId="1669581585" sldId="1008"/>
        </pc:sldMkLst>
        <pc:spChg chg="mod">
          <ac:chgData name="Damian T. Gordon" userId="7469c87ffe94b59c" providerId="LiveId" clId="{EC5746A9-4E77-4245-99B9-EFA03D0E529E}" dt="2021-12-01T16:19:57.080" v="459" actId="20577"/>
          <ac:spMkLst>
            <pc:docMk/>
            <pc:sldMk cId="1669581585" sldId="1008"/>
            <ac:spMk id="4" creationId="{00000000-0000-0000-0000-000000000000}"/>
          </ac:spMkLst>
        </pc:spChg>
      </pc:sldChg>
      <pc:sldChg chg="del">
        <pc:chgData name="Damian T. Gordon" userId="7469c87ffe94b59c" providerId="LiveId" clId="{EC5746A9-4E77-4245-99B9-EFA03D0E529E}" dt="2021-12-01T15:24:53.821" v="19" actId="47"/>
        <pc:sldMkLst>
          <pc:docMk/>
          <pc:sldMk cId="2061746352" sldId="1008"/>
        </pc:sldMkLst>
      </pc:sldChg>
      <pc:sldChg chg="add del">
        <pc:chgData name="Damian T. Gordon" userId="7469c87ffe94b59c" providerId="LiveId" clId="{EC5746A9-4E77-4245-99B9-EFA03D0E529E}" dt="2021-12-01T16:18:50.952" v="263" actId="47"/>
        <pc:sldMkLst>
          <pc:docMk/>
          <pc:sldMk cId="3827557867" sldId="1008"/>
        </pc:sldMkLst>
      </pc:sldChg>
      <pc:sldChg chg="modSp add mod ord">
        <pc:chgData name="Damian T. Gordon" userId="7469c87ffe94b59c" providerId="LiveId" clId="{EC5746A9-4E77-4245-99B9-EFA03D0E529E}" dt="2021-12-01T16:21:02.600" v="488" actId="20577"/>
        <pc:sldMkLst>
          <pc:docMk/>
          <pc:sldMk cId="3191416453" sldId="1009"/>
        </pc:sldMkLst>
        <pc:spChg chg="mod">
          <ac:chgData name="Damian T. Gordon" userId="7469c87ffe94b59c" providerId="LiveId" clId="{EC5746A9-4E77-4245-99B9-EFA03D0E529E}" dt="2021-12-01T16:21:02.600" v="488" actId="20577"/>
          <ac:spMkLst>
            <pc:docMk/>
            <pc:sldMk cId="3191416453" sldId="1009"/>
            <ac:spMk id="4" creationId="{00000000-0000-0000-0000-000000000000}"/>
          </ac:spMkLst>
        </pc:spChg>
      </pc:sldChg>
      <pc:sldChg chg="modSp add mod">
        <pc:chgData name="Damian T. Gordon" userId="7469c87ffe94b59c" providerId="LiveId" clId="{EC5746A9-4E77-4245-99B9-EFA03D0E529E}" dt="2021-12-01T16:21:18.131" v="491" actId="27636"/>
        <pc:sldMkLst>
          <pc:docMk/>
          <pc:sldMk cId="1094832919" sldId="1010"/>
        </pc:sldMkLst>
        <pc:spChg chg="mod">
          <ac:chgData name="Damian T. Gordon" userId="7469c87ffe94b59c" providerId="LiveId" clId="{EC5746A9-4E77-4245-99B9-EFA03D0E529E}" dt="2021-12-01T16:21:18.131" v="491" actId="27636"/>
          <ac:spMkLst>
            <pc:docMk/>
            <pc:sldMk cId="1094832919" sldId="1010"/>
            <ac:spMk id="4" creationId="{00000000-0000-0000-0000-000000000000}"/>
          </ac:spMkLst>
        </pc:spChg>
      </pc:sldChg>
      <pc:sldChg chg="modSp add mod">
        <pc:chgData name="Damian T. Gordon" userId="7469c87ffe94b59c" providerId="LiveId" clId="{EC5746A9-4E77-4245-99B9-EFA03D0E529E}" dt="2021-12-01T16:22:12.308" v="507" actId="20577"/>
        <pc:sldMkLst>
          <pc:docMk/>
          <pc:sldMk cId="3230716901" sldId="1011"/>
        </pc:sldMkLst>
        <pc:spChg chg="mod">
          <ac:chgData name="Damian T. Gordon" userId="7469c87ffe94b59c" providerId="LiveId" clId="{EC5746A9-4E77-4245-99B9-EFA03D0E529E}" dt="2021-12-01T16:22:12.308" v="507" actId="20577"/>
          <ac:spMkLst>
            <pc:docMk/>
            <pc:sldMk cId="3230716901" sldId="1011"/>
            <ac:spMk id="4" creationId="{00000000-0000-0000-0000-000000000000}"/>
          </ac:spMkLst>
        </pc:spChg>
      </pc:sldChg>
      <pc:sldChg chg="modSp add mod">
        <pc:chgData name="Damian T. Gordon" userId="7469c87ffe94b59c" providerId="LiveId" clId="{EC5746A9-4E77-4245-99B9-EFA03D0E529E}" dt="2021-12-01T16:28:15.497" v="524" actId="20577"/>
        <pc:sldMkLst>
          <pc:docMk/>
          <pc:sldMk cId="3521118562" sldId="1012"/>
        </pc:sldMkLst>
        <pc:spChg chg="mod">
          <ac:chgData name="Damian T. Gordon" userId="7469c87ffe94b59c" providerId="LiveId" clId="{EC5746A9-4E77-4245-99B9-EFA03D0E529E}" dt="2021-12-01T16:28:15.497" v="524" actId="20577"/>
          <ac:spMkLst>
            <pc:docMk/>
            <pc:sldMk cId="3521118562" sldId="1012"/>
            <ac:spMk id="2" creationId="{00000000-0000-0000-0000-000000000000}"/>
          </ac:spMkLst>
        </pc:spChg>
      </pc:sldChg>
      <pc:sldChg chg="add del">
        <pc:chgData name="Damian T. Gordon" userId="7469c87ffe94b59c" providerId="LiveId" clId="{EC5746A9-4E77-4245-99B9-EFA03D0E529E}" dt="2021-12-01T16:28:23.439" v="526" actId="47"/>
        <pc:sldMkLst>
          <pc:docMk/>
          <pc:sldMk cId="1080129637" sldId="1013"/>
        </pc:sldMkLst>
      </pc:sldChg>
      <pc:sldChg chg="modSp add mod ord">
        <pc:chgData name="Damian T. Gordon" userId="7469c87ffe94b59c" providerId="LiveId" clId="{EC5746A9-4E77-4245-99B9-EFA03D0E529E}" dt="2021-12-01T16:30:02.899" v="629" actId="20577"/>
        <pc:sldMkLst>
          <pc:docMk/>
          <pc:sldMk cId="2515820441" sldId="1013"/>
        </pc:sldMkLst>
        <pc:spChg chg="mod">
          <ac:chgData name="Damian T. Gordon" userId="7469c87ffe94b59c" providerId="LiveId" clId="{EC5746A9-4E77-4245-99B9-EFA03D0E529E}" dt="2021-12-01T16:28:46.903" v="549" actId="20577"/>
          <ac:spMkLst>
            <pc:docMk/>
            <pc:sldMk cId="2515820441" sldId="1013"/>
            <ac:spMk id="3" creationId="{00000000-0000-0000-0000-000000000000}"/>
          </ac:spMkLst>
        </pc:spChg>
        <pc:spChg chg="mod">
          <ac:chgData name="Damian T. Gordon" userId="7469c87ffe94b59c" providerId="LiveId" clId="{EC5746A9-4E77-4245-99B9-EFA03D0E529E}" dt="2021-12-01T16:30:02.899" v="629" actId="20577"/>
          <ac:spMkLst>
            <pc:docMk/>
            <pc:sldMk cId="2515820441" sldId="1013"/>
            <ac:spMk id="4" creationId="{00000000-0000-0000-0000-000000000000}"/>
          </ac:spMkLst>
        </pc:spChg>
      </pc:sldChg>
      <pc:sldChg chg="add del">
        <pc:chgData name="Damian T. Gordon" userId="7469c87ffe94b59c" providerId="LiveId" clId="{EC5746A9-4E77-4245-99B9-EFA03D0E529E}" dt="2021-12-01T16:29:23.071" v="609"/>
        <pc:sldMkLst>
          <pc:docMk/>
          <pc:sldMk cId="1224652744" sldId="1014"/>
        </pc:sldMkLst>
      </pc:sldChg>
      <pc:sldChg chg="modSp add mod">
        <pc:chgData name="Damian T. Gordon" userId="7469c87ffe94b59c" providerId="LiveId" clId="{EC5746A9-4E77-4245-99B9-EFA03D0E529E}" dt="2021-12-01T16:32:54.954" v="814" actId="113"/>
        <pc:sldMkLst>
          <pc:docMk/>
          <pc:sldMk cId="1425874272" sldId="1014"/>
        </pc:sldMkLst>
        <pc:spChg chg="mod">
          <ac:chgData name="Damian T. Gordon" userId="7469c87ffe94b59c" providerId="LiveId" clId="{EC5746A9-4E77-4245-99B9-EFA03D0E529E}" dt="2021-12-01T16:32:54.954" v="814" actId="113"/>
          <ac:spMkLst>
            <pc:docMk/>
            <pc:sldMk cId="1425874272" sldId="1014"/>
            <ac:spMk id="4" creationId="{00000000-0000-0000-0000-000000000000}"/>
          </ac:spMkLst>
        </pc:spChg>
      </pc:sldChg>
      <pc:sldChg chg="add del">
        <pc:chgData name="Damian T. Gordon" userId="7469c87ffe94b59c" providerId="LiveId" clId="{EC5746A9-4E77-4245-99B9-EFA03D0E529E}" dt="2021-12-01T16:29:48.836" v="619" actId="47"/>
        <pc:sldMkLst>
          <pc:docMk/>
          <pc:sldMk cId="4056161188" sldId="1014"/>
        </pc:sldMkLst>
      </pc:sldChg>
      <pc:sldChg chg="modSp add mod">
        <pc:chgData name="Damian T. Gordon" userId="7469c87ffe94b59c" providerId="LiveId" clId="{EC5746A9-4E77-4245-99B9-EFA03D0E529E}" dt="2021-12-01T16:34:20.335" v="887" actId="20577"/>
        <pc:sldMkLst>
          <pc:docMk/>
          <pc:sldMk cId="175536286" sldId="1015"/>
        </pc:sldMkLst>
        <pc:spChg chg="mod">
          <ac:chgData name="Damian T. Gordon" userId="7469c87ffe94b59c" providerId="LiveId" clId="{EC5746A9-4E77-4245-99B9-EFA03D0E529E}" dt="2021-12-01T16:34:20.335" v="887" actId="20577"/>
          <ac:spMkLst>
            <pc:docMk/>
            <pc:sldMk cId="175536286" sldId="1015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ABD7CF-CE8D-43B1-B884-D59884E078C3}" type="datetimeFigureOut">
              <a:rPr lang="en-IE" smtClean="0"/>
              <a:t>23/11/2022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C2457-0B7C-48B9-BDD1-92A4A044B45F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954618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9B0FEE-2562-4ECA-8249-9192E51E4D92}" type="datetimeFigureOut">
              <a:rPr lang="en-IE" smtClean="0"/>
              <a:pPr/>
              <a:t>23/11/2022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26A14-B60D-48C5-98B8-6A8C8E0F7637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0630" y="2924944"/>
            <a:ext cx="10725541" cy="1470025"/>
          </a:xfrm>
        </p:spPr>
        <p:txBody>
          <a:bodyPr>
            <a:noAutofit/>
          </a:bodyPr>
          <a:lstStyle/>
          <a:p>
            <a:r>
              <a:rPr lang="en-IE" sz="6000" dirty="0"/>
              <a:t>The Java Programming Language:</a:t>
            </a:r>
            <a:br>
              <a:rPr lang="en-IE" sz="6000" dirty="0"/>
            </a:br>
            <a:r>
              <a:rPr lang="en-IE" sz="6000" dirty="0"/>
              <a:t>Access Modifiers</a:t>
            </a: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5040758"/>
            <a:ext cx="8533289" cy="1124546"/>
          </a:xfrm>
        </p:spPr>
        <p:txBody>
          <a:bodyPr/>
          <a:lstStyle/>
          <a:p>
            <a:r>
              <a:rPr lang="en-IE" dirty="0">
                <a:solidFill>
                  <a:schemeClr val="tx1"/>
                </a:solidFill>
              </a:rPr>
              <a:t>Damian Gordon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78E8D406-F246-46AB-B99F-6DBC422A9BB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9082" y="332656"/>
            <a:ext cx="2232248" cy="2302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118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Access Modifiers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cs typeface="Courier New" panose="02070309020205020404" pitchFamily="49" charset="0"/>
              </a:rPr>
              <a:t>For classes I can say: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		public class Example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r>
              <a:rPr lang="en-IE" dirty="0">
                <a:cs typeface="Courier New" panose="02070309020205020404" pitchFamily="49" charset="0"/>
              </a:rPr>
              <a:t>Or</a:t>
            </a:r>
          </a:p>
          <a:p>
            <a:pPr marL="0" indent="0">
              <a:buNone/>
            </a:pP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		class Example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endParaRPr lang="en-IE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5820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Access Modifiers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u="sng" dirty="0">
                <a:cs typeface="Courier New" panose="02070309020205020404" pitchFamily="49" charset="0"/>
              </a:rPr>
              <a:t>For classes 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IE" dirty="0">
                <a:cs typeface="Courier New" panose="02070309020205020404" pitchFamily="49" charset="0"/>
              </a:rPr>
              <a:t>means the class is accessible by any other class.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blank (or default) </a:t>
            </a:r>
            <a:r>
              <a:rPr lang="en-IE" dirty="0">
                <a:cs typeface="Courier New" panose="02070309020205020404" pitchFamily="49" charset="0"/>
              </a:rPr>
              <a:t>means the class is accessible only by classes that this class is in the same folder as.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endParaRPr lang="en-IE" dirty="0">
              <a:cs typeface="Courier New" panose="02070309020205020404" pitchFamily="49" charset="0"/>
            </a:endParaRPr>
          </a:p>
          <a:p>
            <a:endParaRPr lang="en-IE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874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Access Modifiers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u="sng" dirty="0">
                <a:cs typeface="Courier New" panose="02070309020205020404" pitchFamily="49" charset="0"/>
              </a:rPr>
              <a:t>For attributes and methods</a:t>
            </a:r>
            <a:endParaRPr lang="en-IE" b="1" u="sng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IE" dirty="0">
                <a:cs typeface="Courier New" panose="02070309020205020404" pitchFamily="49" charset="0"/>
              </a:rPr>
              <a:t>means the code is accessible by any other class.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IE" dirty="0">
                <a:cs typeface="Courier New" panose="02070309020205020404" pitchFamily="49" charset="0"/>
              </a:rPr>
              <a:t>means the code is accessible only within this class.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protected </a:t>
            </a:r>
            <a:r>
              <a:rPr lang="en-IE" dirty="0">
                <a:cs typeface="Courier New" panose="02070309020205020404" pitchFamily="49" charset="0"/>
              </a:rPr>
              <a:t>means the code is accessible within this class and </a:t>
            </a:r>
            <a:r>
              <a:rPr lang="en-IE">
                <a:cs typeface="Courier New" panose="02070309020205020404" pitchFamily="49" charset="0"/>
              </a:rPr>
              <a:t>all subclasses.</a:t>
            </a:r>
            <a:endParaRPr lang="en-IE" dirty="0"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blank (or default) </a:t>
            </a:r>
            <a:r>
              <a:rPr lang="en-IE" dirty="0">
                <a:cs typeface="Courier New" panose="02070309020205020404" pitchFamily="49" charset="0"/>
              </a:rPr>
              <a:t>means the class is accessible only by classes that this class is in the same folder as.</a:t>
            </a:r>
          </a:p>
          <a:p>
            <a:endParaRPr lang="en-IE" dirty="0">
              <a:cs typeface="Courier New" panose="02070309020205020404" pitchFamily="49" charset="0"/>
            </a:endParaRPr>
          </a:p>
          <a:p>
            <a:endParaRPr lang="en-IE" dirty="0">
              <a:cs typeface="Courier New" panose="02070309020205020404" pitchFamily="49" charset="0"/>
            </a:endParaRPr>
          </a:p>
          <a:p>
            <a:endParaRPr lang="en-IE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36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 dirty="0">
                <a:latin typeface="+mj-lt"/>
              </a:rPr>
              <a:t> </a:t>
            </a:r>
          </a:p>
          <a:p>
            <a:endParaRPr lang="en-GB" altLang="en-US" dirty="0">
              <a:latin typeface="+mj-lt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219041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563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644</TotalTime>
  <Words>133</Words>
  <Application>Microsoft Office PowerPoint</Application>
  <PresentationFormat>Custom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Courier New</vt:lpstr>
      <vt:lpstr>Office Theme</vt:lpstr>
      <vt:lpstr>The Java Programming Language: Access Modifiers</vt:lpstr>
      <vt:lpstr>Access Modifiers</vt:lpstr>
      <vt:lpstr>Access Modifiers</vt:lpstr>
      <vt:lpstr>Access Modifiers</vt:lpstr>
      <vt:lpstr>etc.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PseudoCode (reprise)</dc:title>
  <dc:creator>dgordon</dc:creator>
  <cp:lastModifiedBy>Damian T. Gordon</cp:lastModifiedBy>
  <cp:revision>58</cp:revision>
  <dcterms:created xsi:type="dcterms:W3CDTF">2011-11-22T13:33:19Z</dcterms:created>
  <dcterms:modified xsi:type="dcterms:W3CDTF">2022-11-23T12:46:45Z</dcterms:modified>
</cp:coreProperties>
</file>