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56" r:id="rId2"/>
    <p:sldId id="348" r:id="rId3"/>
    <p:sldId id="358" r:id="rId4"/>
    <p:sldId id="359" r:id="rId5"/>
    <p:sldId id="361" r:id="rId6"/>
    <p:sldId id="360" r:id="rId7"/>
    <p:sldId id="362" r:id="rId8"/>
    <p:sldId id="363" r:id="rId9"/>
    <p:sldId id="364" r:id="rId10"/>
    <p:sldId id="365" r:id="rId11"/>
    <p:sldId id="366" r:id="rId12"/>
    <p:sldId id="367" r:id="rId13"/>
  </p:sldIdLst>
  <p:sldSz cx="9144000" cy="6858000" type="screen4x3"/>
  <p:notesSz cx="6858000" cy="9144000"/>
  <p:custDataLst>
    <p:tags r:id="rId15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0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gs" Target="tags/tag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CF3FCCD-42EC-4032-ACC7-6B0426343EC4}" type="datetimeFigureOut">
              <a:rPr lang="en-IE" smtClean="0"/>
              <a:pPr/>
              <a:t>30/03/2020</a:t>
            </a:fld>
            <a:endParaRPr lang="en-I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E5DDA7-9961-4EEB-AA13-C124B1C32E62}" type="slidenum">
              <a:rPr lang="en-IE" smtClean="0"/>
              <a:pPr/>
              <a:t>‹#›</a:t>
            </a:fld>
            <a:endParaRPr lang="en-I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E5DDA7-9961-4EEB-AA13-C124B1C32E62}" type="slidenum">
              <a:rPr lang="en-IE" smtClean="0"/>
              <a:pPr/>
              <a:t>1</a:t>
            </a:fld>
            <a:endParaRPr lang="en-IE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E5DDA7-9961-4EEB-AA13-C124B1C32E62}" type="slidenum">
              <a:rPr lang="en-IE" smtClean="0"/>
              <a:pPr/>
              <a:t>10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10114804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E5DDA7-9961-4EEB-AA13-C124B1C32E62}" type="slidenum">
              <a:rPr lang="en-IE" smtClean="0"/>
              <a:pPr/>
              <a:t>11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53006001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E5DDA7-9961-4EEB-AA13-C124B1C32E62}" type="slidenum">
              <a:rPr lang="en-IE" smtClean="0"/>
              <a:pPr/>
              <a:t>12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2085409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584505-7C3C-4AD8-84B5-49F186928E5A}" type="slidenum">
              <a:rPr lang="en-IE" smtClean="0"/>
              <a:pPr/>
              <a:t>2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0011237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E5DDA7-9961-4EEB-AA13-C124B1C32E62}" type="slidenum">
              <a:rPr lang="en-IE" smtClean="0"/>
              <a:pPr/>
              <a:t>3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62711145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E5DDA7-9961-4EEB-AA13-C124B1C32E62}" type="slidenum">
              <a:rPr lang="en-IE" smtClean="0"/>
              <a:pPr/>
              <a:t>4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43083619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E5DDA7-9961-4EEB-AA13-C124B1C32E62}" type="slidenum">
              <a:rPr lang="en-IE" smtClean="0"/>
              <a:pPr/>
              <a:t>5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59523752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E5DDA7-9961-4EEB-AA13-C124B1C32E62}" type="slidenum">
              <a:rPr lang="en-IE" smtClean="0"/>
              <a:pPr/>
              <a:t>6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40368238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E5DDA7-9961-4EEB-AA13-C124B1C32E62}" type="slidenum">
              <a:rPr lang="en-IE" smtClean="0"/>
              <a:pPr/>
              <a:t>7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58537977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E5DDA7-9961-4EEB-AA13-C124B1C32E62}" type="slidenum">
              <a:rPr lang="en-IE" smtClean="0"/>
              <a:pPr/>
              <a:t>8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97161795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E5DDA7-9961-4EEB-AA13-C124B1C32E62}" type="slidenum">
              <a:rPr lang="en-IE" smtClean="0"/>
              <a:pPr/>
              <a:t>9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8493229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FF521439-46C1-4168-AB40-5528CA6D3F4B}" type="datetimeFigureOut">
              <a:rPr lang="en-IE" smtClean="0"/>
              <a:pPr/>
              <a:t>30/03/2020</a:t>
            </a:fld>
            <a:endParaRPr lang="en-IE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IE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CD7A44A-723E-42BC-8D21-57FBB7F65309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21439-46C1-4168-AB40-5528CA6D3F4B}" type="datetimeFigureOut">
              <a:rPr lang="en-IE" smtClean="0"/>
              <a:pPr/>
              <a:t>30/03/2020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7A44A-723E-42BC-8D21-57FBB7F65309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21439-46C1-4168-AB40-5528CA6D3F4B}" type="datetimeFigureOut">
              <a:rPr lang="en-IE" smtClean="0"/>
              <a:pPr/>
              <a:t>30/03/2020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7A44A-723E-42BC-8D21-57FBB7F65309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21439-46C1-4168-AB40-5528CA6D3F4B}" type="datetimeFigureOut">
              <a:rPr lang="en-IE" smtClean="0"/>
              <a:pPr/>
              <a:t>30/03/2020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7A44A-723E-42BC-8D21-57FBB7F65309}" type="slidenum">
              <a:rPr lang="en-IE" smtClean="0"/>
              <a:pPr/>
              <a:t>‹#›</a:t>
            </a:fld>
            <a:endParaRPr lang="en-IE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21439-46C1-4168-AB40-5528CA6D3F4B}" type="datetimeFigureOut">
              <a:rPr lang="en-IE" smtClean="0"/>
              <a:pPr/>
              <a:t>30/03/2020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7A44A-723E-42BC-8D21-57FBB7F65309}" type="slidenum">
              <a:rPr lang="en-IE" smtClean="0"/>
              <a:pPr/>
              <a:t>‹#›</a:t>
            </a:fld>
            <a:endParaRPr lang="en-IE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21439-46C1-4168-AB40-5528CA6D3F4B}" type="datetimeFigureOut">
              <a:rPr lang="en-IE" smtClean="0"/>
              <a:pPr/>
              <a:t>30/03/2020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7A44A-723E-42BC-8D21-57FBB7F65309}" type="slidenum">
              <a:rPr lang="en-IE" smtClean="0"/>
              <a:pPr/>
              <a:t>‹#›</a:t>
            </a:fld>
            <a:endParaRPr lang="en-IE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21439-46C1-4168-AB40-5528CA6D3F4B}" type="datetimeFigureOut">
              <a:rPr lang="en-IE" smtClean="0"/>
              <a:pPr/>
              <a:t>30/03/2020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7A44A-723E-42BC-8D21-57FBB7F65309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21439-46C1-4168-AB40-5528CA6D3F4B}" type="datetimeFigureOut">
              <a:rPr lang="en-IE" smtClean="0"/>
              <a:pPr/>
              <a:t>30/03/2020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7A44A-723E-42BC-8D21-57FBB7F65309}" type="slidenum">
              <a:rPr lang="en-IE" smtClean="0"/>
              <a:pPr/>
              <a:t>‹#›</a:t>
            </a:fld>
            <a:endParaRPr lang="en-IE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21439-46C1-4168-AB40-5528CA6D3F4B}" type="datetimeFigureOut">
              <a:rPr lang="en-IE" smtClean="0"/>
              <a:pPr/>
              <a:t>30/03/2020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7A44A-723E-42BC-8D21-57FBB7F65309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FF521439-46C1-4168-AB40-5528CA6D3F4B}" type="datetimeFigureOut">
              <a:rPr lang="en-IE" smtClean="0"/>
              <a:pPr/>
              <a:t>30/03/2020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7A44A-723E-42BC-8D21-57FBB7F65309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FF521439-46C1-4168-AB40-5528CA6D3F4B}" type="datetimeFigureOut">
              <a:rPr lang="en-IE" smtClean="0"/>
              <a:pPr/>
              <a:t>30/03/2020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CD7A44A-723E-42BC-8D21-57FBB7F65309}" type="slidenum">
              <a:rPr lang="en-IE" smtClean="0"/>
              <a:pPr/>
              <a:t>‹#›</a:t>
            </a:fld>
            <a:endParaRPr lang="en-IE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FF521439-46C1-4168-AB40-5528CA6D3F4B}" type="datetimeFigureOut">
              <a:rPr lang="en-IE" smtClean="0"/>
              <a:pPr/>
              <a:t>30/03/2020</a:t>
            </a:fld>
            <a:endParaRPr lang="en-IE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IE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9CD7A44A-723E-42BC-8D21-57FBB7F65309}" type="slidenum">
              <a:rPr lang="en-IE" smtClean="0"/>
              <a:pPr/>
              <a:t>‹#›</a:t>
            </a:fld>
            <a:endParaRPr lang="en-I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E" dirty="0" smtClean="0"/>
              <a:t>Evaluation of Content</a:t>
            </a:r>
            <a:endParaRPr lang="en-I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E" dirty="0" smtClean="0"/>
              <a:t>Damian Gordon</a:t>
            </a:r>
            <a:endParaRPr lang="en-I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sz="4000" dirty="0" smtClean="0"/>
              <a:t>Organization</a:t>
            </a:r>
          </a:p>
          <a:p>
            <a:pPr lvl="1"/>
            <a:r>
              <a:rPr lang="en-IE" sz="3600" dirty="0" smtClean="0"/>
              <a:t>Organizational Support</a:t>
            </a:r>
          </a:p>
          <a:p>
            <a:pPr lvl="1"/>
            <a:r>
              <a:rPr lang="en-IE" sz="3600" dirty="0" smtClean="0"/>
              <a:t>Technical Support</a:t>
            </a:r>
            <a:endParaRPr lang="en-IE" sz="36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SECTIONS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194792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sz="4000" dirty="0" smtClean="0"/>
              <a:t>Novelty</a:t>
            </a:r>
          </a:p>
          <a:p>
            <a:pPr lvl="1"/>
            <a:r>
              <a:rPr lang="en-IE" sz="3600" dirty="0" smtClean="0"/>
              <a:t>Better Engagement?</a:t>
            </a:r>
          </a:p>
          <a:p>
            <a:pPr lvl="1"/>
            <a:r>
              <a:rPr lang="en-IE" sz="3600" dirty="0" smtClean="0"/>
              <a:t>New Approaches</a:t>
            </a:r>
            <a:endParaRPr lang="en-IE" sz="36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SECTIONS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992305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sz="4000" dirty="0" smtClean="0"/>
              <a:t>Speed</a:t>
            </a:r>
          </a:p>
          <a:p>
            <a:pPr lvl="1"/>
            <a:r>
              <a:rPr lang="en-IE" sz="3600" dirty="0" smtClean="0"/>
              <a:t>Design and Development</a:t>
            </a:r>
          </a:p>
          <a:p>
            <a:pPr lvl="1"/>
            <a:r>
              <a:rPr lang="en-IE" sz="3600" dirty="0" smtClean="0"/>
              <a:t>Implementation</a:t>
            </a:r>
          </a:p>
          <a:p>
            <a:pPr lvl="1"/>
            <a:r>
              <a:rPr lang="en-IE" sz="3600" dirty="0" smtClean="0"/>
              <a:t>Modification</a:t>
            </a:r>
          </a:p>
          <a:p>
            <a:pPr lvl="1"/>
            <a:r>
              <a:rPr lang="en-IE" sz="3600" dirty="0" smtClean="0"/>
              <a:t>Benefits</a:t>
            </a:r>
            <a:endParaRPr lang="en-IE" sz="36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SECTIONS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179229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SECTIONS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182311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sz="4000" dirty="0" smtClean="0"/>
              <a:t>SECTIONS was developed by Anthony Bates, and Gary Poole in their 2003 book “Effective </a:t>
            </a:r>
            <a:r>
              <a:rPr lang="en-IE" sz="4000" dirty="0"/>
              <a:t>Teaching With Technology In Higher </a:t>
            </a:r>
            <a:r>
              <a:rPr lang="en-IE" sz="4000" dirty="0" smtClean="0"/>
              <a:t>Education”</a:t>
            </a:r>
            <a:endParaRPr lang="en-IE" sz="4000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SECTIONS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404937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IE" sz="4000" dirty="0"/>
              <a:t>Students</a:t>
            </a:r>
          </a:p>
          <a:p>
            <a:r>
              <a:rPr lang="en-IE" sz="4000" dirty="0"/>
              <a:t>Ease of use</a:t>
            </a:r>
          </a:p>
          <a:p>
            <a:r>
              <a:rPr lang="en-IE" sz="4000" dirty="0"/>
              <a:t>Costs</a:t>
            </a:r>
          </a:p>
          <a:p>
            <a:r>
              <a:rPr lang="en-IE" sz="4000" dirty="0"/>
              <a:t>Teaching and learning</a:t>
            </a:r>
          </a:p>
          <a:p>
            <a:r>
              <a:rPr lang="en-IE" sz="4000" dirty="0"/>
              <a:t>Interactivity</a:t>
            </a:r>
          </a:p>
          <a:p>
            <a:r>
              <a:rPr lang="en-IE" sz="4000" dirty="0"/>
              <a:t>Organization</a:t>
            </a:r>
          </a:p>
          <a:p>
            <a:r>
              <a:rPr lang="en-IE" sz="4000" dirty="0"/>
              <a:t>Novelty</a:t>
            </a:r>
          </a:p>
          <a:p>
            <a:r>
              <a:rPr lang="en-IE" sz="4000" dirty="0" smtClean="0"/>
              <a:t>Speed</a:t>
            </a:r>
            <a:endParaRPr lang="en-IE" sz="40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SECTIONS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719108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sz="4000" dirty="0" smtClean="0"/>
              <a:t>Students</a:t>
            </a:r>
          </a:p>
          <a:p>
            <a:pPr lvl="1"/>
            <a:r>
              <a:rPr lang="en-IE" sz="3600" dirty="0" smtClean="0"/>
              <a:t>Demographics</a:t>
            </a:r>
          </a:p>
          <a:p>
            <a:pPr lvl="1"/>
            <a:r>
              <a:rPr lang="en-IE" sz="3600" dirty="0" smtClean="0"/>
              <a:t>Technological Abilities</a:t>
            </a:r>
          </a:p>
          <a:p>
            <a:pPr lvl="1"/>
            <a:r>
              <a:rPr lang="en-IE" sz="3600" dirty="0" smtClean="0"/>
              <a:t>Preferences</a:t>
            </a:r>
          </a:p>
          <a:p>
            <a:pPr lvl="1"/>
            <a:r>
              <a:rPr lang="en-IE" sz="3600" dirty="0" smtClean="0"/>
              <a:t>Equity</a:t>
            </a:r>
          </a:p>
          <a:p>
            <a:pPr lvl="1"/>
            <a:r>
              <a:rPr lang="en-IE" sz="3600" dirty="0" smtClean="0"/>
              <a:t>Involvement in Discussions</a:t>
            </a:r>
          </a:p>
          <a:p>
            <a:pPr lvl="1"/>
            <a:endParaRPr lang="en-IE" sz="36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SECTIONS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056583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sz="4000" dirty="0" smtClean="0"/>
              <a:t>Ease of Use</a:t>
            </a:r>
          </a:p>
          <a:p>
            <a:pPr lvl="1"/>
            <a:r>
              <a:rPr lang="en-IE" sz="3600" dirty="0" smtClean="0"/>
              <a:t>Learning with Technology</a:t>
            </a:r>
          </a:p>
          <a:p>
            <a:pPr lvl="1"/>
            <a:r>
              <a:rPr lang="en-IE" sz="3600" dirty="0" smtClean="0"/>
              <a:t>Training</a:t>
            </a:r>
          </a:p>
          <a:p>
            <a:pPr lvl="1"/>
            <a:r>
              <a:rPr lang="en-IE" sz="3600" dirty="0" smtClean="0"/>
              <a:t>Interface</a:t>
            </a:r>
          </a:p>
          <a:p>
            <a:pPr lvl="1"/>
            <a:r>
              <a:rPr lang="en-IE" sz="3600" dirty="0" smtClean="0"/>
              <a:t>Support</a:t>
            </a:r>
          </a:p>
          <a:p>
            <a:pPr lvl="1"/>
            <a:endParaRPr lang="en-IE" sz="36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SECTIONS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465123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sz="4000" dirty="0" smtClean="0"/>
              <a:t>Cost</a:t>
            </a:r>
          </a:p>
          <a:p>
            <a:pPr lvl="1"/>
            <a:r>
              <a:rPr lang="en-IE" sz="3600" dirty="0" smtClean="0"/>
              <a:t>Hardware</a:t>
            </a:r>
          </a:p>
          <a:p>
            <a:pPr lvl="1"/>
            <a:r>
              <a:rPr lang="en-IE" sz="3600" dirty="0" smtClean="0"/>
              <a:t>Software</a:t>
            </a:r>
          </a:p>
          <a:p>
            <a:pPr lvl="1"/>
            <a:r>
              <a:rPr lang="en-IE" sz="3600" dirty="0" smtClean="0"/>
              <a:t>Infrastructure</a:t>
            </a:r>
          </a:p>
          <a:p>
            <a:pPr lvl="1"/>
            <a:r>
              <a:rPr lang="en-IE" sz="3600" dirty="0" smtClean="0"/>
              <a:t>Staff</a:t>
            </a:r>
          </a:p>
          <a:p>
            <a:pPr lvl="1"/>
            <a:r>
              <a:rPr lang="en-IE" sz="3600" dirty="0" smtClean="0"/>
              <a:t>Maintenance</a:t>
            </a:r>
          </a:p>
          <a:p>
            <a:pPr lvl="1"/>
            <a:r>
              <a:rPr lang="en-IE" sz="3600" dirty="0" smtClean="0"/>
              <a:t>Upgrades</a:t>
            </a:r>
            <a:endParaRPr lang="en-IE" sz="36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SECTIONS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927280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sz="4000" dirty="0" smtClean="0"/>
              <a:t>Teaching and Learning</a:t>
            </a:r>
          </a:p>
          <a:p>
            <a:pPr lvl="1"/>
            <a:r>
              <a:rPr lang="en-IE" sz="3600" dirty="0" smtClean="0"/>
              <a:t>Learning Outcomes</a:t>
            </a:r>
          </a:p>
          <a:p>
            <a:pPr lvl="1"/>
            <a:r>
              <a:rPr lang="en-IE" sz="3600" dirty="0" smtClean="0"/>
              <a:t>Curriculum</a:t>
            </a:r>
          </a:p>
          <a:p>
            <a:pPr lvl="1"/>
            <a:r>
              <a:rPr lang="en-IE" sz="3600" dirty="0" smtClean="0"/>
              <a:t>Knowledge or Skill</a:t>
            </a:r>
          </a:p>
          <a:p>
            <a:pPr lvl="1"/>
            <a:r>
              <a:rPr lang="en-IE" sz="3600" dirty="0" smtClean="0"/>
              <a:t>Measure Effectiveness</a:t>
            </a:r>
          </a:p>
          <a:p>
            <a:pPr lvl="1"/>
            <a:r>
              <a:rPr lang="en-IE" sz="3600" dirty="0" smtClean="0"/>
              <a:t>Feedback</a:t>
            </a:r>
          </a:p>
          <a:p>
            <a:pPr lvl="1"/>
            <a:r>
              <a:rPr lang="en-IE" sz="3600" dirty="0" smtClean="0"/>
              <a:t>Assessment</a:t>
            </a:r>
          </a:p>
          <a:p>
            <a:pPr lvl="1"/>
            <a:endParaRPr lang="en-IE" sz="36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SECTIONS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450478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sz="4000" dirty="0" smtClean="0"/>
              <a:t>Interaction</a:t>
            </a:r>
          </a:p>
          <a:p>
            <a:pPr lvl="1"/>
            <a:r>
              <a:rPr lang="en-IE" sz="3600" dirty="0" smtClean="0"/>
              <a:t>Materials</a:t>
            </a:r>
            <a:r>
              <a:rPr lang="en-IE" sz="3600" dirty="0"/>
              <a:t>-Learners</a:t>
            </a:r>
            <a:endParaRPr lang="en-IE" sz="3600" dirty="0" smtClean="0"/>
          </a:p>
          <a:p>
            <a:pPr lvl="1"/>
            <a:r>
              <a:rPr lang="en-IE" sz="3600" dirty="0" smtClean="0"/>
              <a:t>Learners-Learners</a:t>
            </a:r>
          </a:p>
          <a:p>
            <a:pPr lvl="1"/>
            <a:r>
              <a:rPr lang="en-IE" sz="3600" dirty="0" smtClean="0"/>
              <a:t>Teachers-Learners</a:t>
            </a:r>
            <a:endParaRPr lang="en-IE" sz="36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SECTIONS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768228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755</TotalTime>
  <Words>123</Words>
  <Application>Microsoft Office PowerPoint</Application>
  <PresentationFormat>On-screen Show (4:3)</PresentationFormat>
  <Paragraphs>74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Calibri</vt:lpstr>
      <vt:lpstr>Lucida Sans Unicode</vt:lpstr>
      <vt:lpstr>Verdana</vt:lpstr>
      <vt:lpstr>Wingdings 2</vt:lpstr>
      <vt:lpstr>Wingdings 3</vt:lpstr>
      <vt:lpstr>Concourse</vt:lpstr>
      <vt:lpstr>Evaluation of Content</vt:lpstr>
      <vt:lpstr>SECTIONS</vt:lpstr>
      <vt:lpstr>SECTIONS</vt:lpstr>
      <vt:lpstr>SECTIONS</vt:lpstr>
      <vt:lpstr>SECTIONS</vt:lpstr>
      <vt:lpstr>SECTIONS</vt:lpstr>
      <vt:lpstr>SECTIONS</vt:lpstr>
      <vt:lpstr>SECTIONS</vt:lpstr>
      <vt:lpstr>SECTIONS</vt:lpstr>
      <vt:lpstr>SECTIONS</vt:lpstr>
      <vt:lpstr>SECTIONS</vt:lpstr>
      <vt:lpstr>SECTIONS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Evaluation of Learning Resources</dc:title>
  <dc:creator>dgordon</dc:creator>
  <cp:lastModifiedBy>Damian Gordon</cp:lastModifiedBy>
  <cp:revision>78</cp:revision>
  <dcterms:created xsi:type="dcterms:W3CDTF">2010-12-05T12:31:33Z</dcterms:created>
  <dcterms:modified xsi:type="dcterms:W3CDTF">2020-03-30T23:26:23Z</dcterms:modified>
</cp:coreProperties>
</file>