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48" r:id="rId3"/>
    <p:sldId id="358" r:id="rId4"/>
    <p:sldId id="359" r:id="rId5"/>
    <p:sldId id="361" r:id="rId6"/>
    <p:sldId id="360" r:id="rId7"/>
    <p:sldId id="362" r:id="rId8"/>
    <p:sldId id="363" r:id="rId9"/>
    <p:sldId id="364" r:id="rId10"/>
    <p:sldId id="365" r:id="rId11"/>
    <p:sldId id="366" r:id="rId12"/>
    <p:sldId id="36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3FCCD-42EC-4032-ACC7-6B0426343EC4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5DDA7-9961-4EEB-AA13-C124B1C32E6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1148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0060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854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84505-7C3C-4AD8-84B5-49F186928E5A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11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711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083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523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3682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5379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1617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5DDA7-9961-4EEB-AA13-C124B1C32E62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93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521439-46C1-4168-AB40-5528CA6D3F4B}" type="datetimeFigureOut">
              <a:rPr lang="en-IE" smtClean="0"/>
              <a:pPr/>
              <a:t>30/03/2020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7A44A-723E-42BC-8D21-57FBB7F6530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Evaluation of Content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Organization</a:t>
            </a:r>
          </a:p>
          <a:p>
            <a:pPr lvl="1"/>
            <a:r>
              <a:rPr lang="en-IE" sz="3600" dirty="0" smtClean="0"/>
              <a:t>Organizational Support</a:t>
            </a:r>
          </a:p>
          <a:p>
            <a:pPr lvl="1"/>
            <a:r>
              <a:rPr lang="en-IE" sz="3600" dirty="0" smtClean="0"/>
              <a:t>Technical Support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947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Novelty</a:t>
            </a:r>
          </a:p>
          <a:p>
            <a:pPr lvl="1"/>
            <a:r>
              <a:rPr lang="en-IE" sz="3600" dirty="0" smtClean="0"/>
              <a:t>Better Engagement?</a:t>
            </a:r>
          </a:p>
          <a:p>
            <a:pPr lvl="1"/>
            <a:r>
              <a:rPr lang="en-IE" sz="3600" dirty="0" smtClean="0"/>
              <a:t>New Approaches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23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Speed</a:t>
            </a:r>
          </a:p>
          <a:p>
            <a:pPr lvl="1"/>
            <a:r>
              <a:rPr lang="en-IE" sz="3600" dirty="0" smtClean="0"/>
              <a:t>Design and Development</a:t>
            </a:r>
          </a:p>
          <a:p>
            <a:pPr lvl="1"/>
            <a:r>
              <a:rPr lang="en-IE" sz="3600" dirty="0" smtClean="0"/>
              <a:t>Implementation</a:t>
            </a:r>
          </a:p>
          <a:p>
            <a:pPr lvl="1"/>
            <a:r>
              <a:rPr lang="en-IE" sz="3600" dirty="0" smtClean="0"/>
              <a:t>Modification</a:t>
            </a:r>
          </a:p>
          <a:p>
            <a:pPr lvl="1"/>
            <a:r>
              <a:rPr lang="en-IE" sz="3600" dirty="0" smtClean="0"/>
              <a:t>Benefits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92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23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SECTIONS was developed by Anthony Bates, and Gary Poole in their 2003 book “Effective </a:t>
            </a:r>
            <a:r>
              <a:rPr lang="en-IE" sz="4000" dirty="0"/>
              <a:t>Teaching With Technology In Higher </a:t>
            </a:r>
            <a:r>
              <a:rPr lang="en-IE" sz="4000" dirty="0" smtClean="0"/>
              <a:t>Education”</a:t>
            </a:r>
            <a:endParaRPr lang="en-IE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9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4000" dirty="0"/>
              <a:t>Students</a:t>
            </a:r>
          </a:p>
          <a:p>
            <a:r>
              <a:rPr lang="en-IE" sz="4000" dirty="0"/>
              <a:t>Ease of use</a:t>
            </a:r>
          </a:p>
          <a:p>
            <a:r>
              <a:rPr lang="en-IE" sz="4000" dirty="0"/>
              <a:t>Costs</a:t>
            </a:r>
          </a:p>
          <a:p>
            <a:r>
              <a:rPr lang="en-IE" sz="4000" dirty="0"/>
              <a:t>Teaching and learning</a:t>
            </a:r>
          </a:p>
          <a:p>
            <a:r>
              <a:rPr lang="en-IE" sz="4000" dirty="0"/>
              <a:t>Interactivity</a:t>
            </a:r>
          </a:p>
          <a:p>
            <a:r>
              <a:rPr lang="en-IE" sz="4000" dirty="0"/>
              <a:t>Organization</a:t>
            </a:r>
          </a:p>
          <a:p>
            <a:r>
              <a:rPr lang="en-IE" sz="4000" dirty="0"/>
              <a:t>Novelty</a:t>
            </a:r>
          </a:p>
          <a:p>
            <a:r>
              <a:rPr lang="en-IE" sz="4000" dirty="0" smtClean="0"/>
              <a:t>Speed</a:t>
            </a:r>
            <a:endParaRPr lang="en-IE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91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Students</a:t>
            </a:r>
          </a:p>
          <a:p>
            <a:pPr lvl="1"/>
            <a:r>
              <a:rPr lang="en-IE" sz="3600" dirty="0" smtClean="0"/>
              <a:t>Demographics</a:t>
            </a:r>
          </a:p>
          <a:p>
            <a:pPr lvl="1"/>
            <a:r>
              <a:rPr lang="en-IE" sz="3600" dirty="0" smtClean="0"/>
              <a:t>Technological Abilities</a:t>
            </a:r>
          </a:p>
          <a:p>
            <a:pPr lvl="1"/>
            <a:r>
              <a:rPr lang="en-IE" sz="3600" dirty="0" smtClean="0"/>
              <a:t>Preferences</a:t>
            </a:r>
          </a:p>
          <a:p>
            <a:pPr lvl="1"/>
            <a:r>
              <a:rPr lang="en-IE" sz="3600" dirty="0" smtClean="0"/>
              <a:t>Equity</a:t>
            </a:r>
          </a:p>
          <a:p>
            <a:pPr lvl="1"/>
            <a:r>
              <a:rPr lang="en-IE" sz="3600" dirty="0" smtClean="0"/>
              <a:t>Involvement in Discussions</a:t>
            </a:r>
          </a:p>
          <a:p>
            <a:pPr lvl="1"/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65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Ease of Use</a:t>
            </a:r>
          </a:p>
          <a:p>
            <a:pPr lvl="1"/>
            <a:r>
              <a:rPr lang="en-IE" sz="3600" dirty="0" smtClean="0"/>
              <a:t>Learning with Technology</a:t>
            </a:r>
          </a:p>
          <a:p>
            <a:pPr lvl="1"/>
            <a:r>
              <a:rPr lang="en-IE" sz="3600" dirty="0" smtClean="0"/>
              <a:t>Training</a:t>
            </a:r>
          </a:p>
          <a:p>
            <a:pPr lvl="1"/>
            <a:r>
              <a:rPr lang="en-IE" sz="3600" dirty="0" smtClean="0"/>
              <a:t>Interface</a:t>
            </a:r>
          </a:p>
          <a:p>
            <a:pPr lvl="1"/>
            <a:r>
              <a:rPr lang="en-IE" sz="3600" dirty="0" smtClean="0"/>
              <a:t>Support</a:t>
            </a:r>
          </a:p>
          <a:p>
            <a:pPr lvl="1"/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51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Cost</a:t>
            </a:r>
          </a:p>
          <a:p>
            <a:pPr lvl="1"/>
            <a:r>
              <a:rPr lang="en-IE" sz="3600" dirty="0" smtClean="0"/>
              <a:t>Hardware</a:t>
            </a:r>
          </a:p>
          <a:p>
            <a:pPr lvl="1"/>
            <a:r>
              <a:rPr lang="en-IE" sz="3600" dirty="0" smtClean="0"/>
              <a:t>Software</a:t>
            </a:r>
          </a:p>
          <a:p>
            <a:pPr lvl="1"/>
            <a:r>
              <a:rPr lang="en-IE" sz="3600" dirty="0" smtClean="0"/>
              <a:t>Infrastructure</a:t>
            </a:r>
          </a:p>
          <a:p>
            <a:pPr lvl="1"/>
            <a:r>
              <a:rPr lang="en-IE" sz="3600" dirty="0" smtClean="0"/>
              <a:t>Staff</a:t>
            </a:r>
          </a:p>
          <a:p>
            <a:pPr lvl="1"/>
            <a:r>
              <a:rPr lang="en-IE" sz="3600" dirty="0" smtClean="0"/>
              <a:t>Maintenance</a:t>
            </a:r>
          </a:p>
          <a:p>
            <a:pPr lvl="1"/>
            <a:r>
              <a:rPr lang="en-IE" sz="3600" dirty="0" smtClean="0"/>
              <a:t>Upgrades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72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Teaching and Learning</a:t>
            </a:r>
          </a:p>
          <a:p>
            <a:pPr lvl="1"/>
            <a:r>
              <a:rPr lang="en-IE" sz="3600" dirty="0" smtClean="0"/>
              <a:t>Learning Outcomes</a:t>
            </a:r>
          </a:p>
          <a:p>
            <a:pPr lvl="1"/>
            <a:r>
              <a:rPr lang="en-IE" sz="3600" dirty="0" smtClean="0"/>
              <a:t>Curriculum</a:t>
            </a:r>
          </a:p>
          <a:p>
            <a:pPr lvl="1"/>
            <a:r>
              <a:rPr lang="en-IE" sz="3600" dirty="0" smtClean="0"/>
              <a:t>Knowledge or Skill</a:t>
            </a:r>
          </a:p>
          <a:p>
            <a:pPr lvl="1"/>
            <a:r>
              <a:rPr lang="en-IE" sz="3600" dirty="0" smtClean="0"/>
              <a:t>Measure Effectiveness</a:t>
            </a:r>
          </a:p>
          <a:p>
            <a:pPr lvl="1"/>
            <a:r>
              <a:rPr lang="en-IE" sz="3600" dirty="0" smtClean="0"/>
              <a:t>Feedback</a:t>
            </a:r>
          </a:p>
          <a:p>
            <a:pPr lvl="1"/>
            <a:r>
              <a:rPr lang="en-IE" sz="3600" dirty="0" smtClean="0"/>
              <a:t>Assessment</a:t>
            </a:r>
          </a:p>
          <a:p>
            <a:pPr lvl="1"/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04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Interaction</a:t>
            </a:r>
          </a:p>
          <a:p>
            <a:pPr lvl="1"/>
            <a:r>
              <a:rPr lang="en-IE" sz="3600" dirty="0" smtClean="0"/>
              <a:t>Materials</a:t>
            </a:r>
            <a:r>
              <a:rPr lang="en-IE" sz="3600" dirty="0"/>
              <a:t>-Learners</a:t>
            </a:r>
            <a:endParaRPr lang="en-IE" sz="3600" dirty="0" smtClean="0"/>
          </a:p>
          <a:p>
            <a:pPr lvl="1"/>
            <a:r>
              <a:rPr lang="en-IE" sz="3600" dirty="0" smtClean="0"/>
              <a:t>Learners-Learners</a:t>
            </a:r>
          </a:p>
          <a:p>
            <a:pPr lvl="1"/>
            <a:r>
              <a:rPr lang="en-IE" sz="3600" dirty="0" smtClean="0"/>
              <a:t>Teachers-Learners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SECTIONS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82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755</TotalTime>
  <Words>123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Evaluation of Content</vt:lpstr>
      <vt:lpstr>SECTIONS</vt:lpstr>
      <vt:lpstr>SECTIONS</vt:lpstr>
      <vt:lpstr>SECTIONS</vt:lpstr>
      <vt:lpstr>SECTIONS</vt:lpstr>
      <vt:lpstr>SECTIONS</vt:lpstr>
      <vt:lpstr>SECTIONS</vt:lpstr>
      <vt:lpstr>SECTIONS</vt:lpstr>
      <vt:lpstr>SECTIONS</vt:lpstr>
      <vt:lpstr>SECTIONS</vt:lpstr>
      <vt:lpstr>SECTIONS</vt:lpstr>
      <vt:lpstr>SECTIONS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Learning Resources</dc:title>
  <dc:creator>dgordon</dc:creator>
  <cp:lastModifiedBy>Damian Gordon</cp:lastModifiedBy>
  <cp:revision>78</cp:revision>
  <dcterms:created xsi:type="dcterms:W3CDTF">2010-12-05T12:31:33Z</dcterms:created>
  <dcterms:modified xsi:type="dcterms:W3CDTF">2020-03-30T23:26:23Z</dcterms:modified>
</cp:coreProperties>
</file>