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48" r:id="rId3"/>
    <p:sldId id="349" r:id="rId4"/>
    <p:sldId id="350" r:id="rId5"/>
    <p:sldId id="356" r:id="rId6"/>
    <p:sldId id="355" r:id="rId7"/>
    <p:sldId id="357" r:id="rId8"/>
    <p:sldId id="358" r:id="rId9"/>
    <p:sldId id="359" r:id="rId10"/>
    <p:sldId id="360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1085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3FCCD-42EC-4032-ACC7-6B0426343EC4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5DDA7-9961-4EEB-AA13-C124B1C32E6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84505-7C3C-4AD8-84B5-49F186928E5A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11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04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6436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9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9297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63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3894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Evaluation of Content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he Difficult Lesson Observation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7" y="908720"/>
            <a:ext cx="8959999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30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752601"/>
            <a:ext cx="8640960" cy="1829761"/>
          </a:xfrm>
        </p:spPr>
        <p:txBody>
          <a:bodyPr>
            <a:normAutofit/>
          </a:bodyPr>
          <a:lstStyle/>
          <a:p>
            <a:r>
              <a:rPr lang="en-IE" sz="4500" dirty="0" smtClean="0"/>
              <a:t>Other Evaluation Approaches</a:t>
            </a:r>
            <a:endParaRPr lang="en-IE" sz="4500" dirty="0"/>
          </a:p>
        </p:txBody>
      </p:sp>
    </p:spTree>
    <p:extLst>
      <p:ext uri="{BB962C8B-B14F-4D97-AF65-F5344CB8AC3E}">
        <p14:creationId xmlns:p14="http://schemas.microsoft.com/office/powerpoint/2010/main" val="31823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000" dirty="0"/>
              <a:t>Financial Evaluation</a:t>
            </a:r>
            <a:endParaRPr lang="en-IE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/>
              <a:t>Cost-Benefit </a:t>
            </a:r>
            <a:r>
              <a:rPr lang="en-IE" b="1" dirty="0" smtClean="0"/>
              <a:t>Analysis</a:t>
            </a:r>
          </a:p>
          <a:p>
            <a:endParaRPr lang="en-IE" dirty="0"/>
          </a:p>
          <a:p>
            <a:r>
              <a:rPr lang="en-IE" dirty="0"/>
              <a:t>Cost-Benefit Analysis should really be called Benefit-Cost Analysis, as it describes the ratio between Benefits and Costs.</a:t>
            </a:r>
          </a:p>
          <a:p>
            <a:endParaRPr lang="en-IE" dirty="0"/>
          </a:p>
          <a:p>
            <a:r>
              <a:rPr lang="en-IE" sz="2400" dirty="0"/>
              <a:t>Cost-Benefit Analysis = Ratio (Benefits : Costs</a:t>
            </a:r>
            <a:r>
              <a:rPr lang="en-IE" sz="2400" dirty="0" smtClean="0"/>
              <a:t>)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10727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000" dirty="0"/>
              <a:t>Financial Evaluation</a:t>
            </a:r>
            <a:endParaRPr lang="en-IE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/>
              <a:t>Return on </a:t>
            </a:r>
            <a:r>
              <a:rPr lang="en-IE" b="1" dirty="0" smtClean="0"/>
              <a:t>Investment</a:t>
            </a:r>
          </a:p>
          <a:p>
            <a:endParaRPr lang="en-IE" dirty="0"/>
          </a:p>
          <a:p>
            <a:r>
              <a:rPr lang="en-IE" dirty="0" smtClean="0"/>
              <a:t>Return on Investment is calculated by first determining the Net Profit (with is Benefits minus Costs), dividing that by the costs, and multiplying the result by 100.</a:t>
            </a:r>
          </a:p>
          <a:p>
            <a:endParaRPr lang="en-IE" b="1" dirty="0" smtClean="0"/>
          </a:p>
          <a:p>
            <a:r>
              <a:rPr lang="en-IE" sz="2000" b="1" dirty="0" smtClean="0"/>
              <a:t>Return </a:t>
            </a:r>
            <a:r>
              <a:rPr lang="en-IE" sz="2000" b="1" dirty="0"/>
              <a:t>on Investment = (Benefits – Costs) * 100</a:t>
            </a:r>
          </a:p>
          <a:p>
            <a:r>
              <a:rPr lang="en-IE" sz="2000" b="1" dirty="0"/>
              <a:t>                                  </a:t>
            </a:r>
            <a:r>
              <a:rPr lang="en-IE" sz="2000" b="1" dirty="0" smtClean="0"/>
              <a:t>      ------------</a:t>
            </a:r>
            <a:endParaRPr lang="en-IE" sz="2000" b="1" dirty="0"/>
          </a:p>
          <a:p>
            <a:r>
              <a:rPr lang="en-IE" sz="2000" b="1" dirty="0"/>
              <a:t>                                 </a:t>
            </a:r>
            <a:r>
              <a:rPr lang="en-IE" sz="2000" b="1" dirty="0" smtClean="0"/>
              <a:t>                 Costs</a:t>
            </a:r>
            <a:endParaRPr lang="en-IE" sz="2000" b="1" dirty="0"/>
          </a:p>
          <a:p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200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>
            <a:normAutofit/>
          </a:bodyPr>
          <a:lstStyle/>
          <a:p>
            <a:r>
              <a:rPr lang="en-IE" dirty="0" smtClean="0"/>
              <a:t>Personas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20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Normals-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32" y="2159025"/>
            <a:ext cx="7200000" cy="292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Personas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722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Activity Theory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908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ctivity Theory: Theoretical foundation for Evaluation of Security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344"/>
            <a:ext cx="8876343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5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259632" y="2294384"/>
            <a:ext cx="7488832" cy="990600"/>
          </a:xfrm>
        </p:spPr>
        <p:txBody>
          <a:bodyPr>
            <a:normAutofit/>
          </a:bodyPr>
          <a:lstStyle/>
          <a:p>
            <a:r>
              <a:rPr lang="en-IE" dirty="0" smtClean="0"/>
              <a:t>Teaching Observation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881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687</TotalTime>
  <Words>105</Words>
  <Application>Microsoft Office PowerPoint</Application>
  <PresentationFormat>On-screen Show (4:3)</PresentationFormat>
  <Paragraphs>29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Evaluation of Content</vt:lpstr>
      <vt:lpstr>Other Evaluation Approaches</vt:lpstr>
      <vt:lpstr>Financial Evaluation</vt:lpstr>
      <vt:lpstr>Financial Evaluation</vt:lpstr>
      <vt:lpstr>Personas</vt:lpstr>
      <vt:lpstr>Personas</vt:lpstr>
      <vt:lpstr>Activity Theory</vt:lpstr>
      <vt:lpstr>PowerPoint Presentation</vt:lpstr>
      <vt:lpstr>Teaching Observation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Learning Resources</dc:title>
  <dc:creator>dgordon</dc:creator>
  <cp:lastModifiedBy>Damian Gordon</cp:lastModifiedBy>
  <cp:revision>75</cp:revision>
  <dcterms:created xsi:type="dcterms:W3CDTF">2010-12-05T12:31:33Z</dcterms:created>
  <dcterms:modified xsi:type="dcterms:W3CDTF">2020-03-30T23:48:07Z</dcterms:modified>
</cp:coreProperties>
</file>