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9"/>
  </p:notesMasterIdLst>
  <p:sldIdLst>
    <p:sldId id="302" r:id="rId2"/>
    <p:sldId id="376" r:id="rId3"/>
    <p:sldId id="377" r:id="rId4"/>
    <p:sldId id="378" r:id="rId5"/>
    <p:sldId id="379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3366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772B7-CC61-4A11-9BC3-B452CC4B990F}" type="datetimeFigureOut">
              <a:rPr lang="en-IE" smtClean="0"/>
              <a:pPr/>
              <a:t>23/03/2020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B3A08-601F-4125-8C0C-B9AB3DE5F0FB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422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2880D-3F7A-47D2-946E-126E9D30B6B6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1C2F72-C74A-4962-853C-E417028E92FB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1494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95DCE-D6C7-433F-BE05-85FFDEB5C386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1FE46-293F-4994-B833-AB4EA5068CD8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527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AEBFB-F795-4143-88F7-A261E6E4EDD3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516B04-1FE4-4B87-9373-F1F88C5A944E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6452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ADEC5-6569-446C-8A5B-AE8552532798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3E877-D5F1-4ECC-A173-E182C3484730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430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CDF2C-9119-402B-BE6C-1A552EBDD2CA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5D992-20B7-410F-9CDA-54183FF7BA69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05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3EF9E-455E-4DE5-9057-0247D71EB651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3A066-3A7F-4AD4-B949-272A914CABCE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853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A99C72-F1D2-4F19-8205-35263A64CA75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3337A-F6C6-44E5-A0ED-2AA9AA1C5FAA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492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36BCED-545E-41A6-8734-1D1D528E3CC3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DB8B02-273E-4BC8-923A-60D002FF88AB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810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9E00CB-A70E-4ADF-95F9-B6B79EC9013C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300CE-6AB8-4709-AF98-83C3417E2AA1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861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6465E3E-FD92-4D50-9E2C-311997BC5FEB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900D09-B76C-45BC-84AB-B4F2CB55F0A8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31758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C80037-B2C4-4CA5-8C38-C84E23A44C96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5D2F4-8310-4C31-9909-FBF4481AAA48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843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110590-CD23-4B96-9A00-E930F21B7F9D}" type="datetimeFigureOut">
              <a:rPr lang="en-IE" smtClean="0"/>
              <a:pPr>
                <a:defRPr/>
              </a:pPr>
              <a:t>23/03/2020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4DD0D76-3E1F-477A-84F7-248BF6F5B70E}" type="slidenum">
              <a:rPr lang="en-IE" smtClean="0"/>
              <a:pPr>
                <a:defRPr/>
              </a:pPr>
              <a:t>‹#›</a:t>
            </a:fld>
            <a:endParaRPr lang="en-I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ptools4learning.com/hom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IE" sz="6600" b="1" dirty="0" smtClean="0"/>
              <a:t>Top 200</a:t>
            </a:r>
            <a:br>
              <a:rPr lang="en-IE" sz="6600" b="1" dirty="0" smtClean="0"/>
            </a:br>
            <a:r>
              <a:rPr lang="en-IE" sz="6600" b="1" dirty="0" smtClean="0"/>
              <a:t>eLearning Tools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349644"/>
          </a:xfrm>
        </p:spPr>
        <p:txBody>
          <a:bodyPr>
            <a:normAutofit/>
          </a:bodyPr>
          <a:lstStyle/>
          <a:p>
            <a:r>
              <a:rPr lang="en-IE" sz="4000" b="1" dirty="0" smtClean="0">
                <a:solidFill>
                  <a:schemeClr val="tx1"/>
                </a:solidFill>
              </a:rPr>
              <a:t>Jane Hart</a:t>
            </a:r>
            <a:endParaRPr lang="en-IE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 200 eLearning Tools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sz="3200" dirty="0" smtClean="0"/>
          </a:p>
          <a:p>
            <a:r>
              <a:rPr lang="en-IE" sz="3200" dirty="0" smtClean="0"/>
              <a:t>The </a:t>
            </a:r>
            <a:r>
              <a:rPr lang="en-IE" sz="3200" dirty="0"/>
              <a:t>Top 200 Tools for Learning </a:t>
            </a:r>
            <a:r>
              <a:rPr lang="en-IE" sz="3200" dirty="0" smtClean="0"/>
              <a:t>2019 </a:t>
            </a:r>
            <a:r>
              <a:rPr lang="en-IE" sz="3200" dirty="0"/>
              <a:t>was compiled by Jane Hart at the Centre for Learning &amp; Performance </a:t>
            </a:r>
            <a:r>
              <a:rPr lang="en-IE" sz="3200" dirty="0" smtClean="0"/>
              <a:t>Technologies.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230887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 200 eLearning Tools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The complete list of tools is here:</a:t>
            </a:r>
          </a:p>
          <a:p>
            <a:endParaRPr lang="en-IE" sz="2800" dirty="0"/>
          </a:p>
          <a:p>
            <a:r>
              <a:rPr lang="en-IE" sz="2800" dirty="0">
                <a:hlinkClick r:id="rId2"/>
              </a:rPr>
              <a:t>https://www.toptools4learning.com/home/</a:t>
            </a:r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189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 200 eLearning Tools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For </a:t>
            </a:r>
            <a:r>
              <a:rPr lang="en-IE" sz="2800" dirty="0" smtClean="0"/>
              <a:t>2019, </a:t>
            </a:r>
            <a:r>
              <a:rPr lang="en-IE" sz="2800" dirty="0" smtClean="0"/>
              <a:t>the top 10 tools are:</a:t>
            </a:r>
          </a:p>
          <a:p>
            <a:pPr marL="0" indent="0">
              <a:buNone/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406937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 200 eLearning Tools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099176"/>
              </p:ext>
            </p:extLst>
          </p:nvPr>
        </p:nvGraphicFramePr>
        <p:xfrm>
          <a:off x="2466694" y="1844824"/>
          <a:ext cx="4049522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522">
                  <a:extLst>
                    <a:ext uri="{9D8B030D-6E8A-4147-A177-3AD203B41FA5}">
                      <a16:colId xmlns:a16="http://schemas.microsoft.com/office/drawing/2014/main" val="344581648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46189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Position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Tool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044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1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YouTube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5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2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Google Search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674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3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PowerPoint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104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4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Twitter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52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5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LinkedIn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99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6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Google Docs &amp; Drive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344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7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Word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673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8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Wikipedia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505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9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WordPress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581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10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Zoom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239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Activity 1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This one is simple, we’re going to display the list of tools, and we’d like each person to read out the names of </a:t>
            </a:r>
            <a:r>
              <a:rPr lang="en-IE" sz="4000" dirty="0" smtClean="0"/>
              <a:t>10 </a:t>
            </a:r>
            <a:r>
              <a:rPr lang="en-IE" sz="4000" dirty="0" smtClean="0"/>
              <a:t>tools.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303458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Activity 2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Pick any one tool you hadn’t heard of before, and research what it is</a:t>
            </a:r>
            <a:r>
              <a:rPr lang="en-IE" sz="4000" dirty="0" smtClean="0"/>
              <a:t>.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37049075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965</TotalTime>
  <Words>139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Retrospect</vt:lpstr>
      <vt:lpstr>Top 200 eLearning Tools</vt:lpstr>
      <vt:lpstr>Top 200 eLearning Tools</vt:lpstr>
      <vt:lpstr>Top 200 eLearning Tools</vt:lpstr>
      <vt:lpstr>Top 200 eLearning Tools</vt:lpstr>
      <vt:lpstr>Top 200 eLearning Tools</vt:lpstr>
      <vt:lpstr>Activity 1</vt:lpstr>
      <vt:lpstr>Activity 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 Module: Lesson Plan</dc:title>
  <dc:creator>dgordon</dc:creator>
  <cp:lastModifiedBy>Damian Gordon</cp:lastModifiedBy>
  <cp:revision>55</cp:revision>
  <dcterms:created xsi:type="dcterms:W3CDTF">2011-06-29T23:27:04Z</dcterms:created>
  <dcterms:modified xsi:type="dcterms:W3CDTF">2020-03-23T00:49:06Z</dcterms:modified>
</cp:coreProperties>
</file>