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77" r:id="rId2"/>
    <p:sldId id="468" r:id="rId3"/>
    <p:sldId id="474" r:id="rId4"/>
    <p:sldId id="4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9933"/>
    <a:srgbClr val="FFCC66"/>
    <a:srgbClr val="CC3300"/>
    <a:srgbClr val="CCFFCC"/>
    <a:srgbClr val="FFFFCC"/>
    <a:srgbClr val="FFFF99"/>
    <a:srgbClr val="99FF99"/>
    <a:srgbClr val="CCCC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61C87-6C37-4DBE-92D0-214839FD9E88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6AE55-EFD0-4A44-B884-DAA1A9C681E5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99254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FFA38-983C-413D-9586-9F9C6119E683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86518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AA3AFE-185B-4729-9F84-D1FCA6CD2A22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8902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AA3AFE-185B-4729-9F84-D1FCA6CD2A22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6059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AA3AFE-185B-4729-9F84-D1FCA6CD2A22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7922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19841-4D10-4C13-9509-5C47FBAEF42F}" type="datetimeFigureOut">
              <a:rPr lang="en-IE" smtClean="0"/>
              <a:pPr/>
              <a:t>09/03/2020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8561E-E0C1-4F0A-93C2-9FC1439D4E14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User Stories</a:t>
            </a:r>
            <a:endParaRPr lang="en-IE" dirty="0"/>
          </a:p>
        </p:txBody>
      </p:sp>
      <p:pic>
        <p:nvPicPr>
          <p:cNvPr id="5" name="Google Shape;85;p13" descr="Screen Shot 2019-03-10 at 22.20.06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689600" y="0"/>
            <a:ext cx="3454400" cy="22225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/>
          <a:p>
            <a:r>
              <a:rPr lang="en-IE" sz="2800" dirty="0" smtClean="0"/>
              <a:t>Damian Gordon</a:t>
            </a:r>
            <a:endParaRPr lang="en-IE" sz="2800" dirty="0"/>
          </a:p>
        </p:txBody>
      </p:sp>
    </p:spTree>
    <p:extLst>
      <p:ext uri="{BB962C8B-B14F-4D97-AF65-F5344CB8AC3E}">
        <p14:creationId xmlns:p14="http://schemas.microsoft.com/office/powerpoint/2010/main" val="114149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User Stories</a:t>
            </a:r>
            <a:endParaRPr lang="en-US" dirty="0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dirty="0" smtClean="0"/>
              <a:t> A user story is one or more sentences in the everyday  language that captures what a user does or needs to do as part of their job function.</a:t>
            </a:r>
          </a:p>
          <a:p>
            <a:endParaRPr lang="en-IE" sz="2800" dirty="0" smtClean="0"/>
          </a:p>
          <a:p>
            <a:pPr lvl="1"/>
            <a:r>
              <a:rPr lang="en-IE" sz="2400" dirty="0" smtClean="0"/>
              <a:t>As a user, I want to search for my customers by their first and last names. </a:t>
            </a:r>
          </a:p>
          <a:p>
            <a:pPr lvl="1"/>
            <a:endParaRPr lang="en-IE" sz="2400" dirty="0" smtClean="0"/>
          </a:p>
          <a:p>
            <a:pPr lvl="1"/>
            <a:r>
              <a:rPr lang="en-IE" sz="2400" dirty="0" smtClean="0"/>
              <a:t>As a non-administrative user, I want to modify my own schedules but not the schedules of other users. 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359201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User Stories</a:t>
            </a:r>
            <a:endParaRPr lang="en-US" dirty="0" smtClean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dirty="0" smtClean="0"/>
              <a:t>User </a:t>
            </a:r>
            <a:r>
              <a:rPr lang="en-IE" sz="2800" dirty="0"/>
              <a:t>stories are often written from the perspective of an end user or user of a system. </a:t>
            </a:r>
            <a:endParaRPr lang="en-IE" sz="2800" dirty="0" smtClean="0"/>
          </a:p>
          <a:p>
            <a:endParaRPr lang="en-IE" sz="2800" dirty="0"/>
          </a:p>
          <a:p>
            <a:r>
              <a:rPr lang="en-IE" sz="2800" dirty="0" smtClean="0"/>
              <a:t>They </a:t>
            </a:r>
            <a:r>
              <a:rPr lang="en-IE" sz="2800" dirty="0"/>
              <a:t>are often recorded on index cards, on Post-it notes, or in project management software. </a:t>
            </a:r>
          </a:p>
        </p:txBody>
      </p:sp>
    </p:spTree>
    <p:extLst>
      <p:ext uri="{BB962C8B-B14F-4D97-AF65-F5344CB8AC3E}">
        <p14:creationId xmlns:p14="http://schemas.microsoft.com/office/powerpoint/2010/main" val="359358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User Stories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668" y="2302817"/>
            <a:ext cx="5344663" cy="4150519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IE" u="sng" dirty="0" smtClean="0"/>
              <a:t>User Story template:</a:t>
            </a:r>
          </a:p>
          <a:p>
            <a:pPr marL="0" indent="0">
              <a:buNone/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90063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1333</TotalTime>
  <Words>122</Words>
  <Application>Microsoft Office PowerPoint</Application>
  <PresentationFormat>On-screen Show (4:3)</PresentationFormat>
  <Paragraphs>18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ＭＳ Ｐゴシック</vt:lpstr>
      <vt:lpstr>Arial</vt:lpstr>
      <vt:lpstr>Calibri</vt:lpstr>
      <vt:lpstr>Office Theme</vt:lpstr>
      <vt:lpstr>User Stories</vt:lpstr>
      <vt:lpstr>User Stories</vt:lpstr>
      <vt:lpstr>User Stories</vt:lpstr>
      <vt:lpstr>User Stories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Little-Man Computer</dc:title>
  <dc:creator>dgordon</dc:creator>
  <cp:lastModifiedBy>Damian Gordon</cp:lastModifiedBy>
  <cp:revision>156</cp:revision>
  <dcterms:created xsi:type="dcterms:W3CDTF">2011-09-15T13:34:26Z</dcterms:created>
  <dcterms:modified xsi:type="dcterms:W3CDTF">2020-03-09T19:31:35Z</dcterms:modified>
</cp:coreProperties>
</file>