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70" r:id="rId2"/>
    <p:sldId id="472" r:id="rId3"/>
    <p:sldId id="473" r:id="rId4"/>
    <p:sldId id="474" r:id="rId5"/>
    <p:sldId id="475" r:id="rId6"/>
    <p:sldId id="478" r:id="rId7"/>
    <p:sldId id="479" r:id="rId8"/>
    <p:sldId id="476" r:id="rId9"/>
    <p:sldId id="4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33"/>
    <a:srgbClr val="FFCC66"/>
    <a:srgbClr val="CC3300"/>
    <a:srgbClr val="CCFFCC"/>
    <a:srgbClr val="FFFFCC"/>
    <a:srgbClr val="FFFF99"/>
    <a:srgbClr val="99FF99"/>
    <a:srgbClr val="CCCC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61C87-6C37-4DBE-92D0-214839FD9E88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6AE55-EFD0-4A44-B884-DAA1A9C681E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9254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FFA38-983C-413D-9586-9F9C6119E683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5326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76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48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48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4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58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74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01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20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pic>
        <p:nvPicPr>
          <p:cNvPr id="5" name="Google Shape;85;p13" descr="Screen Shot 2019-03-10 at 22.20.06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89600" y="0"/>
            <a:ext cx="3454400" cy="2222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/>
          <a:p>
            <a:r>
              <a:rPr lang="en-IE" sz="2800" dirty="0" smtClean="0"/>
              <a:t>Damian Gordon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408609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persona is a fictional character that can be used to represent a collection of some of the kinds of people who could potentially be using a particular design.</a:t>
            </a:r>
          </a:p>
        </p:txBody>
      </p:sp>
    </p:spTree>
    <p:extLst>
      <p:ext uri="{BB962C8B-B14F-4D97-AF65-F5344CB8AC3E}">
        <p14:creationId xmlns:p14="http://schemas.microsoft.com/office/powerpoint/2010/main" val="23190632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Typically in </a:t>
            </a:r>
            <a:r>
              <a:rPr lang="en-IE" sz="2800" i="1" dirty="0" smtClean="0"/>
              <a:t>user-centred design</a:t>
            </a:r>
            <a:r>
              <a:rPr lang="en-IE" sz="2800" dirty="0" smtClean="0"/>
              <a:t> the designers will use several personas to test the viability of a design. The personas allow the designers to consider the range of stakeholders that might be using their designs, and allows the designer to look at their designs from these stakeholders’ perspectives.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</p:spTree>
    <p:extLst>
      <p:ext uri="{BB962C8B-B14F-4D97-AF65-F5344CB8AC3E}">
        <p14:creationId xmlns:p14="http://schemas.microsoft.com/office/powerpoint/2010/main" val="3929732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The need for personas was initially identified in the mid-1990s in the marketing sector, followed quickly by the software sector, and then quickly spreading to a range of design disciplines. </a:t>
            </a:r>
          </a:p>
        </p:txBody>
      </p:sp>
    </p:spTree>
    <p:extLst>
      <p:ext uri="{BB962C8B-B14F-4D97-AF65-F5344CB8AC3E}">
        <p14:creationId xmlns:p14="http://schemas.microsoft.com/office/powerpoint/2010/main" val="32274815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Benefits that have been suggested for personas include a suggestion that for designers working in groups, they are given a common, consistent understanding of the dimensions of diversity and can communicate and brainstorm more effectively about diversity to each other. </a:t>
            </a:r>
          </a:p>
        </p:txBody>
      </p:sp>
    </p:spTree>
    <p:extLst>
      <p:ext uri="{BB962C8B-B14F-4D97-AF65-F5344CB8AC3E}">
        <p14:creationId xmlns:p14="http://schemas.microsoft.com/office/powerpoint/2010/main" val="19240871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It </a:t>
            </a:r>
            <a:r>
              <a:rPr lang="en-IE" sz="2800" dirty="0" smtClean="0"/>
              <a:t>also allows the designers to focus on the users of their design and encourages the designers to learn more about those users and understand how they will use the design.</a:t>
            </a:r>
          </a:p>
        </p:txBody>
      </p:sp>
    </p:spTree>
    <p:extLst>
      <p:ext uri="{BB962C8B-B14F-4D97-AF65-F5344CB8AC3E}">
        <p14:creationId xmlns:p14="http://schemas.microsoft.com/office/powerpoint/2010/main" val="23401552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Some researchers have criticised the use of personas by indicating that for evaluating a design, the use of real customers who will be using the design is more realistic and preferable to the use of personas which are fictional characters</a:t>
            </a:r>
            <a:r>
              <a:rPr lang="en-IE" sz="2800" dirty="0" smtClean="0"/>
              <a:t>.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3137273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There </a:t>
            </a:r>
            <a:r>
              <a:rPr lang="en-IE" sz="2800" dirty="0" smtClean="0"/>
              <a:t>is no doubt that using a wide range of real customers is one of the strongest forms of evaluation, but there are many cases where this is not possible, and personas are an effective alternative.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8554922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Some scientific studies (e.g. Frank Long, 2009, “</a:t>
            </a:r>
            <a:r>
              <a:rPr lang="en-IE" sz="2800" i="1" dirty="0" smtClean="0"/>
              <a:t>Real or Imaginary: The effectiveness of using personas in product design</a:t>
            </a:r>
            <a:r>
              <a:rPr lang="en-IE" sz="2800" dirty="0" smtClean="0"/>
              <a:t>”) on the use of personas have shown that personas can result in more usable designs, more user-centred discussions, and more effective communication in design teams.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7909895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343</Words>
  <Application>Microsoft Office PowerPoint</Application>
  <PresentationFormat>On-screen Show (4:3)</PresentationFormat>
  <Paragraphs>27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Personas</vt:lpstr>
      <vt:lpstr>Personas</vt:lpstr>
      <vt:lpstr>Personas</vt:lpstr>
      <vt:lpstr>Personas</vt:lpstr>
      <vt:lpstr>Personas</vt:lpstr>
      <vt:lpstr>Personas</vt:lpstr>
      <vt:lpstr>Personas</vt:lpstr>
      <vt:lpstr>Personas</vt:lpstr>
      <vt:lpstr>Personas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Little-Man Computer</dc:title>
  <dc:creator>dgordon</dc:creator>
  <cp:lastModifiedBy>Damian Gordon</cp:lastModifiedBy>
  <cp:revision>160</cp:revision>
  <dcterms:created xsi:type="dcterms:W3CDTF">2011-09-15T13:34:26Z</dcterms:created>
  <dcterms:modified xsi:type="dcterms:W3CDTF">2020-03-09T19:27:34Z</dcterms:modified>
</cp:coreProperties>
</file>