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4"/>
  </p:notesMasterIdLst>
  <p:sldIdLst>
    <p:sldId id="302" r:id="rId2"/>
    <p:sldId id="37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3366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89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772B7-CC61-4A11-9BC3-B452CC4B990F}" type="datetimeFigureOut">
              <a:rPr lang="en-IE" smtClean="0"/>
              <a:pPr/>
              <a:t>11/06/2019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B3A08-601F-4125-8C0C-B9AB3DE5F0FB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422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2880D-3F7A-47D2-946E-126E9D30B6B6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1C2F72-C74A-4962-853C-E417028E92FB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1494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95DCE-D6C7-433F-BE05-85FFDEB5C386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1FE46-293F-4994-B833-AB4EA5068CD8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527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AAEBFB-F795-4143-88F7-A261E6E4EDD3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516B04-1FE4-4B87-9373-F1F88C5A944E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64522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ADEC5-6569-446C-8A5B-AE8552532798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3E877-D5F1-4ECC-A173-E182C3484730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430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CDF2C-9119-402B-BE6C-1A552EBDD2CA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5D992-20B7-410F-9CDA-54183FF7BA69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05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3EF9E-455E-4DE5-9057-0247D71EB651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3A066-3A7F-4AD4-B949-272A914CABCE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853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A99C72-F1D2-4F19-8205-35263A64CA75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3337A-F6C6-44E5-A0ED-2AA9AA1C5FAA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492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36BCED-545E-41A6-8734-1D1D528E3CC3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DB8B02-273E-4BC8-923A-60D002FF88AB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810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9E00CB-A70E-4ADF-95F9-B6B79EC9013C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300CE-6AB8-4709-AF98-83C3417E2AA1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861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6465E3E-FD92-4D50-9E2C-311997BC5FEB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900D09-B76C-45BC-84AB-B4F2CB55F0A8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31758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C80037-B2C4-4CA5-8C38-C84E23A44C96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5D2F4-8310-4C31-9909-FBF4481AAA48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843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110590-CD23-4B96-9A00-E930F21B7F9D}" type="datetimeFigureOut">
              <a:rPr lang="en-IE" smtClean="0"/>
              <a:pPr>
                <a:defRPr/>
              </a:pPr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4DD0D76-3E1F-477A-84F7-248BF6F5B70E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IE" sz="6600" b="1" dirty="0" smtClean="0"/>
              <a:t>Digital Identity</a:t>
            </a:r>
            <a:endParaRPr lang="en-IE" sz="6600" b="1" dirty="0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349644"/>
          </a:xfrm>
        </p:spPr>
        <p:txBody>
          <a:bodyPr>
            <a:normAutofit/>
          </a:bodyPr>
          <a:lstStyle/>
          <a:p>
            <a:r>
              <a:rPr lang="en-IE" sz="4000" b="1" dirty="0" smtClean="0">
                <a:solidFill>
                  <a:schemeClr val="tx1"/>
                </a:solidFill>
              </a:rPr>
              <a:t>Damian Gordon</a:t>
            </a:r>
            <a:endParaRPr lang="en-IE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Image result for hublink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08386"/>
            <a:ext cx="4320480" cy="225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Digital Identity is four things: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IE" sz="2800" i="1" dirty="0" smtClean="0"/>
              <a:t>Digital </a:t>
            </a:r>
            <a:r>
              <a:rPr lang="en-IE" sz="2800" i="1" dirty="0"/>
              <a:t>footprint</a:t>
            </a:r>
            <a:r>
              <a:rPr lang="en-IE" sz="2800" dirty="0"/>
              <a:t> which is all of the information we created online</a:t>
            </a:r>
          </a:p>
          <a:p>
            <a:pPr lvl="0"/>
            <a:r>
              <a:rPr lang="en-IE" sz="2800" i="1" dirty="0"/>
              <a:t>Digital reputation</a:t>
            </a:r>
            <a:r>
              <a:rPr lang="en-IE" sz="2800" dirty="0"/>
              <a:t> which is perceptions this information generates in others, </a:t>
            </a:r>
          </a:p>
          <a:p>
            <a:pPr lvl="0"/>
            <a:r>
              <a:rPr lang="en-IE" sz="2800" i="1" dirty="0"/>
              <a:t>Digital shadow</a:t>
            </a:r>
            <a:r>
              <a:rPr lang="en-IE" sz="2800" dirty="0"/>
              <a:t> is what other people say/show about us online</a:t>
            </a:r>
          </a:p>
          <a:p>
            <a:pPr lvl="0"/>
            <a:r>
              <a:rPr lang="en-IE" sz="2800" i="1" dirty="0"/>
              <a:t>Digital tattoo</a:t>
            </a:r>
            <a:r>
              <a:rPr lang="en-IE" sz="2800" dirty="0"/>
              <a:t> which is the data that is permanently stored online about us.</a:t>
            </a:r>
          </a:p>
          <a:p>
            <a:endParaRPr lang="en-IE" sz="2800" dirty="0"/>
          </a:p>
          <a:p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61796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984</TotalTime>
  <Words>56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Retrospect</vt:lpstr>
      <vt:lpstr>Digital Identity</vt:lpstr>
      <vt:lpstr>Digital Identity is four things: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 Module: Lesson Plan</dc:title>
  <dc:creator>dgordon</dc:creator>
  <cp:lastModifiedBy>Damian Gordon</cp:lastModifiedBy>
  <cp:revision>58</cp:revision>
  <dcterms:created xsi:type="dcterms:W3CDTF">2011-06-29T23:27:04Z</dcterms:created>
  <dcterms:modified xsi:type="dcterms:W3CDTF">2019-06-11T13:56:20Z</dcterms:modified>
</cp:coreProperties>
</file>