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82" r:id="rId2"/>
    <p:sldId id="303" r:id="rId3"/>
    <p:sldId id="330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DC3B18A0-BD54-40C4-B98B-6F9C0FCB9FEF}"/>
    <pc:docChg chg="custSel modSld">
      <pc:chgData name="Damian T. Gordon" userId="7469c87ffe94b59c" providerId="LiveId" clId="{DC3B18A0-BD54-40C4-B98B-6F9C0FCB9FEF}" dt="2023-01-16T14:26:59.256" v="63"/>
      <pc:docMkLst>
        <pc:docMk/>
      </pc:docMkLst>
      <pc:sldChg chg="modSp mod">
        <pc:chgData name="Damian T. Gordon" userId="7469c87ffe94b59c" providerId="LiveId" clId="{DC3B18A0-BD54-40C4-B98B-6F9C0FCB9FEF}" dt="2023-01-16T13:58:28.741" v="0"/>
        <pc:sldMkLst>
          <pc:docMk/>
          <pc:sldMk cId="0" sldId="282"/>
        </pc:sldMkLst>
        <pc:spChg chg="mod">
          <ac:chgData name="Damian T. Gordon" userId="7469c87ffe94b59c" providerId="LiveId" clId="{DC3B18A0-BD54-40C4-B98B-6F9C0FCB9FEF}" dt="2023-01-16T13:58:28.741" v="0"/>
          <ac:spMkLst>
            <pc:docMk/>
            <pc:sldMk cId="0" sldId="282"/>
            <ac:spMk id="377" creationId="{00000000-0000-0000-0000-000000000000}"/>
          </ac:spMkLst>
        </pc:spChg>
      </pc:sldChg>
      <pc:sldChg chg="modSp mod">
        <pc:chgData name="Damian T. Gordon" userId="7469c87ffe94b59c" providerId="LiveId" clId="{DC3B18A0-BD54-40C4-B98B-6F9C0FCB9FEF}" dt="2023-01-16T14:26:59.256" v="63"/>
        <pc:sldMkLst>
          <pc:docMk/>
          <pc:sldMk cId="1454876633" sldId="303"/>
        </pc:sldMkLst>
        <pc:spChg chg="mod">
          <ac:chgData name="Damian T. Gordon" userId="7469c87ffe94b59c" providerId="LiveId" clId="{DC3B18A0-BD54-40C4-B98B-6F9C0FCB9FEF}" dt="2023-01-16T14:26:59.256" v="63"/>
          <ac:spMkLst>
            <pc:docMk/>
            <pc:sldMk cId="1454876633" sldId="303"/>
            <ac:spMk id="131" creationId="{00000000-0000-0000-0000-000000000000}"/>
          </ac:spMkLst>
        </pc:spChg>
      </pc:sldChg>
    </pc:docChg>
  </pc:docChgLst>
  <pc:docChgLst>
    <pc:chgData name="Damian T. Gordon" userId="7469c87ffe94b59c" providerId="LiveId" clId="{386C3363-0B6B-4C8F-BFAD-C76138BA1178}"/>
    <pc:docChg chg="modSld">
      <pc:chgData name="Damian T. Gordon" userId="7469c87ffe94b59c" providerId="LiveId" clId="{386C3363-0B6B-4C8F-BFAD-C76138BA1178}" dt="2022-02-22T11:09:17.143" v="23" actId="20577"/>
      <pc:docMkLst>
        <pc:docMk/>
      </pc:docMkLst>
      <pc:sldChg chg="modSp mod">
        <pc:chgData name="Damian T. Gordon" userId="7469c87ffe94b59c" providerId="LiveId" clId="{386C3363-0B6B-4C8F-BFAD-C76138BA1178}" dt="2022-02-22T11:09:17.143" v="23" actId="20577"/>
        <pc:sldMkLst>
          <pc:docMk/>
          <pc:sldMk cId="1454876633" sldId="303"/>
        </pc:sldMkLst>
        <pc:spChg chg="mod">
          <ac:chgData name="Damian T. Gordon" userId="7469c87ffe94b59c" providerId="LiveId" clId="{386C3363-0B6B-4C8F-BFAD-C76138BA1178}" dt="2022-02-22T11:09:17.143" v="23" actId="20577"/>
          <ac:spMkLst>
            <pc:docMk/>
            <pc:sldMk cId="1454876633" sldId="303"/>
            <ac:spMk id="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558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Improtant Dates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Gordon, </a:t>
            </a:r>
            <a:r>
              <a:rPr lang="en-IE" sz="2000" b="1" dirty="0" err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Edel</a:t>
            </a:r>
            <a:r>
              <a:rPr lang="en-IE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Gallagher</a:t>
            </a:r>
            <a:endParaRPr lang="it" sz="20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2" name="Google Shape;38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Dates to remember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31st January 2023 - submit draft storyboard for feedback</a:t>
            </a:r>
          </a:p>
          <a:p>
            <a:r>
              <a:rPr lang="en-US" sz="2400" dirty="0"/>
              <a:t>31st January 2023 – technology/tool elevator pitch </a:t>
            </a:r>
          </a:p>
          <a:p>
            <a:r>
              <a:rPr lang="en-US" sz="2400" dirty="0"/>
              <a:t>21st February 2023 - Final project deadline</a:t>
            </a:r>
          </a:p>
          <a:p>
            <a:r>
              <a:rPr lang="en-US" sz="2400"/>
              <a:t>21st February </a:t>
            </a:r>
            <a:r>
              <a:rPr lang="en-US" sz="2400" dirty="0"/>
              <a:t>2023 – Final Individual reflection deadline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5487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55</Words>
  <Application>Microsoft Office PowerPoint</Application>
  <PresentationFormat>On-screen Show (16:9)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Roboto</vt:lpstr>
      <vt:lpstr>Simple Light</vt:lpstr>
      <vt:lpstr>Instructional Design and e-Authoring</vt:lpstr>
      <vt:lpstr>Dates to remember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33</cp:revision>
  <dcterms:modified xsi:type="dcterms:W3CDTF">2023-01-16T14:27:01Z</dcterms:modified>
</cp:coreProperties>
</file>