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82" r:id="rId2"/>
    <p:sldId id="303" r:id="rId3"/>
    <p:sldId id="330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9966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T. Gordon" userId="7469c87ffe94b59c" providerId="LiveId" clId="{DC3B18A0-BD54-40C4-B98B-6F9C0FCB9FEF}"/>
    <pc:docChg chg="custSel modSld">
      <pc:chgData name="Damian T. Gordon" userId="7469c87ffe94b59c" providerId="LiveId" clId="{DC3B18A0-BD54-40C4-B98B-6F9C0FCB9FEF}" dt="2023-01-16T14:26:59.256" v="63"/>
      <pc:docMkLst>
        <pc:docMk/>
      </pc:docMkLst>
      <pc:sldChg chg="modSp mod">
        <pc:chgData name="Damian T. Gordon" userId="7469c87ffe94b59c" providerId="LiveId" clId="{DC3B18A0-BD54-40C4-B98B-6F9C0FCB9FEF}" dt="2023-01-16T13:58:28.741" v="0"/>
        <pc:sldMkLst>
          <pc:docMk/>
          <pc:sldMk cId="0" sldId="282"/>
        </pc:sldMkLst>
        <pc:spChg chg="mod">
          <ac:chgData name="Damian T. Gordon" userId="7469c87ffe94b59c" providerId="LiveId" clId="{DC3B18A0-BD54-40C4-B98B-6F9C0FCB9FEF}" dt="2023-01-16T13:58:28.741" v="0"/>
          <ac:spMkLst>
            <pc:docMk/>
            <pc:sldMk cId="0" sldId="282"/>
            <ac:spMk id="377" creationId="{00000000-0000-0000-0000-000000000000}"/>
          </ac:spMkLst>
        </pc:spChg>
      </pc:sldChg>
      <pc:sldChg chg="modSp mod">
        <pc:chgData name="Damian T. Gordon" userId="7469c87ffe94b59c" providerId="LiveId" clId="{DC3B18A0-BD54-40C4-B98B-6F9C0FCB9FEF}" dt="2023-01-16T14:26:59.256" v="63"/>
        <pc:sldMkLst>
          <pc:docMk/>
          <pc:sldMk cId="1454876633" sldId="303"/>
        </pc:sldMkLst>
        <pc:spChg chg="mod">
          <ac:chgData name="Damian T. Gordon" userId="7469c87ffe94b59c" providerId="LiveId" clId="{DC3B18A0-BD54-40C4-B98B-6F9C0FCB9FEF}" dt="2023-01-16T14:26:59.256" v="63"/>
          <ac:spMkLst>
            <pc:docMk/>
            <pc:sldMk cId="1454876633" sldId="303"/>
            <ac:spMk id="131" creationId="{00000000-0000-0000-0000-000000000000}"/>
          </ac:spMkLst>
        </pc:spChg>
      </pc:sldChg>
    </pc:docChg>
  </pc:docChgLst>
  <pc:docChgLst>
    <pc:chgData name="Damian T. Gordon" userId="7469c87ffe94b59c" providerId="LiveId" clId="{386C3363-0B6B-4C8F-BFAD-C76138BA1178}"/>
    <pc:docChg chg="modSld">
      <pc:chgData name="Damian T. Gordon" userId="7469c87ffe94b59c" providerId="LiveId" clId="{386C3363-0B6B-4C8F-BFAD-C76138BA1178}" dt="2022-02-22T11:09:17.143" v="23" actId="20577"/>
      <pc:docMkLst>
        <pc:docMk/>
      </pc:docMkLst>
      <pc:sldChg chg="modSp mod">
        <pc:chgData name="Damian T. Gordon" userId="7469c87ffe94b59c" providerId="LiveId" clId="{386C3363-0B6B-4C8F-BFAD-C76138BA1178}" dt="2022-02-22T11:09:17.143" v="23" actId="20577"/>
        <pc:sldMkLst>
          <pc:docMk/>
          <pc:sldMk cId="1454876633" sldId="303"/>
        </pc:sldMkLst>
        <pc:spChg chg="mod">
          <ac:chgData name="Damian T. Gordon" userId="7469c87ffe94b59c" providerId="LiveId" clId="{386C3363-0B6B-4C8F-BFAD-C76138BA1178}" dt="2022-02-22T11:09:17.143" v="23" actId="20577"/>
          <ac:spMkLst>
            <pc:docMk/>
            <pc:sldMk cId="1454876633" sldId="303"/>
            <ac:spMk id="13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607fdeb1c9_1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607fdeb1c9_1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775580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953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39"/>
          <p:cNvSpPr txBox="1">
            <a:spLocks noGrp="1"/>
          </p:cNvSpPr>
          <p:nvPr>
            <p:ph type="title"/>
          </p:nvPr>
        </p:nvSpPr>
        <p:spPr>
          <a:xfrm>
            <a:off x="311700" y="4823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b="1" dirty="0">
                <a:solidFill>
                  <a:srgbClr val="1A7D94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b="1" dirty="0">
              <a:solidFill>
                <a:srgbClr val="1A7D94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7" name="Google Shape;377;p39"/>
          <p:cNvSpPr txBox="1">
            <a:spLocks noGrp="1"/>
          </p:cNvSpPr>
          <p:nvPr>
            <p:ph type="body" idx="1"/>
          </p:nvPr>
        </p:nvSpPr>
        <p:spPr>
          <a:xfrm>
            <a:off x="2560900" y="1611938"/>
            <a:ext cx="5466600" cy="18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8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Improtant Dates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it" sz="28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Damian Gordon, </a:t>
            </a:r>
            <a:r>
              <a:rPr lang="en-IE" sz="2000" b="1" dirty="0" err="1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Edel</a:t>
            </a:r>
            <a:r>
              <a:rPr lang="en-IE" sz="2000" b="1" dirty="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 Gallagher</a:t>
            </a:r>
            <a:endParaRPr lang="it" sz="2000" b="1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8" name="Google Shape;378;p39"/>
          <p:cNvSpPr/>
          <p:nvPr/>
        </p:nvSpPr>
        <p:spPr>
          <a:xfrm>
            <a:off x="-7784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39"/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cxnSp>
        <p:nvCxnSpPr>
          <p:cNvPr id="380" name="Google Shape;380;p39"/>
          <p:cNvCxnSpPr/>
          <p:nvPr/>
        </p:nvCxnSpPr>
        <p:spPr>
          <a:xfrm rot="10800000" flipH="1">
            <a:off x="608750" y="1115225"/>
            <a:ext cx="7926300" cy="12300"/>
          </a:xfrm>
          <a:prstGeom prst="straightConnector1">
            <a:avLst/>
          </a:prstGeom>
          <a:noFill/>
          <a:ln w="76200" cap="flat" cmpd="sng">
            <a:solidFill>
              <a:srgbClr val="1A7D94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1" name="Google Shape;381;p3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382" name="Google Shape;382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IE" dirty="0"/>
              <a:t>Dates to remember</a:t>
            </a:r>
            <a:endParaRPr dirty="0"/>
          </a:p>
        </p:txBody>
      </p:sp>
      <p:sp>
        <p:nvSpPr>
          <p:cNvPr id="128" name="Google Shape;128;p19"/>
          <p:cNvSpPr/>
          <p:nvPr/>
        </p:nvSpPr>
        <p:spPr>
          <a:xfrm>
            <a:off x="-100" y="4102100"/>
            <a:ext cx="9144000" cy="1041300"/>
          </a:xfrm>
          <a:prstGeom prst="rect">
            <a:avLst/>
          </a:prstGeom>
          <a:solidFill>
            <a:srgbClr val="1A7D9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9"/>
          <p:cNvSpPr/>
          <p:nvPr/>
        </p:nvSpPr>
        <p:spPr>
          <a:xfrm flipH="1">
            <a:off x="5734500" y="3545725"/>
            <a:ext cx="3409500" cy="16440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0" name="Google Shape;13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54348" y="4246075"/>
            <a:ext cx="1577824" cy="75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311700" y="1093955"/>
            <a:ext cx="8520600" cy="358035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 dirty="0"/>
              <a:t>31st January 2023 - submit draft storyboard for feedback</a:t>
            </a:r>
          </a:p>
          <a:p>
            <a:r>
              <a:rPr lang="en-US" sz="2400" dirty="0"/>
              <a:t>31st January 2023 – technology/tool elevator pitch </a:t>
            </a:r>
          </a:p>
          <a:p>
            <a:r>
              <a:rPr lang="en-US" sz="2400" dirty="0"/>
              <a:t>21st February 2023 - Final project deadline</a:t>
            </a:r>
          </a:p>
          <a:p>
            <a:r>
              <a:rPr lang="en-US" sz="2400"/>
              <a:t>21st February </a:t>
            </a:r>
            <a:r>
              <a:rPr lang="en-US" sz="2400" dirty="0"/>
              <a:t>2023 – Final Individual reflection deadline</a:t>
            </a:r>
          </a:p>
        </p:txBody>
      </p:sp>
      <p:sp>
        <p:nvSpPr>
          <p:cNvPr id="11" name="Google Shape;379;p39">
            <a:extLst>
              <a:ext uri="{FF2B5EF4-FFF2-40B4-BE49-F238E27FC236}">
                <a16:creationId xmlns:a16="http://schemas.microsoft.com/office/drawing/2014/main" id="{DD92D3F3-6503-4583-8EB5-367EEEE1883C}"/>
              </a:ext>
            </a:extLst>
          </p:cNvPr>
          <p:cNvSpPr txBox="1"/>
          <p:nvPr/>
        </p:nvSpPr>
        <p:spPr>
          <a:xfrm>
            <a:off x="96548" y="4390250"/>
            <a:ext cx="6753900" cy="46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-IE" sz="1800" b="1" dirty="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Instructional Design and e-Authoring</a:t>
            </a:r>
            <a:endParaRPr sz="1800" b="1" dirty="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454876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Image result for that's all folks">
            <a:extLst>
              <a:ext uri="{FF2B5EF4-FFF2-40B4-BE49-F238E27FC236}">
                <a16:creationId xmlns:a16="http://schemas.microsoft.com/office/drawing/2014/main" id="{4E5EAFC0-31C7-478B-AE1B-47A2464B5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05575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55</Words>
  <Application>Microsoft Office PowerPoint</Application>
  <PresentationFormat>On-screen Show (16:9)</PresentationFormat>
  <Paragraphs>11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Roboto</vt:lpstr>
      <vt:lpstr>Simple Light</vt:lpstr>
      <vt:lpstr>Instructional Design and e-Authoring</vt:lpstr>
      <vt:lpstr>Dates to remember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Blended Learning</dc:title>
  <cp:lastModifiedBy>Damian T. Gordon</cp:lastModifiedBy>
  <cp:revision>33</cp:revision>
  <dcterms:modified xsi:type="dcterms:W3CDTF">2023-01-16T14:27:01Z</dcterms:modified>
</cp:coreProperties>
</file>