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2"/>
  </p:notesMasterIdLst>
  <p:sldIdLst>
    <p:sldId id="256" r:id="rId2"/>
    <p:sldId id="257" r:id="rId3"/>
    <p:sldId id="258" r:id="rId4"/>
    <p:sldId id="271" r:id="rId5"/>
    <p:sldId id="272" r:id="rId6"/>
    <p:sldId id="273" r:id="rId7"/>
    <p:sldId id="274" r:id="rId8"/>
    <p:sldId id="285" r:id="rId9"/>
    <p:sldId id="284" r:id="rId10"/>
    <p:sldId id="283" r:id="rId11"/>
    <p:sldId id="282" r:id="rId12"/>
    <p:sldId id="281" r:id="rId13"/>
    <p:sldId id="280" r:id="rId14"/>
    <p:sldId id="279" r:id="rId15"/>
    <p:sldId id="277" r:id="rId16"/>
    <p:sldId id="278" r:id="rId17"/>
    <p:sldId id="275"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CDB9C-E33B-4F5E-9E08-6FE613EFE837}" type="datetimeFigureOut">
              <a:rPr lang="en-IE" smtClean="0"/>
              <a:pPr/>
              <a:t>09/09/2011</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535D3-3639-4679-A215-DD8174E741A2}"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4</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13</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14</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15</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16</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17</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5</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6</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7</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8</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9</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10</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11</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5535D3-3639-4679-A215-DD8174E741A2}" type="slidenum">
              <a:rPr lang="en-IE" smtClean="0"/>
              <a:pPr/>
              <a:t>12</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920C6EA-92B7-4931-ADF1-CD4B1C121C84}" type="datetimeFigureOut">
              <a:rPr lang="en-IE" smtClean="0"/>
              <a:pPr/>
              <a:t>09/09/2011</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7D7C65-25F2-42A0-AD59-CD5FA1558757}"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20C6EA-92B7-4931-ADF1-CD4B1C121C84}" type="datetimeFigureOut">
              <a:rPr lang="en-IE" smtClean="0"/>
              <a:pPr/>
              <a:t>09/09/2011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7D7C65-25F2-42A0-AD59-CD5FA1558757}"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20C6EA-92B7-4931-ADF1-CD4B1C121C84}" type="datetimeFigureOut">
              <a:rPr lang="en-IE" smtClean="0"/>
              <a:pPr/>
              <a:t>09/09/2011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7D7C65-25F2-42A0-AD59-CD5FA1558757}"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20C6EA-92B7-4931-ADF1-CD4B1C121C84}" type="datetimeFigureOut">
              <a:rPr lang="en-IE" smtClean="0"/>
              <a:pPr/>
              <a:t>09/09/2011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7D7C65-25F2-42A0-AD59-CD5FA1558757}" type="slidenum">
              <a:rPr lang="en-IE" smtClean="0"/>
              <a:pPr/>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920C6EA-92B7-4931-ADF1-CD4B1C121C84}" type="datetimeFigureOut">
              <a:rPr lang="en-IE" smtClean="0"/>
              <a:pPr/>
              <a:t>09/09/2011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7D7C65-25F2-42A0-AD59-CD5FA1558757}" type="slidenum">
              <a:rPr lang="en-IE" smtClean="0"/>
              <a:pPr/>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920C6EA-92B7-4931-ADF1-CD4B1C121C84}" type="datetimeFigureOut">
              <a:rPr lang="en-IE" smtClean="0"/>
              <a:pPr/>
              <a:t>09/09/2011</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F87D7C65-25F2-42A0-AD59-CD5FA1558757}" type="slidenum">
              <a:rPr lang="en-IE" smtClean="0"/>
              <a:pPr/>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920C6EA-92B7-4931-ADF1-CD4B1C121C84}" type="datetimeFigureOut">
              <a:rPr lang="en-IE" smtClean="0"/>
              <a:pPr/>
              <a:t>09/09/2011</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F87D7C65-25F2-42A0-AD59-CD5FA1558757}"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920C6EA-92B7-4931-ADF1-CD4B1C121C84}" type="datetimeFigureOut">
              <a:rPr lang="en-IE" smtClean="0"/>
              <a:pPr/>
              <a:t>09/09/2011</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F87D7C65-25F2-42A0-AD59-CD5FA1558757}" type="slidenum">
              <a:rPr lang="en-IE" smtClean="0"/>
              <a:pPr/>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920C6EA-92B7-4931-ADF1-CD4B1C121C84}" type="datetimeFigureOut">
              <a:rPr lang="en-IE" smtClean="0"/>
              <a:pPr/>
              <a:t>09/09/2011</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F87D7C65-25F2-42A0-AD59-CD5FA1558757}"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920C6EA-92B7-4931-ADF1-CD4B1C121C84}" type="datetimeFigureOut">
              <a:rPr lang="en-IE" smtClean="0"/>
              <a:pPr/>
              <a:t>09/09/2011</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F87D7C65-25F2-42A0-AD59-CD5FA1558757}"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920C6EA-92B7-4931-ADF1-CD4B1C121C84}" type="datetimeFigureOut">
              <a:rPr lang="en-IE" smtClean="0"/>
              <a:pPr/>
              <a:t>09/09/2011</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7D7C65-25F2-42A0-AD59-CD5FA1558757}" type="slidenum">
              <a:rPr lang="en-IE" smtClean="0"/>
              <a:pPr/>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920C6EA-92B7-4931-ADF1-CD4B1C121C84}" type="datetimeFigureOut">
              <a:rPr lang="en-IE" smtClean="0"/>
              <a:pPr/>
              <a:t>09/09/2011</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7D7C65-25F2-42A0-AD59-CD5FA1558757}"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dirty="0" smtClean="0"/>
              <a:t>How to use the PowerPoint </a:t>
            </a:r>
            <a:br>
              <a:rPr lang="en-IE" dirty="0" smtClean="0"/>
            </a:br>
            <a:r>
              <a:rPr lang="en-IE" dirty="0" smtClean="0"/>
              <a:t>slides on my website</a:t>
            </a:r>
            <a:endParaRPr lang="en-IE" dirty="0"/>
          </a:p>
        </p:txBody>
      </p:sp>
      <p:sp>
        <p:nvSpPr>
          <p:cNvPr id="3" name="Subtitle 2"/>
          <p:cNvSpPr>
            <a:spLocks noGrp="1"/>
          </p:cNvSpPr>
          <p:nvPr>
            <p:ph type="subTitle" idx="1"/>
          </p:nvPr>
        </p:nvSpPr>
        <p:spPr/>
        <p:txBody>
          <a:bodyPr/>
          <a:lstStyle/>
          <a:p>
            <a:r>
              <a:rPr lang="en-IE" dirty="0" smtClean="0"/>
              <a:t>Damian Gordon </a:t>
            </a:r>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List1</a:t>
            </a:r>
          </a:p>
          <a:p>
            <a:r>
              <a:rPr lang="en-IE" dirty="0" smtClean="0"/>
              <a:t>List2</a:t>
            </a:r>
          </a:p>
          <a:p>
            <a:r>
              <a:rPr lang="en-IE" dirty="0" smtClean="0"/>
              <a:t>List3</a:t>
            </a:r>
          </a:p>
          <a:p>
            <a:r>
              <a:rPr lang="en-IE" dirty="0" smtClean="0"/>
              <a:t>List4</a:t>
            </a:r>
          </a:p>
          <a:p>
            <a:endParaRPr lang="en-IE" dirty="0" smtClean="0"/>
          </a:p>
          <a:p>
            <a:endParaRPr lang="en-IE" dirty="0" smtClean="0"/>
          </a:p>
          <a:p>
            <a:endParaRPr lang="en-IE" dirty="0" smtClean="0"/>
          </a:p>
          <a:p>
            <a:endParaRPr lang="en-IE" dirty="0" smtClean="0"/>
          </a:p>
          <a:p>
            <a:endParaRPr lang="en-IE" dirty="0" smtClean="0"/>
          </a:p>
          <a:p>
            <a:endParaRPr lang="en-IE" dirty="0"/>
          </a:p>
        </p:txBody>
      </p:sp>
      <p:sp>
        <p:nvSpPr>
          <p:cNvPr id="3" name="Title 2"/>
          <p:cNvSpPr>
            <a:spLocks noGrp="1"/>
          </p:cNvSpPr>
          <p:nvPr>
            <p:ph type="title"/>
          </p:nvPr>
        </p:nvSpPr>
        <p:spPr/>
        <p:txBody>
          <a:bodyPr/>
          <a:lstStyle/>
          <a:p>
            <a:r>
              <a:rPr lang="en-IE" dirty="0" smtClean="0"/>
              <a:t>List</a:t>
            </a:r>
            <a:endParaRPr lang="en-IE" dirty="0"/>
          </a:p>
        </p:txBody>
      </p:sp>
      <p:sp>
        <p:nvSpPr>
          <p:cNvPr id="4099" name="Firewall"/>
          <p:cNvSpPr>
            <a:spLocks noEditPoints="1" noChangeArrowheads="1"/>
          </p:cNvSpPr>
          <p:nvPr/>
        </p:nvSpPr>
        <p:spPr bwMode="auto">
          <a:xfrm>
            <a:off x="6043389" y="332656"/>
            <a:ext cx="2705075" cy="5904655"/>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List1</a:t>
            </a:r>
          </a:p>
          <a:p>
            <a:r>
              <a:rPr lang="en-IE" dirty="0" smtClean="0"/>
              <a:t>List2</a:t>
            </a:r>
          </a:p>
          <a:p>
            <a:r>
              <a:rPr lang="en-IE" dirty="0" smtClean="0"/>
              <a:t>List3</a:t>
            </a:r>
          </a:p>
          <a:p>
            <a:r>
              <a:rPr lang="en-IE" dirty="0" smtClean="0"/>
              <a:t>List4</a:t>
            </a:r>
          </a:p>
          <a:p>
            <a:r>
              <a:rPr lang="en-IE" dirty="0" smtClean="0"/>
              <a:t>List5</a:t>
            </a:r>
          </a:p>
          <a:p>
            <a:endParaRPr lang="en-IE" dirty="0" smtClean="0"/>
          </a:p>
          <a:p>
            <a:endParaRPr lang="en-IE" dirty="0" smtClean="0"/>
          </a:p>
          <a:p>
            <a:endParaRPr lang="en-IE" dirty="0" smtClean="0"/>
          </a:p>
          <a:p>
            <a:endParaRPr lang="en-IE" dirty="0" smtClean="0"/>
          </a:p>
          <a:p>
            <a:endParaRPr lang="en-IE" dirty="0"/>
          </a:p>
        </p:txBody>
      </p:sp>
      <p:sp>
        <p:nvSpPr>
          <p:cNvPr id="3" name="Title 2"/>
          <p:cNvSpPr>
            <a:spLocks noGrp="1"/>
          </p:cNvSpPr>
          <p:nvPr>
            <p:ph type="title"/>
          </p:nvPr>
        </p:nvSpPr>
        <p:spPr/>
        <p:txBody>
          <a:bodyPr/>
          <a:lstStyle/>
          <a:p>
            <a:r>
              <a:rPr lang="en-IE" dirty="0" smtClean="0"/>
              <a:t>List</a:t>
            </a:r>
            <a:endParaRPr lang="en-IE" dirty="0"/>
          </a:p>
        </p:txBody>
      </p:sp>
      <p:grpSp>
        <p:nvGrpSpPr>
          <p:cNvPr id="5122" name="Group 2"/>
          <p:cNvGrpSpPr>
            <a:grpSpLocks/>
          </p:cNvGrpSpPr>
          <p:nvPr/>
        </p:nvGrpSpPr>
        <p:grpSpPr bwMode="auto">
          <a:xfrm>
            <a:off x="5539506" y="404664"/>
            <a:ext cx="3280966" cy="5904655"/>
            <a:chOff x="1632" y="1248"/>
            <a:chExt cx="2682" cy="2286"/>
          </a:xfrm>
        </p:grpSpPr>
        <p:sp>
          <p:nvSpPr>
            <p:cNvPr id="5123"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IE"/>
            </a:p>
          </p:txBody>
        </p:sp>
        <p:sp>
          <p:nvSpPr>
            <p:cNvPr id="5124"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IE"/>
            </a:p>
          </p:txBody>
        </p:sp>
        <p:sp>
          <p:nvSpPr>
            <p:cNvPr id="5125"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IE"/>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List1</a:t>
            </a:r>
          </a:p>
          <a:p>
            <a:r>
              <a:rPr lang="en-IE" dirty="0" smtClean="0"/>
              <a:t>List2</a:t>
            </a:r>
          </a:p>
          <a:p>
            <a:r>
              <a:rPr lang="en-IE" dirty="0" smtClean="0"/>
              <a:t>List3</a:t>
            </a:r>
          </a:p>
          <a:p>
            <a:r>
              <a:rPr lang="en-IE" dirty="0" smtClean="0"/>
              <a:t>List4</a:t>
            </a:r>
          </a:p>
          <a:p>
            <a:r>
              <a:rPr lang="en-IE" dirty="0" smtClean="0"/>
              <a:t>List5</a:t>
            </a:r>
          </a:p>
          <a:p>
            <a:r>
              <a:rPr lang="en-IE" dirty="0" smtClean="0"/>
              <a:t>List6</a:t>
            </a:r>
          </a:p>
          <a:p>
            <a:endParaRPr lang="en-IE" dirty="0" smtClean="0"/>
          </a:p>
          <a:p>
            <a:endParaRPr lang="en-IE" dirty="0" smtClean="0"/>
          </a:p>
          <a:p>
            <a:endParaRPr lang="en-IE" dirty="0" smtClean="0"/>
          </a:p>
          <a:p>
            <a:endParaRPr lang="en-IE" dirty="0"/>
          </a:p>
        </p:txBody>
      </p:sp>
      <p:sp>
        <p:nvSpPr>
          <p:cNvPr id="3" name="Title 2"/>
          <p:cNvSpPr>
            <a:spLocks noGrp="1"/>
          </p:cNvSpPr>
          <p:nvPr>
            <p:ph type="title"/>
          </p:nvPr>
        </p:nvSpPr>
        <p:spPr/>
        <p:txBody>
          <a:bodyPr/>
          <a:lstStyle/>
          <a:p>
            <a:r>
              <a:rPr lang="en-IE" dirty="0" smtClean="0"/>
              <a:t>List</a:t>
            </a:r>
            <a:endParaRPr lang="en-IE" dirty="0"/>
          </a:p>
        </p:txBody>
      </p:sp>
      <p:sp>
        <p:nvSpPr>
          <p:cNvPr id="6146" name="Infopage"/>
          <p:cNvSpPr>
            <a:spLocks noEditPoints="1" noChangeArrowheads="1"/>
          </p:cNvSpPr>
          <p:nvPr/>
        </p:nvSpPr>
        <p:spPr bwMode="auto">
          <a:xfrm>
            <a:off x="6156177" y="332656"/>
            <a:ext cx="2520280" cy="604867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List1</a:t>
            </a:r>
          </a:p>
          <a:p>
            <a:r>
              <a:rPr lang="en-IE" dirty="0" smtClean="0"/>
              <a:t>List2</a:t>
            </a:r>
          </a:p>
          <a:p>
            <a:r>
              <a:rPr lang="en-IE" dirty="0" smtClean="0"/>
              <a:t>List3</a:t>
            </a:r>
          </a:p>
          <a:p>
            <a:r>
              <a:rPr lang="en-IE" dirty="0" smtClean="0"/>
              <a:t>List4</a:t>
            </a:r>
          </a:p>
          <a:p>
            <a:r>
              <a:rPr lang="en-IE" dirty="0" smtClean="0"/>
              <a:t>List5</a:t>
            </a:r>
          </a:p>
          <a:p>
            <a:r>
              <a:rPr lang="en-IE" dirty="0" smtClean="0"/>
              <a:t>List6</a:t>
            </a:r>
          </a:p>
          <a:p>
            <a:r>
              <a:rPr lang="en-IE" dirty="0" smtClean="0"/>
              <a:t>List7</a:t>
            </a:r>
          </a:p>
          <a:p>
            <a:endParaRPr lang="en-IE" dirty="0" smtClean="0"/>
          </a:p>
          <a:p>
            <a:endParaRPr lang="en-IE" dirty="0" smtClean="0"/>
          </a:p>
          <a:p>
            <a:endParaRPr lang="en-IE" dirty="0"/>
          </a:p>
        </p:txBody>
      </p:sp>
      <p:sp>
        <p:nvSpPr>
          <p:cNvPr id="3" name="Title 2"/>
          <p:cNvSpPr>
            <a:spLocks noGrp="1"/>
          </p:cNvSpPr>
          <p:nvPr>
            <p:ph type="title"/>
          </p:nvPr>
        </p:nvSpPr>
        <p:spPr/>
        <p:txBody>
          <a:bodyPr/>
          <a:lstStyle/>
          <a:p>
            <a:r>
              <a:rPr lang="en-IE" dirty="0" smtClean="0"/>
              <a:t>List</a:t>
            </a:r>
            <a:endParaRPr lang="en-IE" dirty="0"/>
          </a:p>
        </p:txBody>
      </p:sp>
      <p:sp>
        <p:nvSpPr>
          <p:cNvPr id="7170" name="Litebulb"/>
          <p:cNvSpPr>
            <a:spLocks noEditPoints="1" noChangeArrowheads="1"/>
          </p:cNvSpPr>
          <p:nvPr/>
        </p:nvSpPr>
        <p:spPr bwMode="auto">
          <a:xfrm>
            <a:off x="6012160" y="260648"/>
            <a:ext cx="2664296" cy="619268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List1</a:t>
            </a:r>
          </a:p>
          <a:p>
            <a:r>
              <a:rPr lang="en-IE" dirty="0" smtClean="0"/>
              <a:t>List2</a:t>
            </a:r>
          </a:p>
          <a:p>
            <a:r>
              <a:rPr lang="en-IE" dirty="0" smtClean="0"/>
              <a:t>List3</a:t>
            </a:r>
          </a:p>
          <a:p>
            <a:r>
              <a:rPr lang="en-IE" dirty="0" smtClean="0"/>
              <a:t>List4</a:t>
            </a:r>
          </a:p>
          <a:p>
            <a:r>
              <a:rPr lang="en-IE" dirty="0" smtClean="0"/>
              <a:t>List5</a:t>
            </a:r>
          </a:p>
          <a:p>
            <a:r>
              <a:rPr lang="en-IE" dirty="0" smtClean="0"/>
              <a:t>List6</a:t>
            </a:r>
          </a:p>
          <a:p>
            <a:r>
              <a:rPr lang="en-IE" dirty="0" smtClean="0"/>
              <a:t>List7</a:t>
            </a:r>
          </a:p>
          <a:p>
            <a:r>
              <a:rPr lang="en-IE" dirty="0" smtClean="0"/>
              <a:t>List8</a:t>
            </a:r>
          </a:p>
          <a:p>
            <a:endParaRPr lang="en-IE" dirty="0" smtClean="0"/>
          </a:p>
          <a:p>
            <a:endParaRPr lang="en-IE" dirty="0"/>
          </a:p>
        </p:txBody>
      </p:sp>
      <p:sp>
        <p:nvSpPr>
          <p:cNvPr id="3" name="Title 2"/>
          <p:cNvSpPr>
            <a:spLocks noGrp="1"/>
          </p:cNvSpPr>
          <p:nvPr>
            <p:ph type="title"/>
          </p:nvPr>
        </p:nvSpPr>
        <p:spPr/>
        <p:txBody>
          <a:bodyPr/>
          <a:lstStyle/>
          <a:p>
            <a:r>
              <a:rPr lang="en-IE" dirty="0" smtClean="0"/>
              <a:t>List</a:t>
            </a:r>
            <a:endParaRPr lang="en-IE" dirty="0"/>
          </a:p>
        </p:txBody>
      </p:sp>
      <p:sp>
        <p:nvSpPr>
          <p:cNvPr id="8194" name="floorlamp"/>
          <p:cNvSpPr>
            <a:spLocks noEditPoints="1" noChangeArrowheads="1"/>
          </p:cNvSpPr>
          <p:nvPr/>
        </p:nvSpPr>
        <p:spPr bwMode="auto">
          <a:xfrm>
            <a:off x="6084168" y="332656"/>
            <a:ext cx="2592288" cy="619268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2990 w 21600"/>
              <a:gd name="T9" fmla="*/ 4615 h 21600"/>
              <a:gd name="T10" fmla="*/ 18622 w 21600"/>
              <a:gd name="T11" fmla="*/ 16987 h 21600"/>
            </a:gdLst>
            <a:ahLst/>
            <a:cxnLst>
              <a:cxn ang="0">
                <a:pos x="T0" y="T1"/>
              </a:cxn>
              <a:cxn ang="0">
                <a:pos x="T2" y="T3"/>
              </a:cxn>
              <a:cxn ang="0">
                <a:pos x="T4" y="T5"/>
              </a:cxn>
              <a:cxn ang="0">
                <a:pos x="T6" y="T7"/>
              </a:cxn>
            </a:cxnLst>
            <a:rect l="T8" t="T9" r="T10" b="T11"/>
            <a:pathLst>
              <a:path w="21600" h="21600" extrusionOk="0">
                <a:moveTo>
                  <a:pt x="3089" y="18511"/>
                </a:moveTo>
                <a:lnTo>
                  <a:pt x="3903" y="19110"/>
                </a:lnTo>
                <a:lnTo>
                  <a:pt x="4813" y="19852"/>
                </a:lnTo>
                <a:lnTo>
                  <a:pt x="5651" y="20235"/>
                </a:lnTo>
                <a:lnTo>
                  <a:pt x="6537" y="20834"/>
                </a:lnTo>
                <a:lnTo>
                  <a:pt x="7519" y="21145"/>
                </a:lnTo>
                <a:lnTo>
                  <a:pt x="8573" y="21432"/>
                </a:lnTo>
                <a:lnTo>
                  <a:pt x="9698" y="21600"/>
                </a:lnTo>
                <a:lnTo>
                  <a:pt x="10824" y="21600"/>
                </a:lnTo>
                <a:lnTo>
                  <a:pt x="11878" y="21600"/>
                </a:lnTo>
                <a:lnTo>
                  <a:pt x="12859" y="21432"/>
                </a:lnTo>
                <a:lnTo>
                  <a:pt x="13913" y="21145"/>
                </a:lnTo>
                <a:lnTo>
                  <a:pt x="14895" y="20834"/>
                </a:lnTo>
                <a:lnTo>
                  <a:pt x="15949" y="20379"/>
                </a:lnTo>
                <a:lnTo>
                  <a:pt x="16787" y="19852"/>
                </a:lnTo>
                <a:lnTo>
                  <a:pt x="17529" y="19253"/>
                </a:lnTo>
                <a:lnTo>
                  <a:pt x="18367" y="18511"/>
                </a:lnTo>
                <a:lnTo>
                  <a:pt x="19110" y="17816"/>
                </a:lnTo>
                <a:lnTo>
                  <a:pt x="19708" y="16930"/>
                </a:lnTo>
                <a:lnTo>
                  <a:pt x="20235" y="16092"/>
                </a:lnTo>
                <a:lnTo>
                  <a:pt x="20690" y="15039"/>
                </a:lnTo>
                <a:lnTo>
                  <a:pt x="21145" y="14057"/>
                </a:lnTo>
                <a:lnTo>
                  <a:pt x="21432" y="13003"/>
                </a:lnTo>
                <a:lnTo>
                  <a:pt x="21600" y="11878"/>
                </a:lnTo>
                <a:lnTo>
                  <a:pt x="21600" y="10824"/>
                </a:lnTo>
                <a:lnTo>
                  <a:pt x="21600" y="9698"/>
                </a:lnTo>
                <a:lnTo>
                  <a:pt x="21432" y="8717"/>
                </a:lnTo>
                <a:lnTo>
                  <a:pt x="21145" y="7663"/>
                </a:lnTo>
                <a:lnTo>
                  <a:pt x="20834" y="6681"/>
                </a:lnTo>
                <a:lnTo>
                  <a:pt x="20379" y="5795"/>
                </a:lnTo>
                <a:lnTo>
                  <a:pt x="19852" y="4957"/>
                </a:lnTo>
                <a:lnTo>
                  <a:pt x="19253" y="4047"/>
                </a:lnTo>
                <a:lnTo>
                  <a:pt x="18511" y="3376"/>
                </a:lnTo>
                <a:lnTo>
                  <a:pt x="17840" y="2634"/>
                </a:lnTo>
                <a:lnTo>
                  <a:pt x="16930" y="1868"/>
                </a:lnTo>
                <a:lnTo>
                  <a:pt x="16092" y="1341"/>
                </a:lnTo>
                <a:lnTo>
                  <a:pt x="15039" y="910"/>
                </a:lnTo>
                <a:lnTo>
                  <a:pt x="14057" y="455"/>
                </a:lnTo>
                <a:lnTo>
                  <a:pt x="13027" y="144"/>
                </a:lnTo>
                <a:lnTo>
                  <a:pt x="11878" y="0"/>
                </a:lnTo>
                <a:lnTo>
                  <a:pt x="10824" y="0"/>
                </a:lnTo>
                <a:lnTo>
                  <a:pt x="9698" y="0"/>
                </a:lnTo>
                <a:lnTo>
                  <a:pt x="8573" y="144"/>
                </a:lnTo>
                <a:lnTo>
                  <a:pt x="7519" y="455"/>
                </a:lnTo>
                <a:lnTo>
                  <a:pt x="6537" y="742"/>
                </a:lnTo>
                <a:lnTo>
                  <a:pt x="5651" y="1341"/>
                </a:lnTo>
                <a:lnTo>
                  <a:pt x="4813" y="1724"/>
                </a:lnTo>
                <a:lnTo>
                  <a:pt x="3903" y="2467"/>
                </a:lnTo>
                <a:lnTo>
                  <a:pt x="3089" y="3089"/>
                </a:lnTo>
                <a:lnTo>
                  <a:pt x="2490" y="3903"/>
                </a:lnTo>
                <a:lnTo>
                  <a:pt x="1724" y="4813"/>
                </a:lnTo>
                <a:lnTo>
                  <a:pt x="1341" y="5627"/>
                </a:lnTo>
                <a:lnTo>
                  <a:pt x="742" y="6537"/>
                </a:lnTo>
                <a:lnTo>
                  <a:pt x="455" y="7519"/>
                </a:lnTo>
                <a:lnTo>
                  <a:pt x="144" y="8573"/>
                </a:lnTo>
                <a:lnTo>
                  <a:pt x="0" y="9698"/>
                </a:lnTo>
                <a:lnTo>
                  <a:pt x="0" y="10824"/>
                </a:lnTo>
                <a:lnTo>
                  <a:pt x="0" y="11878"/>
                </a:lnTo>
                <a:lnTo>
                  <a:pt x="144" y="13003"/>
                </a:lnTo>
                <a:lnTo>
                  <a:pt x="455" y="14057"/>
                </a:lnTo>
                <a:lnTo>
                  <a:pt x="742" y="15039"/>
                </a:lnTo>
                <a:lnTo>
                  <a:pt x="1341" y="15949"/>
                </a:lnTo>
                <a:lnTo>
                  <a:pt x="1724" y="16763"/>
                </a:lnTo>
                <a:lnTo>
                  <a:pt x="2490" y="17673"/>
                </a:lnTo>
                <a:lnTo>
                  <a:pt x="3089" y="18511"/>
                </a:lnTo>
                <a:close/>
              </a:path>
              <a:path w="21600" h="21600" extrusionOk="0">
                <a:moveTo>
                  <a:pt x="10824" y="16332"/>
                </a:moveTo>
                <a:lnTo>
                  <a:pt x="11878" y="16236"/>
                </a:lnTo>
                <a:lnTo>
                  <a:pt x="12859" y="15949"/>
                </a:lnTo>
                <a:lnTo>
                  <a:pt x="13913" y="15350"/>
                </a:lnTo>
                <a:lnTo>
                  <a:pt x="14584" y="14584"/>
                </a:lnTo>
                <a:lnTo>
                  <a:pt x="15350" y="13913"/>
                </a:lnTo>
                <a:lnTo>
                  <a:pt x="15949" y="12859"/>
                </a:lnTo>
                <a:lnTo>
                  <a:pt x="16260" y="11878"/>
                </a:lnTo>
                <a:lnTo>
                  <a:pt x="16332" y="10824"/>
                </a:lnTo>
                <a:lnTo>
                  <a:pt x="16260" y="9698"/>
                </a:lnTo>
                <a:lnTo>
                  <a:pt x="15949" y="8717"/>
                </a:lnTo>
                <a:lnTo>
                  <a:pt x="15350" y="7663"/>
                </a:lnTo>
                <a:lnTo>
                  <a:pt x="14584" y="6849"/>
                </a:lnTo>
                <a:lnTo>
                  <a:pt x="13913" y="6250"/>
                </a:lnTo>
                <a:lnTo>
                  <a:pt x="12859" y="5651"/>
                </a:lnTo>
                <a:lnTo>
                  <a:pt x="11878" y="5340"/>
                </a:lnTo>
                <a:lnTo>
                  <a:pt x="10824" y="5268"/>
                </a:lnTo>
                <a:lnTo>
                  <a:pt x="9698" y="5340"/>
                </a:lnTo>
                <a:lnTo>
                  <a:pt x="8717" y="5651"/>
                </a:lnTo>
                <a:lnTo>
                  <a:pt x="7663" y="6250"/>
                </a:lnTo>
                <a:lnTo>
                  <a:pt x="6849" y="6849"/>
                </a:lnTo>
                <a:lnTo>
                  <a:pt x="6250" y="7663"/>
                </a:lnTo>
                <a:lnTo>
                  <a:pt x="5651" y="8717"/>
                </a:lnTo>
                <a:lnTo>
                  <a:pt x="5340" y="9698"/>
                </a:lnTo>
                <a:lnTo>
                  <a:pt x="5268" y="10824"/>
                </a:lnTo>
                <a:lnTo>
                  <a:pt x="5340" y="11878"/>
                </a:lnTo>
                <a:lnTo>
                  <a:pt x="5651" y="12859"/>
                </a:lnTo>
                <a:lnTo>
                  <a:pt x="6250" y="13913"/>
                </a:lnTo>
                <a:lnTo>
                  <a:pt x="6849" y="14584"/>
                </a:lnTo>
                <a:lnTo>
                  <a:pt x="7663" y="15350"/>
                </a:lnTo>
                <a:lnTo>
                  <a:pt x="8717" y="15949"/>
                </a:lnTo>
                <a:lnTo>
                  <a:pt x="9698" y="16236"/>
                </a:lnTo>
                <a:lnTo>
                  <a:pt x="10824" y="16332"/>
                </a:lnTo>
                <a:moveTo>
                  <a:pt x="9770" y="5340"/>
                </a:moveTo>
                <a:lnTo>
                  <a:pt x="9770" y="7160"/>
                </a:lnTo>
                <a:lnTo>
                  <a:pt x="9770" y="13985"/>
                </a:lnTo>
                <a:lnTo>
                  <a:pt x="9770" y="16236"/>
                </a:lnTo>
                <a:moveTo>
                  <a:pt x="11806" y="5340"/>
                </a:moveTo>
                <a:lnTo>
                  <a:pt x="11806" y="7160"/>
                </a:lnTo>
                <a:lnTo>
                  <a:pt x="11806" y="13985"/>
                </a:lnTo>
                <a:lnTo>
                  <a:pt x="11806" y="16236"/>
                </a:lnTo>
              </a:path>
            </a:pathLst>
          </a:custGeom>
          <a:solidFill>
            <a:srgbClr val="FFFFCC"/>
          </a:solidFill>
          <a:ln w="9525">
            <a:solidFill>
              <a:srgbClr val="000000"/>
            </a:solidFill>
            <a:miter lim="800000"/>
            <a:headEnd/>
            <a:tailEnd/>
          </a:ln>
          <a:effectLst>
            <a:outerShdw dist="179605"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List1</a:t>
            </a:r>
          </a:p>
          <a:p>
            <a:r>
              <a:rPr lang="en-IE" dirty="0" smtClean="0"/>
              <a:t>List2</a:t>
            </a:r>
          </a:p>
          <a:p>
            <a:r>
              <a:rPr lang="en-IE" dirty="0" smtClean="0"/>
              <a:t>List3</a:t>
            </a:r>
          </a:p>
          <a:p>
            <a:r>
              <a:rPr lang="en-IE" dirty="0" smtClean="0"/>
              <a:t>List4</a:t>
            </a:r>
          </a:p>
          <a:p>
            <a:r>
              <a:rPr lang="en-IE" dirty="0" smtClean="0"/>
              <a:t>List5</a:t>
            </a:r>
          </a:p>
          <a:p>
            <a:r>
              <a:rPr lang="en-IE" dirty="0" smtClean="0"/>
              <a:t>List6</a:t>
            </a:r>
          </a:p>
          <a:p>
            <a:r>
              <a:rPr lang="en-IE" dirty="0" smtClean="0"/>
              <a:t>List7</a:t>
            </a:r>
          </a:p>
          <a:p>
            <a:r>
              <a:rPr lang="en-IE" dirty="0" smtClean="0"/>
              <a:t>List8</a:t>
            </a:r>
          </a:p>
          <a:p>
            <a:r>
              <a:rPr lang="en-IE" dirty="0" smtClean="0"/>
              <a:t>List9</a:t>
            </a:r>
          </a:p>
          <a:p>
            <a:endParaRPr lang="en-IE" dirty="0"/>
          </a:p>
        </p:txBody>
      </p:sp>
      <p:sp>
        <p:nvSpPr>
          <p:cNvPr id="3" name="Title 2"/>
          <p:cNvSpPr>
            <a:spLocks noGrp="1"/>
          </p:cNvSpPr>
          <p:nvPr>
            <p:ph type="title"/>
          </p:nvPr>
        </p:nvSpPr>
        <p:spPr/>
        <p:txBody>
          <a:bodyPr/>
          <a:lstStyle/>
          <a:p>
            <a:r>
              <a:rPr lang="en-IE" dirty="0" smtClean="0"/>
              <a:t>List</a:t>
            </a:r>
            <a:endParaRPr lang="en-IE" dirty="0"/>
          </a:p>
        </p:txBody>
      </p:sp>
      <p:sp>
        <p:nvSpPr>
          <p:cNvPr id="9218" name="Music"/>
          <p:cNvSpPr>
            <a:spLocks noEditPoints="1" noChangeArrowheads="1"/>
          </p:cNvSpPr>
          <p:nvPr/>
        </p:nvSpPr>
        <p:spPr bwMode="auto">
          <a:xfrm>
            <a:off x="5364088" y="188640"/>
            <a:ext cx="3353147" cy="640871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a:bodyPr>
          <a:lstStyle/>
          <a:p>
            <a:r>
              <a:rPr lang="en-IE" dirty="0" smtClean="0"/>
              <a:t>List1</a:t>
            </a:r>
          </a:p>
          <a:p>
            <a:r>
              <a:rPr lang="en-IE" dirty="0" smtClean="0"/>
              <a:t>List2</a:t>
            </a:r>
          </a:p>
          <a:p>
            <a:r>
              <a:rPr lang="en-IE" dirty="0" smtClean="0"/>
              <a:t>List3</a:t>
            </a:r>
          </a:p>
          <a:p>
            <a:r>
              <a:rPr lang="en-IE" dirty="0" smtClean="0"/>
              <a:t>List4</a:t>
            </a:r>
          </a:p>
          <a:p>
            <a:r>
              <a:rPr lang="en-IE" dirty="0" smtClean="0"/>
              <a:t>List5</a:t>
            </a:r>
          </a:p>
          <a:p>
            <a:r>
              <a:rPr lang="en-IE" dirty="0" smtClean="0"/>
              <a:t>List6</a:t>
            </a:r>
          </a:p>
          <a:p>
            <a:r>
              <a:rPr lang="en-IE" dirty="0" smtClean="0"/>
              <a:t>List7</a:t>
            </a:r>
          </a:p>
          <a:p>
            <a:r>
              <a:rPr lang="en-IE" dirty="0" smtClean="0"/>
              <a:t>List8</a:t>
            </a:r>
          </a:p>
          <a:p>
            <a:r>
              <a:rPr lang="en-IE" dirty="0" smtClean="0"/>
              <a:t>List9</a:t>
            </a:r>
          </a:p>
          <a:p>
            <a:r>
              <a:rPr lang="en-IE" dirty="0" smtClean="0"/>
              <a:t>List10</a:t>
            </a:r>
            <a:endParaRPr lang="en-IE" dirty="0"/>
          </a:p>
        </p:txBody>
      </p:sp>
      <p:sp>
        <p:nvSpPr>
          <p:cNvPr id="3" name="Title 2"/>
          <p:cNvSpPr>
            <a:spLocks noGrp="1"/>
          </p:cNvSpPr>
          <p:nvPr>
            <p:ph type="title"/>
          </p:nvPr>
        </p:nvSpPr>
        <p:spPr/>
        <p:txBody>
          <a:bodyPr/>
          <a:lstStyle/>
          <a:p>
            <a:r>
              <a:rPr lang="en-IE" dirty="0" smtClean="0"/>
              <a:t>List</a:t>
            </a:r>
            <a:endParaRPr lang="en-IE" dirty="0"/>
          </a:p>
        </p:txBody>
      </p:sp>
      <p:sp>
        <p:nvSpPr>
          <p:cNvPr id="10242" name="laptop"/>
          <p:cNvSpPr>
            <a:spLocks noEditPoints="1" noChangeArrowheads="1"/>
          </p:cNvSpPr>
          <p:nvPr/>
        </p:nvSpPr>
        <p:spPr bwMode="auto">
          <a:xfrm>
            <a:off x="5292081" y="476672"/>
            <a:ext cx="3456384" cy="59046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END OF EXAMPLE</a:t>
            </a:r>
            <a:endParaRPr lang="en-IE" dirty="0"/>
          </a:p>
        </p:txBody>
      </p:sp>
      <p:sp>
        <p:nvSpPr>
          <p:cNvPr id="3" name="Title 2"/>
          <p:cNvSpPr>
            <a:spLocks noGrp="1"/>
          </p:cNvSpPr>
          <p:nvPr>
            <p:ph type="title"/>
          </p:nvPr>
        </p:nvSpPr>
        <p:spPr/>
        <p:txBody>
          <a:bodyPr/>
          <a:lstStyle/>
          <a:p>
            <a:r>
              <a:rPr lang="en-IE" dirty="0" smtClean="0"/>
              <a:t>For Example</a:t>
            </a:r>
            <a:endParaRPr lang="en-I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Why does this matter?</a:t>
            </a:r>
            <a:endParaRPr lang="en-IE" dirty="0"/>
          </a:p>
        </p:txBody>
      </p:sp>
      <p:sp>
        <p:nvSpPr>
          <p:cNvPr id="3" name="Title 2"/>
          <p:cNvSpPr>
            <a:spLocks noGrp="1"/>
          </p:cNvSpPr>
          <p:nvPr>
            <p:ph type="title"/>
          </p:nvPr>
        </p:nvSpPr>
        <p:spPr/>
        <p:txBody>
          <a:bodyPr/>
          <a:lstStyle/>
          <a:p>
            <a:r>
              <a:rPr lang="en-IE" dirty="0" smtClean="0"/>
              <a:t>So what?</a:t>
            </a:r>
            <a:endParaRPr lang="en-I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Why does this matter?</a:t>
            </a:r>
          </a:p>
          <a:p>
            <a:endParaRPr lang="en-IE" dirty="0" smtClean="0"/>
          </a:p>
          <a:p>
            <a:r>
              <a:rPr lang="en-IE" dirty="0" smtClean="0"/>
              <a:t>The only difference is that if you are printing the slides out as they are, it’s an awful waste of paper and money, there is a better way... </a:t>
            </a:r>
            <a:endParaRPr lang="en-IE" dirty="0"/>
          </a:p>
        </p:txBody>
      </p:sp>
      <p:sp>
        <p:nvSpPr>
          <p:cNvPr id="3" name="Title 2"/>
          <p:cNvSpPr>
            <a:spLocks noGrp="1"/>
          </p:cNvSpPr>
          <p:nvPr>
            <p:ph type="title"/>
          </p:nvPr>
        </p:nvSpPr>
        <p:spPr/>
        <p:txBody>
          <a:bodyPr/>
          <a:lstStyle/>
          <a:p>
            <a:r>
              <a:rPr lang="en-IE" dirty="0" smtClean="0"/>
              <a:t>So what?</a:t>
            </a:r>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The PowerPoint files on my website are for me, to help me present in a clear way the necessary information you need to know.</a:t>
            </a:r>
          </a:p>
          <a:p>
            <a:endParaRPr lang="en-IE" dirty="0" smtClean="0"/>
          </a:p>
          <a:p>
            <a:r>
              <a:rPr lang="en-IE" dirty="0" smtClean="0"/>
              <a:t>They help me remember what the key points are that I need to mention in class.</a:t>
            </a:r>
          </a:p>
          <a:p>
            <a:endParaRPr lang="en-IE" dirty="0" smtClean="0"/>
          </a:p>
          <a:p>
            <a:r>
              <a:rPr lang="en-IE" u="sng" dirty="0" smtClean="0"/>
              <a:t>As such they are presentation slides, not lecture notes.</a:t>
            </a:r>
          </a:p>
          <a:p>
            <a:pPr>
              <a:buNone/>
            </a:pPr>
            <a:endParaRPr lang="en-IE" dirty="0"/>
          </a:p>
        </p:txBody>
      </p:sp>
      <p:sp>
        <p:nvSpPr>
          <p:cNvPr id="3" name="Title 2"/>
          <p:cNvSpPr>
            <a:spLocks noGrp="1"/>
          </p:cNvSpPr>
          <p:nvPr>
            <p:ph type="title"/>
          </p:nvPr>
        </p:nvSpPr>
        <p:spPr/>
        <p:txBody>
          <a:bodyPr/>
          <a:lstStyle/>
          <a:p>
            <a:r>
              <a:rPr lang="en-IE" dirty="0" smtClean="0"/>
              <a:t>Using my slides</a:t>
            </a:r>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Save my slides as file type “Outline/RTF” under “Other Formats”:</a:t>
            </a:r>
            <a:endParaRPr lang="en-IE" dirty="0"/>
          </a:p>
        </p:txBody>
      </p:sp>
      <p:sp>
        <p:nvSpPr>
          <p:cNvPr id="3" name="Title 2"/>
          <p:cNvSpPr>
            <a:spLocks noGrp="1"/>
          </p:cNvSpPr>
          <p:nvPr>
            <p:ph type="title"/>
          </p:nvPr>
        </p:nvSpPr>
        <p:spPr/>
        <p:txBody>
          <a:bodyPr/>
          <a:lstStyle/>
          <a:p>
            <a:r>
              <a:rPr lang="en-IE" dirty="0" smtClean="0"/>
              <a:t>A better way...</a:t>
            </a:r>
            <a:endParaRPr lang="en-IE" dirty="0"/>
          </a:p>
        </p:txBody>
      </p:sp>
      <p:pic>
        <p:nvPicPr>
          <p:cNvPr id="4" name="Picture 3" descr="saveas.jpg"/>
          <p:cNvPicPr>
            <a:picLocks noChangeAspect="1"/>
          </p:cNvPicPr>
          <p:nvPr/>
        </p:nvPicPr>
        <p:blipFill>
          <a:blip r:embed="rId2" cstate="print"/>
          <a:stretch>
            <a:fillRect/>
          </a:stretch>
        </p:blipFill>
        <p:spPr>
          <a:xfrm>
            <a:off x="827584" y="2636912"/>
            <a:ext cx="7308304" cy="36745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And you’ll find a Word document that you can manipulate:</a:t>
            </a:r>
            <a:endParaRPr lang="en-IE" dirty="0"/>
          </a:p>
        </p:txBody>
      </p:sp>
      <p:sp>
        <p:nvSpPr>
          <p:cNvPr id="3" name="Title 2"/>
          <p:cNvSpPr>
            <a:spLocks noGrp="1"/>
          </p:cNvSpPr>
          <p:nvPr>
            <p:ph type="title"/>
          </p:nvPr>
        </p:nvSpPr>
        <p:spPr/>
        <p:txBody>
          <a:bodyPr/>
          <a:lstStyle/>
          <a:p>
            <a:r>
              <a:rPr lang="en-IE" dirty="0" smtClean="0"/>
              <a:t>A better way...</a:t>
            </a:r>
            <a:endParaRPr lang="en-IE" dirty="0"/>
          </a:p>
        </p:txBody>
      </p:sp>
      <p:pic>
        <p:nvPicPr>
          <p:cNvPr id="5" name="Picture 4" descr="saveas2.jpg"/>
          <p:cNvPicPr>
            <a:picLocks noChangeAspect="1"/>
          </p:cNvPicPr>
          <p:nvPr/>
        </p:nvPicPr>
        <p:blipFill>
          <a:blip r:embed="rId2" cstate="print"/>
          <a:stretch>
            <a:fillRect/>
          </a:stretch>
        </p:blipFill>
        <p:spPr>
          <a:xfrm>
            <a:off x="1907704" y="2564904"/>
            <a:ext cx="5169238" cy="3888432"/>
          </a:xfrm>
          <a:prstGeom prst="rect">
            <a:avLst/>
          </a:prstGeom>
        </p:spPr>
      </p:pic>
      <p:sp>
        <p:nvSpPr>
          <p:cNvPr id="6" name="Rectangle 5"/>
          <p:cNvSpPr/>
          <p:nvPr/>
        </p:nvSpPr>
        <p:spPr>
          <a:xfrm>
            <a:off x="1907704" y="2564904"/>
            <a:ext cx="5184576"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You’ll find the text is too big:</a:t>
            </a:r>
            <a:endParaRPr lang="en-IE" dirty="0"/>
          </a:p>
        </p:txBody>
      </p:sp>
      <p:sp>
        <p:nvSpPr>
          <p:cNvPr id="3" name="Title 2"/>
          <p:cNvSpPr>
            <a:spLocks noGrp="1"/>
          </p:cNvSpPr>
          <p:nvPr>
            <p:ph type="title"/>
          </p:nvPr>
        </p:nvSpPr>
        <p:spPr/>
        <p:txBody>
          <a:bodyPr/>
          <a:lstStyle/>
          <a:p>
            <a:r>
              <a:rPr lang="en-IE" dirty="0" smtClean="0"/>
              <a:t>A better way...</a:t>
            </a:r>
            <a:endParaRPr lang="en-IE" dirty="0"/>
          </a:p>
        </p:txBody>
      </p:sp>
      <p:pic>
        <p:nvPicPr>
          <p:cNvPr id="9" name="Picture 8" descr="saveas3.jpg"/>
          <p:cNvPicPr>
            <a:picLocks noChangeAspect="1"/>
          </p:cNvPicPr>
          <p:nvPr/>
        </p:nvPicPr>
        <p:blipFill>
          <a:blip r:embed="rId2" cstate="print"/>
          <a:stretch>
            <a:fillRect/>
          </a:stretch>
        </p:blipFill>
        <p:spPr>
          <a:xfrm>
            <a:off x="1979712" y="2852936"/>
            <a:ext cx="5400000" cy="3427755"/>
          </a:xfrm>
          <a:prstGeom prst="rect">
            <a:avLst/>
          </a:prstGeom>
        </p:spPr>
      </p:pic>
      <p:sp>
        <p:nvSpPr>
          <p:cNvPr id="10" name="Rectangle 9"/>
          <p:cNvSpPr/>
          <p:nvPr/>
        </p:nvSpPr>
        <p:spPr>
          <a:xfrm>
            <a:off x="1979712" y="2852936"/>
            <a:ext cx="5400600" cy="3456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So you should reduce the text size:</a:t>
            </a:r>
            <a:endParaRPr lang="en-IE" dirty="0"/>
          </a:p>
        </p:txBody>
      </p:sp>
      <p:sp>
        <p:nvSpPr>
          <p:cNvPr id="3" name="Title 2"/>
          <p:cNvSpPr>
            <a:spLocks noGrp="1"/>
          </p:cNvSpPr>
          <p:nvPr>
            <p:ph type="title"/>
          </p:nvPr>
        </p:nvSpPr>
        <p:spPr/>
        <p:txBody>
          <a:bodyPr/>
          <a:lstStyle/>
          <a:p>
            <a:r>
              <a:rPr lang="en-IE" dirty="0" smtClean="0"/>
              <a:t>A better way...</a:t>
            </a:r>
            <a:endParaRPr lang="en-IE" dirty="0"/>
          </a:p>
        </p:txBody>
      </p:sp>
      <p:sp>
        <p:nvSpPr>
          <p:cNvPr id="10" name="Rectangle 9"/>
          <p:cNvSpPr/>
          <p:nvPr/>
        </p:nvSpPr>
        <p:spPr>
          <a:xfrm>
            <a:off x="1979712" y="2852936"/>
            <a:ext cx="5400600" cy="3456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saveas4.jpg"/>
          <p:cNvPicPr>
            <a:picLocks noChangeAspect="1"/>
          </p:cNvPicPr>
          <p:nvPr/>
        </p:nvPicPr>
        <p:blipFill>
          <a:blip r:embed="rId2" cstate="print"/>
          <a:stretch>
            <a:fillRect/>
          </a:stretch>
        </p:blipFill>
        <p:spPr>
          <a:xfrm>
            <a:off x="1979712" y="2852936"/>
            <a:ext cx="5400000" cy="337554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Add in any diagrams from the PowerPoint (a lot of the images in my slides are just for “setting the mood” so there’s no need to include them):</a:t>
            </a:r>
            <a:endParaRPr lang="en-IE" dirty="0"/>
          </a:p>
        </p:txBody>
      </p:sp>
      <p:sp>
        <p:nvSpPr>
          <p:cNvPr id="3" name="Title 2"/>
          <p:cNvSpPr>
            <a:spLocks noGrp="1"/>
          </p:cNvSpPr>
          <p:nvPr>
            <p:ph type="title"/>
          </p:nvPr>
        </p:nvSpPr>
        <p:spPr/>
        <p:txBody>
          <a:bodyPr/>
          <a:lstStyle/>
          <a:p>
            <a:r>
              <a:rPr lang="en-IE" dirty="0" smtClean="0"/>
              <a:t>A better way...</a:t>
            </a:r>
            <a:endParaRPr lang="en-IE" dirty="0"/>
          </a:p>
        </p:txBody>
      </p:sp>
      <p:sp>
        <p:nvSpPr>
          <p:cNvPr id="10" name="Rectangle 9"/>
          <p:cNvSpPr/>
          <p:nvPr/>
        </p:nvSpPr>
        <p:spPr>
          <a:xfrm>
            <a:off x="1979712" y="2852936"/>
            <a:ext cx="5400600" cy="3456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descr="saveas5.jpg"/>
          <p:cNvPicPr>
            <a:picLocks noChangeAspect="1"/>
          </p:cNvPicPr>
          <p:nvPr/>
        </p:nvPicPr>
        <p:blipFill>
          <a:blip r:embed="rId2" cstate="print"/>
          <a:stretch>
            <a:fillRect/>
          </a:stretch>
        </p:blipFill>
        <p:spPr>
          <a:xfrm>
            <a:off x="1980312" y="2923985"/>
            <a:ext cx="5400000" cy="33853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And put the notes in the Cornell Note format (you’ll find a template on the same page as this presentation):</a:t>
            </a:r>
            <a:endParaRPr lang="en-IE" dirty="0"/>
          </a:p>
        </p:txBody>
      </p:sp>
      <p:sp>
        <p:nvSpPr>
          <p:cNvPr id="3" name="Title 2"/>
          <p:cNvSpPr>
            <a:spLocks noGrp="1"/>
          </p:cNvSpPr>
          <p:nvPr>
            <p:ph type="title"/>
          </p:nvPr>
        </p:nvSpPr>
        <p:spPr/>
        <p:txBody>
          <a:bodyPr/>
          <a:lstStyle/>
          <a:p>
            <a:r>
              <a:rPr lang="en-IE" dirty="0" smtClean="0"/>
              <a:t>A better way...</a:t>
            </a:r>
            <a:endParaRPr lang="en-IE" dirty="0"/>
          </a:p>
        </p:txBody>
      </p:sp>
      <p:sp>
        <p:nvSpPr>
          <p:cNvPr id="10" name="Rectangle 9"/>
          <p:cNvSpPr/>
          <p:nvPr/>
        </p:nvSpPr>
        <p:spPr>
          <a:xfrm>
            <a:off x="1979712" y="2852936"/>
            <a:ext cx="5400600" cy="3456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saveas6.jpg"/>
          <p:cNvPicPr>
            <a:picLocks noChangeAspect="1"/>
          </p:cNvPicPr>
          <p:nvPr/>
        </p:nvPicPr>
        <p:blipFill>
          <a:blip r:embed="rId2" cstate="print"/>
          <a:stretch>
            <a:fillRect/>
          </a:stretch>
        </p:blipFill>
        <p:spPr>
          <a:xfrm>
            <a:off x="1961606" y="2897785"/>
            <a:ext cx="5400000" cy="335382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Cornell </a:t>
            </a:r>
            <a:r>
              <a:rPr lang="en-IE" dirty="0" err="1" smtClean="0"/>
              <a:t>Notetaking</a:t>
            </a:r>
            <a:endParaRPr lang="en-IE" dirty="0"/>
          </a:p>
        </p:txBody>
      </p:sp>
      <p:pic>
        <p:nvPicPr>
          <p:cNvPr id="12" name="Picture 11" descr="cornell-layout.jpg"/>
          <p:cNvPicPr>
            <a:picLocks noChangeAspect="1"/>
          </p:cNvPicPr>
          <p:nvPr/>
        </p:nvPicPr>
        <p:blipFill>
          <a:blip r:embed="rId2" cstate="print"/>
          <a:stretch>
            <a:fillRect/>
          </a:stretch>
        </p:blipFill>
        <p:spPr>
          <a:xfrm>
            <a:off x="827584" y="1628800"/>
            <a:ext cx="3345133" cy="4320000"/>
          </a:xfrm>
          <a:prstGeom prst="rect">
            <a:avLst/>
          </a:prstGeom>
        </p:spPr>
      </p:pic>
      <p:pic>
        <p:nvPicPr>
          <p:cNvPr id="14" name="Picture 13" descr="note.jpg"/>
          <p:cNvPicPr>
            <a:picLocks noChangeAspect="1"/>
          </p:cNvPicPr>
          <p:nvPr/>
        </p:nvPicPr>
        <p:blipFill>
          <a:blip r:embed="rId3" cstate="print"/>
          <a:stretch>
            <a:fillRect/>
          </a:stretch>
        </p:blipFill>
        <p:spPr>
          <a:xfrm>
            <a:off x="4499992" y="1628800"/>
            <a:ext cx="4269347" cy="4320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Cornell </a:t>
            </a:r>
            <a:r>
              <a:rPr lang="en-IE" dirty="0" err="1" smtClean="0"/>
              <a:t>Notetaking</a:t>
            </a:r>
            <a:endParaRPr lang="en-IE" dirty="0"/>
          </a:p>
        </p:txBody>
      </p:sp>
      <p:pic>
        <p:nvPicPr>
          <p:cNvPr id="11" name="Picture 10" descr="cornell1_off.jpg"/>
          <p:cNvPicPr>
            <a:picLocks noChangeAspect="1"/>
          </p:cNvPicPr>
          <p:nvPr/>
        </p:nvPicPr>
        <p:blipFill>
          <a:blip r:embed="rId2" cstate="print"/>
          <a:stretch>
            <a:fillRect/>
          </a:stretch>
        </p:blipFill>
        <p:spPr>
          <a:xfrm>
            <a:off x="1289970" y="1557272"/>
            <a:ext cx="3138014" cy="4320000"/>
          </a:xfrm>
          <a:prstGeom prst="rect">
            <a:avLst/>
          </a:prstGeom>
        </p:spPr>
      </p:pic>
      <p:pic>
        <p:nvPicPr>
          <p:cNvPr id="13" name="Picture 12" descr="cornell-notes.gif"/>
          <p:cNvPicPr>
            <a:picLocks noChangeAspect="1"/>
          </p:cNvPicPr>
          <p:nvPr/>
        </p:nvPicPr>
        <p:blipFill>
          <a:blip r:embed="rId3" cstate="print"/>
          <a:stretch>
            <a:fillRect/>
          </a:stretch>
        </p:blipFill>
        <p:spPr>
          <a:xfrm>
            <a:off x="5046661" y="1485264"/>
            <a:ext cx="3341763" cy="4320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Because I want you to interact with the text of my presentations, It’s too easy to print slides out and do nothing with them.</a:t>
            </a:r>
          </a:p>
          <a:p>
            <a:endParaRPr lang="en-IE" dirty="0" smtClean="0"/>
          </a:p>
          <a:p>
            <a:r>
              <a:rPr lang="en-IE" dirty="0" smtClean="0"/>
              <a:t>Because Cornell </a:t>
            </a:r>
            <a:r>
              <a:rPr lang="en-IE" dirty="0" err="1" smtClean="0"/>
              <a:t>Notetaking</a:t>
            </a:r>
            <a:r>
              <a:rPr lang="en-IE" dirty="0" smtClean="0"/>
              <a:t> is a very effective note-taking technique.</a:t>
            </a:r>
          </a:p>
        </p:txBody>
      </p:sp>
      <p:sp>
        <p:nvSpPr>
          <p:cNvPr id="3" name="Title 2"/>
          <p:cNvSpPr>
            <a:spLocks noGrp="1"/>
          </p:cNvSpPr>
          <p:nvPr>
            <p:ph type="title"/>
          </p:nvPr>
        </p:nvSpPr>
        <p:spPr/>
        <p:txBody>
          <a:bodyPr/>
          <a:lstStyle/>
          <a:p>
            <a:r>
              <a:rPr lang="en-IE" dirty="0" smtClean="0"/>
              <a:t>Why?</a:t>
            </a:r>
            <a:endParaRPr lang="en-I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Because this is a good example of “Directed-Activities-Related-to-Texts” or “DARTs”</a:t>
            </a:r>
          </a:p>
          <a:p>
            <a:endParaRPr lang="en-IE" dirty="0" smtClean="0"/>
          </a:p>
          <a:p>
            <a:r>
              <a:rPr lang="en-IE" dirty="0" smtClean="0"/>
              <a:t>Also change the font of the text from time-to-time, it’ll help you remember it.</a:t>
            </a:r>
            <a:r>
              <a:rPr lang="en-IE" baseline="30000" dirty="0" smtClean="0"/>
              <a:t>1</a:t>
            </a:r>
          </a:p>
          <a:p>
            <a:pPr>
              <a:buNone/>
            </a:pPr>
            <a:endParaRPr lang="en-IE" baseline="30000" dirty="0" smtClean="0"/>
          </a:p>
          <a:p>
            <a:endParaRPr lang="en-IE" baseline="30000" dirty="0" smtClean="0"/>
          </a:p>
          <a:p>
            <a:pPr>
              <a:buNone/>
            </a:pPr>
            <a:r>
              <a:rPr lang="en-IE" baseline="30000" dirty="0" smtClean="0"/>
              <a:t>1</a:t>
            </a:r>
            <a:r>
              <a:rPr lang="en-IE" sz="1600" dirty="0" smtClean="0"/>
              <a:t>Diemand-Yauman C, Oppenheimer DM, Vaughan EB. "Fortune </a:t>
            </a:r>
            <a:r>
              <a:rPr lang="en-IE" sz="1600" dirty="0" err="1" smtClean="0"/>
              <a:t>favors</a:t>
            </a:r>
            <a:r>
              <a:rPr lang="en-IE" sz="1600" dirty="0" smtClean="0"/>
              <a:t> the bold (and the Italicized): effects of </a:t>
            </a:r>
            <a:r>
              <a:rPr lang="en-IE" sz="1600" dirty="0" err="1" smtClean="0"/>
              <a:t>disfluency</a:t>
            </a:r>
            <a:r>
              <a:rPr lang="en-IE" sz="1600" dirty="0" smtClean="0"/>
              <a:t> on educational outcomes." Cognition. 2011 Jan;118(1):111-5. </a:t>
            </a:r>
          </a:p>
          <a:p>
            <a:endParaRPr lang="en-IE" sz="1600" dirty="0" smtClean="0"/>
          </a:p>
        </p:txBody>
      </p:sp>
      <p:sp>
        <p:nvSpPr>
          <p:cNvPr id="3" name="Title 2"/>
          <p:cNvSpPr>
            <a:spLocks noGrp="1"/>
          </p:cNvSpPr>
          <p:nvPr>
            <p:ph type="title"/>
          </p:nvPr>
        </p:nvSpPr>
        <p:spPr/>
        <p:txBody>
          <a:bodyPr/>
          <a:lstStyle/>
          <a:p>
            <a:r>
              <a:rPr lang="en-IE" dirty="0" smtClean="0"/>
              <a:t>Why?</a:t>
            </a:r>
            <a:endParaRPr lang="en-I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Presentation slides are for me, lecture notes are for you.</a:t>
            </a:r>
          </a:p>
          <a:p>
            <a:endParaRPr lang="en-IE" dirty="0" smtClean="0"/>
          </a:p>
          <a:p>
            <a:r>
              <a:rPr lang="en-IE" dirty="0" smtClean="0"/>
              <a:t>For example, if I am presenting a list of 10 items, if I were writing lecture notes for you I’d write them all on one slide, but as I am writing presentation slides then I am going to be explaining them one at a time, so I am going to put each item on a separate slide for clarity.</a:t>
            </a:r>
          </a:p>
          <a:p>
            <a:endParaRPr lang="en-IE" dirty="0" smtClean="0"/>
          </a:p>
          <a:p>
            <a:pPr>
              <a:buNone/>
            </a:pPr>
            <a:endParaRPr lang="en-IE" dirty="0"/>
          </a:p>
        </p:txBody>
      </p:sp>
      <p:sp>
        <p:nvSpPr>
          <p:cNvPr id="3" name="Title 2"/>
          <p:cNvSpPr>
            <a:spLocks noGrp="1"/>
          </p:cNvSpPr>
          <p:nvPr>
            <p:ph type="title"/>
          </p:nvPr>
        </p:nvSpPr>
        <p:spPr/>
        <p:txBody>
          <a:bodyPr/>
          <a:lstStyle/>
          <a:p>
            <a:r>
              <a:rPr lang="en-IE" dirty="0" smtClean="0"/>
              <a:t>What’s the difference?</a:t>
            </a:r>
            <a:endParaRPr lang="en-I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REMEMBER: The </a:t>
            </a:r>
            <a:r>
              <a:rPr lang="en-IE" dirty="0" smtClean="0"/>
              <a:t>PowerPoint files on my website are for me, to help me present in a clear way the necessary information you need to </a:t>
            </a:r>
            <a:r>
              <a:rPr lang="en-IE" dirty="0" smtClean="0"/>
              <a:t>know</a:t>
            </a:r>
            <a:endParaRPr lang="en-IE" dirty="0" smtClean="0"/>
          </a:p>
          <a:p>
            <a:endParaRPr lang="en-IE" dirty="0" smtClean="0"/>
          </a:p>
          <a:p>
            <a:r>
              <a:rPr lang="en-IE" dirty="0" smtClean="0"/>
              <a:t>So I reserve the right to remove any or all of my notes off the web at any time, so don’t wait until the night before the exams to download my notes, you should be using them over the whole of the term.</a:t>
            </a:r>
            <a:endParaRPr lang="en-IE" dirty="0" smtClean="0"/>
          </a:p>
          <a:p>
            <a:pPr>
              <a:buNone/>
            </a:pPr>
            <a:endParaRPr lang="en-IE" dirty="0"/>
          </a:p>
        </p:txBody>
      </p:sp>
      <p:sp>
        <p:nvSpPr>
          <p:cNvPr id="3" name="Title 2"/>
          <p:cNvSpPr>
            <a:spLocks noGrp="1"/>
          </p:cNvSpPr>
          <p:nvPr>
            <p:ph type="title"/>
          </p:nvPr>
        </p:nvSpPr>
        <p:spPr/>
        <p:txBody>
          <a:bodyPr/>
          <a:lstStyle/>
          <a:p>
            <a:r>
              <a:rPr lang="en-IE" dirty="0" smtClean="0"/>
              <a:t>Final Note</a:t>
            </a:r>
            <a:endParaRPr lang="en-I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FOR EXAMPLE:</a:t>
            </a:r>
          </a:p>
          <a:p>
            <a:endParaRPr lang="en-IE" dirty="0" smtClean="0"/>
          </a:p>
          <a:p>
            <a:r>
              <a:rPr lang="en-IE" dirty="0" smtClean="0"/>
              <a:t>If I was writing Lecture Notes they might look like the next slide</a:t>
            </a:r>
          </a:p>
          <a:p>
            <a:pPr>
              <a:buNone/>
            </a:pPr>
            <a:endParaRPr lang="en-IE" dirty="0"/>
          </a:p>
        </p:txBody>
      </p:sp>
      <p:sp>
        <p:nvSpPr>
          <p:cNvPr id="3" name="Title 2"/>
          <p:cNvSpPr>
            <a:spLocks noGrp="1"/>
          </p:cNvSpPr>
          <p:nvPr>
            <p:ph type="title"/>
          </p:nvPr>
        </p:nvSpPr>
        <p:spPr/>
        <p:txBody>
          <a:bodyPr/>
          <a:lstStyle/>
          <a:p>
            <a:r>
              <a:rPr lang="en-IE" dirty="0" smtClean="0"/>
              <a:t>For Example</a:t>
            </a:r>
            <a:endParaRPr lang="en-I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List1</a:t>
            </a:r>
          </a:p>
          <a:p>
            <a:r>
              <a:rPr lang="en-IE" dirty="0" smtClean="0"/>
              <a:t>List2</a:t>
            </a:r>
          </a:p>
          <a:p>
            <a:r>
              <a:rPr lang="en-IE" dirty="0" smtClean="0"/>
              <a:t>List3</a:t>
            </a:r>
          </a:p>
          <a:p>
            <a:r>
              <a:rPr lang="en-IE" dirty="0" smtClean="0"/>
              <a:t>List4</a:t>
            </a:r>
          </a:p>
          <a:p>
            <a:r>
              <a:rPr lang="en-IE" dirty="0" smtClean="0"/>
              <a:t>List5</a:t>
            </a:r>
          </a:p>
          <a:p>
            <a:r>
              <a:rPr lang="en-IE" dirty="0" smtClean="0"/>
              <a:t>List6</a:t>
            </a:r>
          </a:p>
          <a:p>
            <a:r>
              <a:rPr lang="en-IE" dirty="0" smtClean="0"/>
              <a:t>List7</a:t>
            </a:r>
          </a:p>
          <a:p>
            <a:r>
              <a:rPr lang="en-IE" dirty="0" smtClean="0"/>
              <a:t>List8</a:t>
            </a:r>
          </a:p>
          <a:p>
            <a:r>
              <a:rPr lang="en-IE" dirty="0" smtClean="0"/>
              <a:t>List9</a:t>
            </a:r>
          </a:p>
          <a:p>
            <a:r>
              <a:rPr lang="en-IE" dirty="0" smtClean="0"/>
              <a:t>List10</a:t>
            </a:r>
            <a:endParaRPr lang="en-IE" dirty="0"/>
          </a:p>
        </p:txBody>
      </p:sp>
      <p:sp>
        <p:nvSpPr>
          <p:cNvPr id="3" name="Title 2"/>
          <p:cNvSpPr>
            <a:spLocks noGrp="1"/>
          </p:cNvSpPr>
          <p:nvPr>
            <p:ph type="title"/>
          </p:nvPr>
        </p:nvSpPr>
        <p:spPr/>
        <p:txBody>
          <a:bodyPr/>
          <a:lstStyle/>
          <a:p>
            <a:r>
              <a:rPr lang="en-IE" dirty="0" smtClean="0"/>
              <a:t>List</a:t>
            </a:r>
            <a:endParaRPr lang="en-IE" dirty="0"/>
          </a:p>
        </p:txBody>
      </p:sp>
      <p:sp>
        <p:nvSpPr>
          <p:cNvPr id="4" name="Documents"/>
          <p:cNvSpPr>
            <a:spLocks noEditPoints="1" noChangeArrowheads="1"/>
          </p:cNvSpPr>
          <p:nvPr/>
        </p:nvSpPr>
        <p:spPr bwMode="auto">
          <a:xfrm>
            <a:off x="2771800" y="332656"/>
            <a:ext cx="1440159" cy="194421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
        <p:nvSpPr>
          <p:cNvPr id="5" name="File"/>
          <p:cNvSpPr>
            <a:spLocks noEditPoints="1" noChangeArrowheads="1"/>
          </p:cNvSpPr>
          <p:nvPr/>
        </p:nvSpPr>
        <p:spPr bwMode="auto">
          <a:xfrm>
            <a:off x="4716016" y="188640"/>
            <a:ext cx="1095400" cy="2232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
        <p:nvSpPr>
          <p:cNvPr id="6" name="filecab2"/>
          <p:cNvSpPr>
            <a:spLocks noEditPoints="1" noChangeArrowheads="1"/>
          </p:cNvSpPr>
          <p:nvPr/>
        </p:nvSpPr>
        <p:spPr bwMode="auto">
          <a:xfrm>
            <a:off x="6516216" y="260648"/>
            <a:ext cx="1224136" cy="2160240"/>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9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800" y="0"/>
                </a:moveTo>
                <a:lnTo>
                  <a:pt x="0" y="0"/>
                </a:lnTo>
                <a:lnTo>
                  <a:pt x="0" y="10800"/>
                </a:lnTo>
                <a:lnTo>
                  <a:pt x="0" y="20367"/>
                </a:lnTo>
                <a:lnTo>
                  <a:pt x="5807" y="20367"/>
                </a:lnTo>
                <a:lnTo>
                  <a:pt x="5807" y="20637"/>
                </a:lnTo>
                <a:lnTo>
                  <a:pt x="5970" y="20818"/>
                </a:lnTo>
                <a:lnTo>
                  <a:pt x="6133" y="20968"/>
                </a:lnTo>
                <a:lnTo>
                  <a:pt x="6404" y="21239"/>
                </a:lnTo>
                <a:lnTo>
                  <a:pt x="6567" y="21419"/>
                </a:lnTo>
                <a:lnTo>
                  <a:pt x="7055" y="21510"/>
                </a:lnTo>
                <a:lnTo>
                  <a:pt x="7544" y="21600"/>
                </a:lnTo>
                <a:lnTo>
                  <a:pt x="8141" y="21600"/>
                </a:lnTo>
                <a:lnTo>
                  <a:pt x="10800" y="21600"/>
                </a:lnTo>
                <a:lnTo>
                  <a:pt x="13188" y="21600"/>
                </a:lnTo>
                <a:lnTo>
                  <a:pt x="13948" y="21600"/>
                </a:lnTo>
                <a:lnTo>
                  <a:pt x="14436" y="21510"/>
                </a:lnTo>
                <a:lnTo>
                  <a:pt x="14708" y="21419"/>
                </a:lnTo>
                <a:lnTo>
                  <a:pt x="15033" y="21239"/>
                </a:lnTo>
                <a:lnTo>
                  <a:pt x="15359" y="20968"/>
                </a:lnTo>
                <a:lnTo>
                  <a:pt x="15522" y="20818"/>
                </a:lnTo>
                <a:lnTo>
                  <a:pt x="15684" y="20637"/>
                </a:lnTo>
                <a:lnTo>
                  <a:pt x="15684" y="20367"/>
                </a:lnTo>
                <a:lnTo>
                  <a:pt x="21600" y="20367"/>
                </a:lnTo>
                <a:lnTo>
                  <a:pt x="21600" y="10800"/>
                </a:lnTo>
                <a:lnTo>
                  <a:pt x="21600" y="0"/>
                </a:lnTo>
                <a:lnTo>
                  <a:pt x="10800" y="0"/>
                </a:lnTo>
                <a:close/>
                <a:moveTo>
                  <a:pt x="7055" y="20367"/>
                </a:moveTo>
                <a:lnTo>
                  <a:pt x="7055" y="20547"/>
                </a:lnTo>
                <a:lnTo>
                  <a:pt x="7055" y="20637"/>
                </a:lnTo>
                <a:lnTo>
                  <a:pt x="7218" y="20728"/>
                </a:lnTo>
                <a:lnTo>
                  <a:pt x="7381" y="20818"/>
                </a:lnTo>
                <a:lnTo>
                  <a:pt x="7544" y="20908"/>
                </a:lnTo>
                <a:lnTo>
                  <a:pt x="7707" y="20968"/>
                </a:lnTo>
                <a:lnTo>
                  <a:pt x="7815" y="20968"/>
                </a:lnTo>
                <a:lnTo>
                  <a:pt x="8141" y="20968"/>
                </a:lnTo>
                <a:lnTo>
                  <a:pt x="13188" y="20968"/>
                </a:lnTo>
                <a:lnTo>
                  <a:pt x="13459" y="20968"/>
                </a:lnTo>
                <a:lnTo>
                  <a:pt x="13785" y="20968"/>
                </a:lnTo>
                <a:lnTo>
                  <a:pt x="13948" y="20908"/>
                </a:lnTo>
                <a:lnTo>
                  <a:pt x="14111" y="20818"/>
                </a:lnTo>
                <a:lnTo>
                  <a:pt x="14273" y="20728"/>
                </a:lnTo>
                <a:lnTo>
                  <a:pt x="14273" y="20637"/>
                </a:lnTo>
                <a:lnTo>
                  <a:pt x="14436" y="20547"/>
                </a:lnTo>
                <a:lnTo>
                  <a:pt x="14436" y="20367"/>
                </a:lnTo>
                <a:lnTo>
                  <a:pt x="7055" y="20367"/>
                </a:lnTo>
                <a:close/>
              </a:path>
              <a:path w="21600" h="21600" extrusionOk="0">
                <a:moveTo>
                  <a:pt x="7055" y="20367"/>
                </a:moveTo>
                <a:lnTo>
                  <a:pt x="5807" y="20367"/>
                </a:lnTo>
                <a:lnTo>
                  <a:pt x="21600" y="20367"/>
                </a:ln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
        <p:nvSpPr>
          <p:cNvPr id="7" name="Firewall"/>
          <p:cNvSpPr>
            <a:spLocks noEditPoints="1" noChangeArrowheads="1"/>
          </p:cNvSpPr>
          <p:nvPr/>
        </p:nvSpPr>
        <p:spPr bwMode="auto">
          <a:xfrm>
            <a:off x="2771800" y="2708920"/>
            <a:ext cx="1296144" cy="1728191"/>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IE"/>
          </a:p>
        </p:txBody>
      </p:sp>
      <p:grpSp>
        <p:nvGrpSpPr>
          <p:cNvPr id="8" name="Group 2"/>
          <p:cNvGrpSpPr>
            <a:grpSpLocks/>
          </p:cNvGrpSpPr>
          <p:nvPr/>
        </p:nvGrpSpPr>
        <p:grpSpPr bwMode="auto">
          <a:xfrm>
            <a:off x="4427984" y="2492897"/>
            <a:ext cx="1296144" cy="2232248"/>
            <a:chOff x="1632" y="1248"/>
            <a:chExt cx="2682" cy="2286"/>
          </a:xfrm>
        </p:grpSpPr>
        <p:sp>
          <p:nvSpPr>
            <p:cNvPr id="9"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IE"/>
            </a:p>
          </p:txBody>
        </p:sp>
        <p:sp>
          <p:nvSpPr>
            <p:cNvPr id="10"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IE"/>
            </a:p>
          </p:txBody>
        </p:sp>
        <p:sp>
          <p:nvSpPr>
            <p:cNvPr id="11"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IE"/>
            </a:p>
          </p:txBody>
        </p:sp>
      </p:grpSp>
      <p:sp>
        <p:nvSpPr>
          <p:cNvPr id="12" name="Infopage"/>
          <p:cNvSpPr>
            <a:spLocks noEditPoints="1" noChangeArrowheads="1"/>
          </p:cNvSpPr>
          <p:nvPr/>
        </p:nvSpPr>
        <p:spPr bwMode="auto">
          <a:xfrm>
            <a:off x="6516216" y="2924944"/>
            <a:ext cx="1224136" cy="187220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
        <p:nvSpPr>
          <p:cNvPr id="13" name="Litebulb"/>
          <p:cNvSpPr>
            <a:spLocks noEditPoints="1" noChangeArrowheads="1"/>
          </p:cNvSpPr>
          <p:nvPr/>
        </p:nvSpPr>
        <p:spPr bwMode="auto">
          <a:xfrm>
            <a:off x="2843808" y="4653136"/>
            <a:ext cx="1080120" cy="172819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14" name="floorlamp"/>
          <p:cNvSpPr>
            <a:spLocks noEditPoints="1" noChangeArrowheads="1"/>
          </p:cNvSpPr>
          <p:nvPr/>
        </p:nvSpPr>
        <p:spPr bwMode="auto">
          <a:xfrm>
            <a:off x="4283968" y="4869160"/>
            <a:ext cx="1008112" cy="1584176"/>
          </a:xfrm>
          <a:custGeom>
            <a:avLst/>
            <a:gdLst>
              <a:gd name="T0" fmla="*/ 10800 w 21600"/>
              <a:gd name="T1" fmla="*/ 0 h 21600"/>
              <a:gd name="T2" fmla="*/ 21600 w 21600"/>
              <a:gd name="T3" fmla="*/ 10800 h 21600"/>
              <a:gd name="T4" fmla="*/ 10800 w 21600"/>
              <a:gd name="T5" fmla="*/ 21600 h 21600"/>
              <a:gd name="T6" fmla="*/ 0 w 21600"/>
              <a:gd name="T7" fmla="*/ 10800 h 21600"/>
              <a:gd name="T8" fmla="*/ 2990 w 21600"/>
              <a:gd name="T9" fmla="*/ 4615 h 21600"/>
              <a:gd name="T10" fmla="*/ 18622 w 21600"/>
              <a:gd name="T11" fmla="*/ 16987 h 21600"/>
            </a:gdLst>
            <a:ahLst/>
            <a:cxnLst>
              <a:cxn ang="0">
                <a:pos x="T0" y="T1"/>
              </a:cxn>
              <a:cxn ang="0">
                <a:pos x="T2" y="T3"/>
              </a:cxn>
              <a:cxn ang="0">
                <a:pos x="T4" y="T5"/>
              </a:cxn>
              <a:cxn ang="0">
                <a:pos x="T6" y="T7"/>
              </a:cxn>
            </a:cxnLst>
            <a:rect l="T8" t="T9" r="T10" b="T11"/>
            <a:pathLst>
              <a:path w="21600" h="21600" extrusionOk="0">
                <a:moveTo>
                  <a:pt x="3089" y="18511"/>
                </a:moveTo>
                <a:lnTo>
                  <a:pt x="3903" y="19110"/>
                </a:lnTo>
                <a:lnTo>
                  <a:pt x="4813" y="19852"/>
                </a:lnTo>
                <a:lnTo>
                  <a:pt x="5651" y="20235"/>
                </a:lnTo>
                <a:lnTo>
                  <a:pt x="6537" y="20834"/>
                </a:lnTo>
                <a:lnTo>
                  <a:pt x="7519" y="21145"/>
                </a:lnTo>
                <a:lnTo>
                  <a:pt x="8573" y="21432"/>
                </a:lnTo>
                <a:lnTo>
                  <a:pt x="9698" y="21600"/>
                </a:lnTo>
                <a:lnTo>
                  <a:pt x="10824" y="21600"/>
                </a:lnTo>
                <a:lnTo>
                  <a:pt x="11878" y="21600"/>
                </a:lnTo>
                <a:lnTo>
                  <a:pt x="12859" y="21432"/>
                </a:lnTo>
                <a:lnTo>
                  <a:pt x="13913" y="21145"/>
                </a:lnTo>
                <a:lnTo>
                  <a:pt x="14895" y="20834"/>
                </a:lnTo>
                <a:lnTo>
                  <a:pt x="15949" y="20379"/>
                </a:lnTo>
                <a:lnTo>
                  <a:pt x="16787" y="19852"/>
                </a:lnTo>
                <a:lnTo>
                  <a:pt x="17529" y="19253"/>
                </a:lnTo>
                <a:lnTo>
                  <a:pt x="18367" y="18511"/>
                </a:lnTo>
                <a:lnTo>
                  <a:pt x="19110" y="17816"/>
                </a:lnTo>
                <a:lnTo>
                  <a:pt x="19708" y="16930"/>
                </a:lnTo>
                <a:lnTo>
                  <a:pt x="20235" y="16092"/>
                </a:lnTo>
                <a:lnTo>
                  <a:pt x="20690" y="15039"/>
                </a:lnTo>
                <a:lnTo>
                  <a:pt x="21145" y="14057"/>
                </a:lnTo>
                <a:lnTo>
                  <a:pt x="21432" y="13003"/>
                </a:lnTo>
                <a:lnTo>
                  <a:pt x="21600" y="11878"/>
                </a:lnTo>
                <a:lnTo>
                  <a:pt x="21600" y="10824"/>
                </a:lnTo>
                <a:lnTo>
                  <a:pt x="21600" y="9698"/>
                </a:lnTo>
                <a:lnTo>
                  <a:pt x="21432" y="8717"/>
                </a:lnTo>
                <a:lnTo>
                  <a:pt x="21145" y="7663"/>
                </a:lnTo>
                <a:lnTo>
                  <a:pt x="20834" y="6681"/>
                </a:lnTo>
                <a:lnTo>
                  <a:pt x="20379" y="5795"/>
                </a:lnTo>
                <a:lnTo>
                  <a:pt x="19852" y="4957"/>
                </a:lnTo>
                <a:lnTo>
                  <a:pt x="19253" y="4047"/>
                </a:lnTo>
                <a:lnTo>
                  <a:pt x="18511" y="3376"/>
                </a:lnTo>
                <a:lnTo>
                  <a:pt x="17840" y="2634"/>
                </a:lnTo>
                <a:lnTo>
                  <a:pt x="16930" y="1868"/>
                </a:lnTo>
                <a:lnTo>
                  <a:pt x="16092" y="1341"/>
                </a:lnTo>
                <a:lnTo>
                  <a:pt x="15039" y="910"/>
                </a:lnTo>
                <a:lnTo>
                  <a:pt x="14057" y="455"/>
                </a:lnTo>
                <a:lnTo>
                  <a:pt x="13027" y="144"/>
                </a:lnTo>
                <a:lnTo>
                  <a:pt x="11878" y="0"/>
                </a:lnTo>
                <a:lnTo>
                  <a:pt x="10824" y="0"/>
                </a:lnTo>
                <a:lnTo>
                  <a:pt x="9698" y="0"/>
                </a:lnTo>
                <a:lnTo>
                  <a:pt x="8573" y="144"/>
                </a:lnTo>
                <a:lnTo>
                  <a:pt x="7519" y="455"/>
                </a:lnTo>
                <a:lnTo>
                  <a:pt x="6537" y="742"/>
                </a:lnTo>
                <a:lnTo>
                  <a:pt x="5651" y="1341"/>
                </a:lnTo>
                <a:lnTo>
                  <a:pt x="4813" y="1724"/>
                </a:lnTo>
                <a:lnTo>
                  <a:pt x="3903" y="2467"/>
                </a:lnTo>
                <a:lnTo>
                  <a:pt x="3089" y="3089"/>
                </a:lnTo>
                <a:lnTo>
                  <a:pt x="2490" y="3903"/>
                </a:lnTo>
                <a:lnTo>
                  <a:pt x="1724" y="4813"/>
                </a:lnTo>
                <a:lnTo>
                  <a:pt x="1341" y="5627"/>
                </a:lnTo>
                <a:lnTo>
                  <a:pt x="742" y="6537"/>
                </a:lnTo>
                <a:lnTo>
                  <a:pt x="455" y="7519"/>
                </a:lnTo>
                <a:lnTo>
                  <a:pt x="144" y="8573"/>
                </a:lnTo>
                <a:lnTo>
                  <a:pt x="0" y="9698"/>
                </a:lnTo>
                <a:lnTo>
                  <a:pt x="0" y="10824"/>
                </a:lnTo>
                <a:lnTo>
                  <a:pt x="0" y="11878"/>
                </a:lnTo>
                <a:lnTo>
                  <a:pt x="144" y="13003"/>
                </a:lnTo>
                <a:lnTo>
                  <a:pt x="455" y="14057"/>
                </a:lnTo>
                <a:lnTo>
                  <a:pt x="742" y="15039"/>
                </a:lnTo>
                <a:lnTo>
                  <a:pt x="1341" y="15949"/>
                </a:lnTo>
                <a:lnTo>
                  <a:pt x="1724" y="16763"/>
                </a:lnTo>
                <a:lnTo>
                  <a:pt x="2490" y="17673"/>
                </a:lnTo>
                <a:lnTo>
                  <a:pt x="3089" y="18511"/>
                </a:lnTo>
                <a:close/>
              </a:path>
              <a:path w="21600" h="21600" extrusionOk="0">
                <a:moveTo>
                  <a:pt x="10824" y="16332"/>
                </a:moveTo>
                <a:lnTo>
                  <a:pt x="11878" y="16236"/>
                </a:lnTo>
                <a:lnTo>
                  <a:pt x="12859" y="15949"/>
                </a:lnTo>
                <a:lnTo>
                  <a:pt x="13913" y="15350"/>
                </a:lnTo>
                <a:lnTo>
                  <a:pt x="14584" y="14584"/>
                </a:lnTo>
                <a:lnTo>
                  <a:pt x="15350" y="13913"/>
                </a:lnTo>
                <a:lnTo>
                  <a:pt x="15949" y="12859"/>
                </a:lnTo>
                <a:lnTo>
                  <a:pt x="16260" y="11878"/>
                </a:lnTo>
                <a:lnTo>
                  <a:pt x="16332" y="10824"/>
                </a:lnTo>
                <a:lnTo>
                  <a:pt x="16260" y="9698"/>
                </a:lnTo>
                <a:lnTo>
                  <a:pt x="15949" y="8717"/>
                </a:lnTo>
                <a:lnTo>
                  <a:pt x="15350" y="7663"/>
                </a:lnTo>
                <a:lnTo>
                  <a:pt x="14584" y="6849"/>
                </a:lnTo>
                <a:lnTo>
                  <a:pt x="13913" y="6250"/>
                </a:lnTo>
                <a:lnTo>
                  <a:pt x="12859" y="5651"/>
                </a:lnTo>
                <a:lnTo>
                  <a:pt x="11878" y="5340"/>
                </a:lnTo>
                <a:lnTo>
                  <a:pt x="10824" y="5268"/>
                </a:lnTo>
                <a:lnTo>
                  <a:pt x="9698" y="5340"/>
                </a:lnTo>
                <a:lnTo>
                  <a:pt x="8717" y="5651"/>
                </a:lnTo>
                <a:lnTo>
                  <a:pt x="7663" y="6250"/>
                </a:lnTo>
                <a:lnTo>
                  <a:pt x="6849" y="6849"/>
                </a:lnTo>
                <a:lnTo>
                  <a:pt x="6250" y="7663"/>
                </a:lnTo>
                <a:lnTo>
                  <a:pt x="5651" y="8717"/>
                </a:lnTo>
                <a:lnTo>
                  <a:pt x="5340" y="9698"/>
                </a:lnTo>
                <a:lnTo>
                  <a:pt x="5268" y="10824"/>
                </a:lnTo>
                <a:lnTo>
                  <a:pt x="5340" y="11878"/>
                </a:lnTo>
                <a:lnTo>
                  <a:pt x="5651" y="12859"/>
                </a:lnTo>
                <a:lnTo>
                  <a:pt x="6250" y="13913"/>
                </a:lnTo>
                <a:lnTo>
                  <a:pt x="6849" y="14584"/>
                </a:lnTo>
                <a:lnTo>
                  <a:pt x="7663" y="15350"/>
                </a:lnTo>
                <a:lnTo>
                  <a:pt x="8717" y="15949"/>
                </a:lnTo>
                <a:lnTo>
                  <a:pt x="9698" y="16236"/>
                </a:lnTo>
                <a:lnTo>
                  <a:pt x="10824" y="16332"/>
                </a:lnTo>
                <a:moveTo>
                  <a:pt x="9770" y="5340"/>
                </a:moveTo>
                <a:lnTo>
                  <a:pt x="9770" y="7160"/>
                </a:lnTo>
                <a:lnTo>
                  <a:pt x="9770" y="13985"/>
                </a:lnTo>
                <a:lnTo>
                  <a:pt x="9770" y="16236"/>
                </a:lnTo>
                <a:moveTo>
                  <a:pt x="11806" y="5340"/>
                </a:moveTo>
                <a:lnTo>
                  <a:pt x="11806" y="7160"/>
                </a:lnTo>
                <a:lnTo>
                  <a:pt x="11806" y="13985"/>
                </a:lnTo>
                <a:lnTo>
                  <a:pt x="11806" y="16236"/>
                </a:lnTo>
              </a:path>
            </a:pathLst>
          </a:custGeom>
          <a:solidFill>
            <a:srgbClr val="FFFFCC"/>
          </a:solidFill>
          <a:ln w="9525">
            <a:solidFill>
              <a:srgbClr val="000000"/>
            </a:solidFill>
            <a:miter lim="800000"/>
            <a:headEnd/>
            <a:tailEnd/>
          </a:ln>
          <a:effectLst>
            <a:outerShdw dist="179605"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
        <p:nvSpPr>
          <p:cNvPr id="15" name="Music"/>
          <p:cNvSpPr>
            <a:spLocks noEditPoints="1" noChangeArrowheads="1"/>
          </p:cNvSpPr>
          <p:nvPr/>
        </p:nvSpPr>
        <p:spPr bwMode="auto">
          <a:xfrm>
            <a:off x="5580112" y="4941168"/>
            <a:ext cx="1224136" cy="1584176"/>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
        <p:nvSpPr>
          <p:cNvPr id="16" name="laptop"/>
          <p:cNvSpPr>
            <a:spLocks noEditPoints="1" noChangeArrowheads="1"/>
          </p:cNvSpPr>
          <p:nvPr/>
        </p:nvSpPr>
        <p:spPr bwMode="auto">
          <a:xfrm>
            <a:off x="7236296" y="5013176"/>
            <a:ext cx="1656185" cy="158417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FOR EXAMPLE:</a:t>
            </a:r>
          </a:p>
          <a:p>
            <a:endParaRPr lang="en-IE" dirty="0" smtClean="0"/>
          </a:p>
          <a:p>
            <a:r>
              <a:rPr lang="en-IE" dirty="0" smtClean="0"/>
              <a:t>Whereas this list becomes the following set of slides for a presentation</a:t>
            </a:r>
          </a:p>
          <a:p>
            <a:pPr>
              <a:buNone/>
            </a:pPr>
            <a:endParaRPr lang="en-IE" dirty="0"/>
          </a:p>
        </p:txBody>
      </p:sp>
      <p:sp>
        <p:nvSpPr>
          <p:cNvPr id="3" name="Title 2"/>
          <p:cNvSpPr>
            <a:spLocks noGrp="1"/>
          </p:cNvSpPr>
          <p:nvPr>
            <p:ph type="title"/>
          </p:nvPr>
        </p:nvSpPr>
        <p:spPr/>
        <p:txBody>
          <a:bodyPr/>
          <a:lstStyle/>
          <a:p>
            <a:r>
              <a:rPr lang="en-IE" dirty="0" smtClean="0"/>
              <a:t>For Example</a:t>
            </a:r>
            <a:endParaRPr lang="en-I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List1</a:t>
            </a:r>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a:p>
        </p:txBody>
      </p:sp>
      <p:sp>
        <p:nvSpPr>
          <p:cNvPr id="3" name="Title 2"/>
          <p:cNvSpPr>
            <a:spLocks noGrp="1"/>
          </p:cNvSpPr>
          <p:nvPr>
            <p:ph type="title"/>
          </p:nvPr>
        </p:nvSpPr>
        <p:spPr/>
        <p:txBody>
          <a:bodyPr/>
          <a:lstStyle/>
          <a:p>
            <a:r>
              <a:rPr lang="en-IE" dirty="0" smtClean="0"/>
              <a:t>List</a:t>
            </a:r>
            <a:endParaRPr lang="en-IE" dirty="0"/>
          </a:p>
        </p:txBody>
      </p:sp>
      <p:sp>
        <p:nvSpPr>
          <p:cNvPr id="1026" name="Documents"/>
          <p:cNvSpPr>
            <a:spLocks noEditPoints="1" noChangeArrowheads="1"/>
          </p:cNvSpPr>
          <p:nvPr/>
        </p:nvSpPr>
        <p:spPr bwMode="auto">
          <a:xfrm>
            <a:off x="4716017" y="260648"/>
            <a:ext cx="3960440" cy="6336704"/>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List1</a:t>
            </a:r>
          </a:p>
          <a:p>
            <a:r>
              <a:rPr lang="en-IE" dirty="0" smtClean="0"/>
              <a:t>List2</a:t>
            </a:r>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a:p>
        </p:txBody>
      </p:sp>
      <p:sp>
        <p:nvSpPr>
          <p:cNvPr id="3" name="Title 2"/>
          <p:cNvSpPr>
            <a:spLocks noGrp="1"/>
          </p:cNvSpPr>
          <p:nvPr>
            <p:ph type="title"/>
          </p:nvPr>
        </p:nvSpPr>
        <p:spPr/>
        <p:txBody>
          <a:bodyPr/>
          <a:lstStyle/>
          <a:p>
            <a:r>
              <a:rPr lang="en-IE" dirty="0" smtClean="0"/>
              <a:t>List</a:t>
            </a:r>
            <a:endParaRPr lang="en-IE" dirty="0"/>
          </a:p>
        </p:txBody>
      </p:sp>
      <p:sp>
        <p:nvSpPr>
          <p:cNvPr id="2051" name="File"/>
          <p:cNvSpPr>
            <a:spLocks noEditPoints="1" noChangeArrowheads="1"/>
          </p:cNvSpPr>
          <p:nvPr/>
        </p:nvSpPr>
        <p:spPr bwMode="auto">
          <a:xfrm>
            <a:off x="5636840" y="260648"/>
            <a:ext cx="2895600" cy="626469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List1</a:t>
            </a:r>
          </a:p>
          <a:p>
            <a:r>
              <a:rPr lang="en-IE" dirty="0" smtClean="0"/>
              <a:t>List2</a:t>
            </a:r>
          </a:p>
          <a:p>
            <a:r>
              <a:rPr lang="en-IE" dirty="0" smtClean="0"/>
              <a:t>List3</a:t>
            </a:r>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a:p>
        </p:txBody>
      </p:sp>
      <p:sp>
        <p:nvSpPr>
          <p:cNvPr id="3" name="Title 2"/>
          <p:cNvSpPr>
            <a:spLocks noGrp="1"/>
          </p:cNvSpPr>
          <p:nvPr>
            <p:ph type="title"/>
          </p:nvPr>
        </p:nvSpPr>
        <p:spPr/>
        <p:txBody>
          <a:bodyPr/>
          <a:lstStyle/>
          <a:p>
            <a:r>
              <a:rPr lang="en-IE" dirty="0" smtClean="0"/>
              <a:t>List</a:t>
            </a:r>
            <a:endParaRPr lang="en-IE" dirty="0"/>
          </a:p>
        </p:txBody>
      </p:sp>
      <p:sp>
        <p:nvSpPr>
          <p:cNvPr id="3074" name="filecab2"/>
          <p:cNvSpPr>
            <a:spLocks noEditPoints="1" noChangeArrowheads="1"/>
          </p:cNvSpPr>
          <p:nvPr/>
        </p:nvSpPr>
        <p:spPr bwMode="auto">
          <a:xfrm>
            <a:off x="5868144" y="332656"/>
            <a:ext cx="2664296" cy="6336704"/>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9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800" y="0"/>
                </a:moveTo>
                <a:lnTo>
                  <a:pt x="0" y="0"/>
                </a:lnTo>
                <a:lnTo>
                  <a:pt x="0" y="10800"/>
                </a:lnTo>
                <a:lnTo>
                  <a:pt x="0" y="20367"/>
                </a:lnTo>
                <a:lnTo>
                  <a:pt x="5807" y="20367"/>
                </a:lnTo>
                <a:lnTo>
                  <a:pt x="5807" y="20637"/>
                </a:lnTo>
                <a:lnTo>
                  <a:pt x="5970" y="20818"/>
                </a:lnTo>
                <a:lnTo>
                  <a:pt x="6133" y="20968"/>
                </a:lnTo>
                <a:lnTo>
                  <a:pt x="6404" y="21239"/>
                </a:lnTo>
                <a:lnTo>
                  <a:pt x="6567" y="21419"/>
                </a:lnTo>
                <a:lnTo>
                  <a:pt x="7055" y="21510"/>
                </a:lnTo>
                <a:lnTo>
                  <a:pt x="7544" y="21600"/>
                </a:lnTo>
                <a:lnTo>
                  <a:pt x="8141" y="21600"/>
                </a:lnTo>
                <a:lnTo>
                  <a:pt x="10800" y="21600"/>
                </a:lnTo>
                <a:lnTo>
                  <a:pt x="13188" y="21600"/>
                </a:lnTo>
                <a:lnTo>
                  <a:pt x="13948" y="21600"/>
                </a:lnTo>
                <a:lnTo>
                  <a:pt x="14436" y="21510"/>
                </a:lnTo>
                <a:lnTo>
                  <a:pt x="14708" y="21419"/>
                </a:lnTo>
                <a:lnTo>
                  <a:pt x="15033" y="21239"/>
                </a:lnTo>
                <a:lnTo>
                  <a:pt x="15359" y="20968"/>
                </a:lnTo>
                <a:lnTo>
                  <a:pt x="15522" y="20818"/>
                </a:lnTo>
                <a:lnTo>
                  <a:pt x="15684" y="20637"/>
                </a:lnTo>
                <a:lnTo>
                  <a:pt x="15684" y="20367"/>
                </a:lnTo>
                <a:lnTo>
                  <a:pt x="21600" y="20367"/>
                </a:lnTo>
                <a:lnTo>
                  <a:pt x="21600" y="10800"/>
                </a:lnTo>
                <a:lnTo>
                  <a:pt x="21600" y="0"/>
                </a:lnTo>
                <a:lnTo>
                  <a:pt x="10800" y="0"/>
                </a:lnTo>
                <a:close/>
                <a:moveTo>
                  <a:pt x="7055" y="20367"/>
                </a:moveTo>
                <a:lnTo>
                  <a:pt x="7055" y="20547"/>
                </a:lnTo>
                <a:lnTo>
                  <a:pt x="7055" y="20637"/>
                </a:lnTo>
                <a:lnTo>
                  <a:pt x="7218" y="20728"/>
                </a:lnTo>
                <a:lnTo>
                  <a:pt x="7381" y="20818"/>
                </a:lnTo>
                <a:lnTo>
                  <a:pt x="7544" y="20908"/>
                </a:lnTo>
                <a:lnTo>
                  <a:pt x="7707" y="20968"/>
                </a:lnTo>
                <a:lnTo>
                  <a:pt x="7815" y="20968"/>
                </a:lnTo>
                <a:lnTo>
                  <a:pt x="8141" y="20968"/>
                </a:lnTo>
                <a:lnTo>
                  <a:pt x="13188" y="20968"/>
                </a:lnTo>
                <a:lnTo>
                  <a:pt x="13459" y="20968"/>
                </a:lnTo>
                <a:lnTo>
                  <a:pt x="13785" y="20968"/>
                </a:lnTo>
                <a:lnTo>
                  <a:pt x="13948" y="20908"/>
                </a:lnTo>
                <a:lnTo>
                  <a:pt x="14111" y="20818"/>
                </a:lnTo>
                <a:lnTo>
                  <a:pt x="14273" y="20728"/>
                </a:lnTo>
                <a:lnTo>
                  <a:pt x="14273" y="20637"/>
                </a:lnTo>
                <a:lnTo>
                  <a:pt x="14436" y="20547"/>
                </a:lnTo>
                <a:lnTo>
                  <a:pt x="14436" y="20367"/>
                </a:lnTo>
                <a:lnTo>
                  <a:pt x="7055" y="20367"/>
                </a:lnTo>
                <a:close/>
              </a:path>
              <a:path w="21600" h="21600" extrusionOk="0">
                <a:moveTo>
                  <a:pt x="7055" y="20367"/>
                </a:moveTo>
                <a:lnTo>
                  <a:pt x="5807" y="20367"/>
                </a:lnTo>
                <a:lnTo>
                  <a:pt x="21600" y="20367"/>
                </a:ln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TotalTime>
  <Words>621</Words>
  <Application>Microsoft Office PowerPoint</Application>
  <PresentationFormat>On-screen Show (4:3)</PresentationFormat>
  <Paragraphs>175</Paragraphs>
  <Slides>30</Slides>
  <Notes>14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How to use the PowerPoint  slides on my website</vt:lpstr>
      <vt:lpstr>Using my slides</vt:lpstr>
      <vt:lpstr>What’s the difference?</vt:lpstr>
      <vt:lpstr>For Example</vt:lpstr>
      <vt:lpstr>List</vt:lpstr>
      <vt:lpstr>For Example</vt:lpstr>
      <vt:lpstr>List</vt:lpstr>
      <vt:lpstr>List</vt:lpstr>
      <vt:lpstr>List</vt:lpstr>
      <vt:lpstr>List</vt:lpstr>
      <vt:lpstr>List</vt:lpstr>
      <vt:lpstr>List</vt:lpstr>
      <vt:lpstr>List</vt:lpstr>
      <vt:lpstr>List</vt:lpstr>
      <vt:lpstr>List</vt:lpstr>
      <vt:lpstr>List</vt:lpstr>
      <vt:lpstr>For Example</vt:lpstr>
      <vt:lpstr>So what?</vt:lpstr>
      <vt:lpstr>So what?</vt:lpstr>
      <vt:lpstr>A better way...</vt:lpstr>
      <vt:lpstr>A better way...</vt:lpstr>
      <vt:lpstr>A better way...</vt:lpstr>
      <vt:lpstr>A better way...</vt:lpstr>
      <vt:lpstr>A better way...</vt:lpstr>
      <vt:lpstr>A better way...</vt:lpstr>
      <vt:lpstr>Cornell Notetaking</vt:lpstr>
      <vt:lpstr>Cornell Notetaking</vt:lpstr>
      <vt:lpstr>Why?</vt:lpstr>
      <vt:lpstr>Why?</vt:lpstr>
      <vt:lpstr>Final Note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slides on my website</dc:title>
  <dc:creator>dgordon</dc:creator>
  <cp:lastModifiedBy>dgordon</cp:lastModifiedBy>
  <cp:revision>14</cp:revision>
  <dcterms:created xsi:type="dcterms:W3CDTF">2011-04-25T21:36:38Z</dcterms:created>
  <dcterms:modified xsi:type="dcterms:W3CDTF">2011-09-09T17:34:03Z</dcterms:modified>
</cp:coreProperties>
</file>