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6"/>
  </p:notesMasterIdLst>
  <p:sldIdLst>
    <p:sldId id="441" r:id="rId2"/>
    <p:sldId id="442" r:id="rId3"/>
    <p:sldId id="443" r:id="rId4"/>
    <p:sldId id="44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981" autoAdjust="0"/>
  </p:normalViewPr>
  <p:slideViewPr>
    <p:cSldViewPr>
      <p:cViewPr varScale="1">
        <p:scale>
          <a:sx n="45" d="100"/>
          <a:sy n="45" d="100"/>
        </p:scale>
        <p:origin x="190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Gordon" userId="796278f3-970d-4a3b-8137-dc597a054133" providerId="ADAL" clId="{8100E2DF-6CC8-401B-A38A-C61A9F2F4F2E}"/>
    <pc:docChg chg="custSel modSld">
      <pc:chgData name="Damian Gordon" userId="796278f3-970d-4a3b-8137-dc597a054133" providerId="ADAL" clId="{8100E2DF-6CC8-401B-A38A-C61A9F2F4F2E}" dt="2024-02-07T09:52:04.397" v="1" actId="1076"/>
      <pc:docMkLst>
        <pc:docMk/>
      </pc:docMkLst>
      <pc:sldChg chg="delSp modSp mod">
        <pc:chgData name="Damian Gordon" userId="796278f3-970d-4a3b-8137-dc597a054133" providerId="ADAL" clId="{8100E2DF-6CC8-401B-A38A-C61A9F2F4F2E}" dt="2024-02-07T09:52:04.397" v="1" actId="1076"/>
        <pc:sldMkLst>
          <pc:docMk/>
          <pc:sldMk cId="0" sldId="441"/>
        </pc:sldMkLst>
        <pc:spChg chg="mod">
          <ac:chgData name="Damian Gordon" userId="796278f3-970d-4a3b-8137-dc597a054133" providerId="ADAL" clId="{8100E2DF-6CC8-401B-A38A-C61A9F2F4F2E}" dt="2024-02-07T09:52:04.397" v="1" actId="1076"/>
          <ac:spMkLst>
            <pc:docMk/>
            <pc:sldMk cId="0" sldId="441"/>
            <ac:spMk id="15361" creationId="{00000000-0000-0000-0000-000000000000}"/>
          </ac:spMkLst>
        </pc:spChg>
        <pc:picChg chg="del">
          <ac:chgData name="Damian Gordon" userId="796278f3-970d-4a3b-8137-dc597a054133" providerId="ADAL" clId="{8100E2DF-6CC8-401B-A38A-C61A9F2F4F2E}" dt="2024-02-07T09:51:55.692" v="0" actId="478"/>
          <ac:picMkLst>
            <pc:docMk/>
            <pc:sldMk cId="0" sldId="441"/>
            <ac:picMk id="3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04E224-59B5-40C0-9BAE-FDA0896DAE63}" type="datetimeFigureOut">
              <a:rPr lang="en-US"/>
              <a:pPr>
                <a:defRPr/>
              </a:pPr>
              <a:t>2/7/2024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CC507B-DCC4-4991-990A-5389200EC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44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8CC27F-FBD6-4AA3-8310-C5FE16BFECF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8CC27F-FBD6-4AA3-8310-C5FE16BFECF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132F52-7B68-45DC-9020-95CD327B9BFB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07/02/2024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07/02/2024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07/02/2024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07/02/2024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07/02/2024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07/02/2024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07/02/2024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07/02/2024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07/02/2024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07/02/2024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07/02/2024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F7E7A-FA0F-4251-B34D-03FEED39A8DB}" type="datetimeFigureOut">
              <a:rPr lang="en-IE" smtClean="0"/>
              <a:pPr/>
              <a:t>07/02/2024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2483768" y="2780928"/>
            <a:ext cx="4176464" cy="990600"/>
          </a:xfrm>
        </p:spPr>
        <p:txBody>
          <a:bodyPr/>
          <a:lstStyle/>
          <a:p>
            <a:r>
              <a:rPr lang="en-IE" dirty="0"/>
              <a:t>SWOT Analysis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Thinking Creatively</a:t>
            </a:r>
            <a:endParaRPr lang="en-IE" b="1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E" sz="2800" b="1" dirty="0"/>
              <a:t>SWOT</a:t>
            </a:r>
          </a:p>
          <a:p>
            <a:pPr>
              <a:defRPr/>
            </a:pPr>
            <a:r>
              <a:rPr lang="en-IE" sz="2400" dirty="0"/>
              <a:t>Developed originally as strategic planning tool for organisations to determine the internal and external factors that might be advantageous and detrimental to their business.</a:t>
            </a:r>
          </a:p>
          <a:p>
            <a:pPr>
              <a:defRPr/>
            </a:pPr>
            <a:r>
              <a:rPr lang="en-IE" sz="2400" dirty="0"/>
              <a:t>Although the origins of SWOT are elusive, generally it is credited to Albert S. Humphrey working at the Stanford Research Institute  in the 1960s and 1970s.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Thinking Creatively</a:t>
            </a:r>
            <a:endParaRPr lang="en-IE" b="1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E" sz="2800" b="1" dirty="0"/>
              <a:t>SWOT</a:t>
            </a:r>
            <a:r>
              <a:rPr lang="en-IE" sz="2800" dirty="0"/>
              <a:t> stands for:</a:t>
            </a:r>
          </a:p>
          <a:p>
            <a:pPr lvl="1">
              <a:defRPr/>
            </a:pPr>
            <a:r>
              <a:rPr lang="en-IE" sz="2400" b="1" dirty="0"/>
              <a:t>S</a:t>
            </a:r>
            <a:r>
              <a:rPr lang="en-IE" sz="2400" dirty="0"/>
              <a:t>: Strengths - what is going well in this organisation?</a:t>
            </a:r>
          </a:p>
          <a:p>
            <a:pPr lvl="1">
              <a:defRPr/>
            </a:pPr>
            <a:r>
              <a:rPr lang="en-IE" sz="2400" b="1" dirty="0"/>
              <a:t>W</a:t>
            </a:r>
            <a:r>
              <a:rPr lang="en-IE" sz="2400" dirty="0"/>
              <a:t>: Weaknesses -  what is not going well in this organisation?</a:t>
            </a:r>
          </a:p>
          <a:p>
            <a:pPr lvl="1">
              <a:defRPr/>
            </a:pPr>
            <a:r>
              <a:rPr lang="en-IE" sz="2400" b="1" dirty="0"/>
              <a:t>O</a:t>
            </a:r>
            <a:r>
              <a:rPr lang="en-IE" sz="2400" dirty="0"/>
              <a:t>: Opportunities - what external elements are present to improve success?</a:t>
            </a:r>
          </a:p>
          <a:p>
            <a:pPr lvl="1">
              <a:defRPr/>
            </a:pPr>
            <a:r>
              <a:rPr lang="en-IE" sz="2400" b="1" dirty="0"/>
              <a:t>T</a:t>
            </a:r>
            <a:r>
              <a:rPr lang="en-IE" sz="2400" dirty="0"/>
              <a:t>: Threats - what external elements are present that might be an impediment?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Thinking Creatively</a:t>
            </a:r>
            <a:endParaRPr lang="en-IE" b="1" dirty="0"/>
          </a:p>
        </p:txBody>
      </p:sp>
      <p:sp>
        <p:nvSpPr>
          <p:cNvPr id="86017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3733800" cy="3962400"/>
          </a:xfrm>
        </p:spPr>
        <p:txBody>
          <a:bodyPr>
            <a:normAutofit lnSpcReduction="10000"/>
          </a:bodyPr>
          <a:lstStyle/>
          <a:p>
            <a:r>
              <a:rPr lang="en-IE" sz="2400" b="1" dirty="0"/>
              <a:t>SWOT</a:t>
            </a:r>
            <a:r>
              <a:rPr lang="en-IE" sz="2400" dirty="0"/>
              <a:t> can be used for any decision making scenario where a clear end goal has been established.</a:t>
            </a:r>
          </a:p>
          <a:p>
            <a:r>
              <a:rPr lang="en-IE" sz="2400" dirty="0"/>
              <a:t>The Strengths and Weaknesses tend to look at the present whereas the Opportunities and Threats focus on the future.</a:t>
            </a:r>
          </a:p>
        </p:txBody>
      </p:sp>
      <p:grpSp>
        <p:nvGrpSpPr>
          <p:cNvPr id="2" name="Group 73"/>
          <p:cNvGrpSpPr/>
          <p:nvPr/>
        </p:nvGrpSpPr>
        <p:grpSpPr>
          <a:xfrm>
            <a:off x="4572000" y="1052736"/>
            <a:ext cx="3960440" cy="4032448"/>
            <a:chOff x="4572000" y="1052736"/>
            <a:chExt cx="3960440" cy="4032448"/>
          </a:xfrm>
        </p:grpSpPr>
        <p:grpSp>
          <p:nvGrpSpPr>
            <p:cNvPr id="3" name="Group 49"/>
            <p:cNvGrpSpPr/>
            <p:nvPr/>
          </p:nvGrpSpPr>
          <p:grpSpPr>
            <a:xfrm>
              <a:off x="4572000" y="1052736"/>
              <a:ext cx="3960440" cy="4032448"/>
              <a:chOff x="4283968" y="1196752"/>
              <a:chExt cx="3816424" cy="4968552"/>
            </a:xfrm>
          </p:grpSpPr>
          <p:sp>
            <p:nvSpPr>
              <p:cNvPr id="42" name="Rectangle 41"/>
              <p:cNvSpPr/>
              <p:nvPr/>
            </p:nvSpPr>
            <p:spPr bwMode="auto">
              <a:xfrm>
                <a:off x="4283968" y="1196752"/>
                <a:ext cx="3816424" cy="4968552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4499992" y="1340768"/>
                <a:ext cx="3456384" cy="50405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sz="24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-1" charset="0"/>
                    <a:ea typeface="ＭＳ Ｐゴシック" pitchFamily="-1" charset="-128"/>
                    <a:cs typeface="ＭＳ Ｐゴシック" pitchFamily="-1" charset="-128"/>
                  </a:rPr>
                  <a:t>SWOT</a:t>
                </a:r>
              </a:p>
            </p:txBody>
          </p:sp>
        </p:grpSp>
        <p:sp>
          <p:nvSpPr>
            <p:cNvPr id="63" name="Rectangle 62"/>
            <p:cNvSpPr/>
            <p:nvPr/>
          </p:nvSpPr>
          <p:spPr bwMode="auto">
            <a:xfrm>
              <a:off x="5292080" y="1844824"/>
              <a:ext cx="1512168" cy="4320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Helpful</a:t>
              </a: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804248" y="1844824"/>
              <a:ext cx="1512168" cy="4320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Harmful</a:t>
              </a: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5292080" y="2276872"/>
              <a:ext cx="1512168" cy="12961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5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S</a:t>
              </a:r>
              <a:endParaRPr kumimoji="0" lang="en-I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6804248" y="2276872"/>
              <a:ext cx="1512168" cy="12961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5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W</a:t>
              </a:r>
              <a:endParaRPr kumimoji="0" lang="en-I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5292080" y="3573016"/>
              <a:ext cx="1512168" cy="12961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E" sz="5400" b="1" dirty="0"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O</a:t>
              </a:r>
              <a:endParaRPr kumimoji="0" lang="en-I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6804248" y="3573016"/>
              <a:ext cx="1512168" cy="12961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5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T</a:t>
              </a:r>
              <a:endParaRPr kumimoji="0" lang="en-I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4788024" y="2276872"/>
              <a:ext cx="504056" cy="12961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Internal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4788024" y="3573016"/>
              <a:ext cx="504056" cy="12961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External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Words>171</Words>
  <Application>Microsoft Office PowerPoint</Application>
  <PresentationFormat>On-screen Show (4:3)</PresentationFormat>
  <Paragraphs>27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Office Theme</vt:lpstr>
      <vt:lpstr>SWOT Analysis</vt:lpstr>
      <vt:lpstr>Thinking Creatively</vt:lpstr>
      <vt:lpstr>Thinking Creatively</vt:lpstr>
      <vt:lpstr>Thinking Creatively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Design</dc:title>
  <dc:creator>Damian Gordon Staff</dc:creator>
  <cp:lastModifiedBy>Damian Gordon</cp:lastModifiedBy>
  <cp:revision>111</cp:revision>
  <dcterms:created xsi:type="dcterms:W3CDTF">2012-01-26T14:18:16Z</dcterms:created>
  <dcterms:modified xsi:type="dcterms:W3CDTF">2024-02-07T09:52:04Z</dcterms:modified>
</cp:coreProperties>
</file>