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3" r:id="rId4"/>
    <p:sldId id="275" r:id="rId5"/>
    <p:sldId id="276" r:id="rId6"/>
    <p:sldId id="277" r:id="rId7"/>
    <p:sldId id="278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70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2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1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7368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18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2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87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6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515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09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848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41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6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096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28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015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784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support.microsoft.com/en-ie/help/14220/windows-movie-maker-downlo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debugmode.com/wax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fixounet.free.fr/avidemux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download.cnet.com/ZS4-Video-Editor/3000-13631_4-10043774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lwk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Video Editing Tools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Damian Gordon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0612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Windows Movie Maker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support.microsoft.com/en-ie/help/14220/windows-movie-maker-download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3190114"/>
            <a:ext cx="5279798" cy="29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http://www.virtualdub.org/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77" y="2557463"/>
            <a:ext cx="5424846" cy="3317875"/>
          </a:xfrm>
        </p:spPr>
      </p:pic>
    </p:spTree>
    <p:extLst>
      <p:ext uri="{BB962C8B-B14F-4D97-AF65-F5344CB8AC3E}">
        <p14:creationId xmlns:p14="http://schemas.microsoft.com/office/powerpoint/2010/main" val="227477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Wax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http://www.debugmode.com/wax</a:t>
            </a:r>
            <a:r>
              <a:rPr lang="en-IE" dirty="0" smtClean="0">
                <a:hlinkClick r:id="rId2"/>
              </a:rPr>
              <a:t>/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81" y="3089910"/>
            <a:ext cx="4316035" cy="29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8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Avidemux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http://fixounet.free.fr/avidemux</a:t>
            </a:r>
            <a:r>
              <a:rPr lang="en-IE" dirty="0" smtClean="0">
                <a:hlinkClick r:id="rId2"/>
              </a:rPr>
              <a:t>/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98" y="3010889"/>
            <a:ext cx="4562001" cy="30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2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ZS4 Video Editor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http://</a:t>
            </a:r>
            <a:r>
              <a:rPr lang="en-IE" dirty="0" smtClean="0">
                <a:hlinkClick r:id="rId2"/>
              </a:rPr>
              <a:t>download.cnet.com/ZS4-Video-Editor/3000-13631_4-10043774.html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8" y="3051801"/>
            <a:ext cx="3647202" cy="30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4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Lightworks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https://www.lwks.com</a:t>
            </a:r>
            <a:r>
              <a:rPr lang="en-IE" dirty="0" smtClean="0">
                <a:hlinkClick r:id="rId2"/>
              </a:rPr>
              <a:t>/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94" y="3034988"/>
            <a:ext cx="4725825" cy="28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8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THE END.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8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39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Video Editing Tools</vt:lpstr>
      <vt:lpstr>Windows Movie Maker</vt:lpstr>
      <vt:lpstr>http://www.virtualdub.org/</vt:lpstr>
      <vt:lpstr>Wax</vt:lpstr>
      <vt:lpstr>Avidemux</vt:lpstr>
      <vt:lpstr>ZS4 Video Editor</vt:lpstr>
      <vt:lpstr>Lightworks</vt:lpstr>
      <vt:lpstr>THE END.</vt:lpstr>
    </vt:vector>
  </TitlesOfParts>
  <Company>Dublin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Gordon</dc:creator>
  <cp:lastModifiedBy>Damian Gordon</cp:lastModifiedBy>
  <cp:revision>9</cp:revision>
  <dcterms:created xsi:type="dcterms:W3CDTF">2016-12-01T12:40:40Z</dcterms:created>
  <dcterms:modified xsi:type="dcterms:W3CDTF">2016-12-01T16:51:40Z</dcterms:modified>
</cp:coreProperties>
</file>