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3" r:id="rId4"/>
    <p:sldId id="285" r:id="rId5"/>
    <p:sldId id="282" r:id="rId6"/>
    <p:sldId id="287" r:id="rId7"/>
    <p:sldId id="284" r:id="rId8"/>
    <p:sldId id="286" r:id="rId9"/>
    <p:sldId id="28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EE671EE-2FDA-4792-A55C-858E2C0B8EB5}" type="datetimeFigureOut">
              <a:rPr lang="en-IE" smtClean="0"/>
              <a:t>02/12/2016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8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02/12/2016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700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02/12/2016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222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02/12/2016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13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02/12/2016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7368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02/12/2016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318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02/12/2016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426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02/12/2016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187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02/12/2016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764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02/12/2016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515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02/12/2016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09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02/12/2016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848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02/12/2016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41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02/12/2016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76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02/12/2016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096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02/12/2016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285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02/12/2016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015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E671EE-2FDA-4792-A55C-858E2C0B8EB5}" type="datetimeFigureOut">
              <a:rPr lang="en-IE" smtClean="0"/>
              <a:t>02/12/2016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784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pencil.evolus.v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gomockingbird.com/mockingbir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ireframe.talltree.us/default.as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Prototyping and Wireframe Tools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E" sz="3600" dirty="0" smtClean="0"/>
              <a:t>Damian Gordon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306129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THE END.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80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Pencil Project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hlinkClick r:id="rId2"/>
              </a:rPr>
              <a:t>http://pencil.evolus.vn</a:t>
            </a:r>
            <a:r>
              <a:rPr lang="en-IE" dirty="0" smtClean="0">
                <a:hlinkClick r:id="rId2"/>
              </a:rPr>
              <a:t>/</a:t>
            </a:r>
            <a:endParaRPr lang="en-IE" dirty="0" smtClean="0"/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928" y="3101884"/>
            <a:ext cx="4770371" cy="304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https://www.fluidui.com/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5" y="2578100"/>
            <a:ext cx="5238750" cy="3276600"/>
          </a:xfrm>
        </p:spPr>
      </p:pic>
    </p:spTree>
    <p:extLst>
      <p:ext uri="{BB962C8B-B14F-4D97-AF65-F5344CB8AC3E}">
        <p14:creationId xmlns:p14="http://schemas.microsoft.com/office/powerpoint/2010/main" val="920425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http://lumzy.com/app/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78" y="2557463"/>
            <a:ext cx="5898444" cy="3317875"/>
          </a:xfrm>
        </p:spPr>
      </p:pic>
    </p:spTree>
    <p:extLst>
      <p:ext uri="{BB962C8B-B14F-4D97-AF65-F5344CB8AC3E}">
        <p14:creationId xmlns:p14="http://schemas.microsoft.com/office/powerpoint/2010/main" val="4064674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Mockingbird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hlinkClick r:id="rId2"/>
              </a:rPr>
              <a:t>https://</a:t>
            </a:r>
            <a:r>
              <a:rPr lang="en-IE" dirty="0" smtClean="0">
                <a:hlinkClick r:id="rId2"/>
              </a:rPr>
              <a:t>gomockingbird.com/mockingbird</a:t>
            </a:r>
            <a:endParaRPr lang="en-IE" dirty="0" smtClean="0"/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78" y="3146855"/>
            <a:ext cx="4320862" cy="299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47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Web Site Wireframe Tool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hlinkClick r:id="rId2"/>
              </a:rPr>
              <a:t>http://</a:t>
            </a:r>
            <a:r>
              <a:rPr lang="en-IE" dirty="0" smtClean="0">
                <a:hlinkClick r:id="rId2"/>
              </a:rPr>
              <a:t>wireframe.talltree.us/default.asp</a:t>
            </a:r>
            <a:endParaRPr lang="en-IE" dirty="0" smtClean="0"/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613" y="3279545"/>
            <a:ext cx="4362771" cy="259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79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https://cacoo.com/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285" y="2678305"/>
            <a:ext cx="4571429" cy="3076190"/>
          </a:xfrm>
        </p:spPr>
      </p:pic>
    </p:spTree>
    <p:extLst>
      <p:ext uri="{BB962C8B-B14F-4D97-AF65-F5344CB8AC3E}">
        <p14:creationId xmlns:p14="http://schemas.microsoft.com/office/powerpoint/2010/main" val="929813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http://www.sketchup.com/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327" y="2557463"/>
            <a:ext cx="6939346" cy="3317875"/>
          </a:xfrm>
        </p:spPr>
      </p:pic>
    </p:spTree>
    <p:extLst>
      <p:ext uri="{BB962C8B-B14F-4D97-AF65-F5344CB8AC3E}">
        <p14:creationId xmlns:p14="http://schemas.microsoft.com/office/powerpoint/2010/main" val="2996040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http://verifyapp.com/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811" y="2638129"/>
            <a:ext cx="5778378" cy="3284551"/>
          </a:xfrm>
        </p:spPr>
      </p:pic>
    </p:spTree>
    <p:extLst>
      <p:ext uri="{BB962C8B-B14F-4D97-AF65-F5344CB8AC3E}">
        <p14:creationId xmlns:p14="http://schemas.microsoft.com/office/powerpoint/2010/main" val="2929444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345</TotalTime>
  <Words>47</Words>
  <Application>Microsoft Office PowerPoint</Application>
  <PresentationFormat>Widescreen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Prototyping and Wireframe Tools</vt:lpstr>
      <vt:lpstr>The Pencil Project</vt:lpstr>
      <vt:lpstr>https://www.fluidui.com/</vt:lpstr>
      <vt:lpstr>http://lumzy.com/app/</vt:lpstr>
      <vt:lpstr>Mockingbird</vt:lpstr>
      <vt:lpstr>Web Site Wireframe Tool</vt:lpstr>
      <vt:lpstr>https://cacoo.com/</vt:lpstr>
      <vt:lpstr>http://www.sketchup.com/</vt:lpstr>
      <vt:lpstr>http://verifyapp.com/</vt:lpstr>
      <vt:lpstr>THE END.</vt:lpstr>
    </vt:vector>
  </TitlesOfParts>
  <Company>Dublin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Damian Gordon</dc:creator>
  <cp:lastModifiedBy>Damian Gordon</cp:lastModifiedBy>
  <cp:revision>18</cp:revision>
  <dcterms:created xsi:type="dcterms:W3CDTF">2016-12-01T12:40:40Z</dcterms:created>
  <dcterms:modified xsi:type="dcterms:W3CDTF">2016-12-02T11:39:22Z</dcterms:modified>
</cp:coreProperties>
</file>