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59" r:id="rId12"/>
    <p:sldId id="261" r:id="rId13"/>
    <p:sldId id="271" r:id="rId14"/>
    <p:sldId id="262" r:id="rId15"/>
    <p:sldId id="260" r:id="rId16"/>
    <p:sldId id="25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87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9700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2229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913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17368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18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426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187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5764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345158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09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0848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9414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766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90966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285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10150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EE671EE-2FDA-4792-A55C-858E2C0B8EB5}" type="datetimeFigureOut">
              <a:rPr lang="en-IE" smtClean="0"/>
              <a:t>01/12/2016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042FCD-F7CB-42F9-9E5F-9204CD45DB5E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7784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hyperlink" Target="http://www.tripwiremagazine.com/2009/09/70-seriously-useful-handwritten-fonts-and-inspirational-showcases.htm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www.freestockphotos.biz/stockphoto/1008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chriswgperez.com/downloads/bob-character-pack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Some </a:t>
            </a:r>
            <a:r>
              <a:rPr lang="en-IE" dirty="0" smtClean="0"/>
              <a:t>Multimedia Design </a:t>
            </a:r>
            <a:r>
              <a:rPr lang="en-IE" dirty="0" smtClean="0"/>
              <a:t>Tools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IE" sz="3600" dirty="0" smtClean="0"/>
              <a:t>Damian </a:t>
            </a:r>
            <a:r>
              <a:rPr lang="en-IE" sz="3600" dirty="0" smtClean="0"/>
              <a:t>Gordon</a:t>
            </a:r>
            <a:endParaRPr lang="en-IE" sz="3600" dirty="0"/>
          </a:p>
        </p:txBody>
      </p:sp>
    </p:spTree>
    <p:extLst>
      <p:ext uri="{BB962C8B-B14F-4D97-AF65-F5344CB8AC3E}">
        <p14:creationId xmlns:p14="http://schemas.microsoft.com/office/powerpoint/2010/main" val="306129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http://www.makebeliefscomix.com/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21" y="2708677"/>
            <a:ext cx="8550157" cy="3257718"/>
          </a:xfrm>
        </p:spPr>
      </p:pic>
    </p:spTree>
    <p:extLst>
      <p:ext uri="{BB962C8B-B14F-4D97-AF65-F5344CB8AC3E}">
        <p14:creationId xmlns:p14="http://schemas.microsoft.com/office/powerpoint/2010/main" val="220179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https://www.iconfinder.com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923" y="2787252"/>
            <a:ext cx="5838154" cy="3063825"/>
          </a:xfrm>
        </p:spPr>
      </p:pic>
    </p:spTree>
    <p:extLst>
      <p:ext uri="{BB962C8B-B14F-4D97-AF65-F5344CB8AC3E}">
        <p14:creationId xmlns:p14="http://schemas.microsoft.com/office/powerpoint/2010/main" val="292298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http://www.freesound.org/browse/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154" y="2557463"/>
            <a:ext cx="4633692" cy="3317875"/>
          </a:xfrm>
        </p:spPr>
      </p:pic>
    </p:spTree>
    <p:extLst>
      <p:ext uri="{BB962C8B-B14F-4D97-AF65-F5344CB8AC3E}">
        <p14:creationId xmlns:p14="http://schemas.microsoft.com/office/powerpoint/2010/main" val="5453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https://dabuttonfactory.com/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165" y="2557463"/>
            <a:ext cx="7503670" cy="3317875"/>
          </a:xfrm>
        </p:spPr>
      </p:pic>
    </p:spTree>
    <p:extLst>
      <p:ext uri="{BB962C8B-B14F-4D97-AF65-F5344CB8AC3E}">
        <p14:creationId xmlns:p14="http://schemas.microsoft.com/office/powerpoint/2010/main" val="203205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http://www.texturelovers.com/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10" y="2592211"/>
            <a:ext cx="4644979" cy="3483734"/>
          </a:xfrm>
        </p:spPr>
      </p:pic>
    </p:spTree>
    <p:extLst>
      <p:ext uri="{BB962C8B-B14F-4D97-AF65-F5344CB8AC3E}">
        <p14:creationId xmlns:p14="http://schemas.microsoft.com/office/powerpoint/2010/main" val="23011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70+ </a:t>
            </a:r>
            <a:r>
              <a:rPr lang="en-IE" dirty="0" smtClean="0"/>
              <a:t>Handwritten </a:t>
            </a:r>
            <a:r>
              <a:rPr lang="en-IE" dirty="0"/>
              <a:t>Fonts and </a:t>
            </a:r>
            <a:r>
              <a:rPr lang="en-IE" dirty="0" smtClean="0"/>
              <a:t>Showcases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hlinkClick r:id="rId2"/>
              </a:rPr>
              <a:t>http://www.tripwiremagazine.com/2009/09/70-seriously-useful-handwritten-fonts-and-inspirational-showcases.html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436" y="3494618"/>
            <a:ext cx="59531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Cartoon Speech Bubbles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hlinkClick r:id="rId2"/>
              </a:rPr>
              <a:t>http://www.freestockphotos.biz/stockphoto/1008</a:t>
            </a:r>
            <a:endParaRPr lang="en-IE" dirty="0" smtClean="0"/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297" y="3125662"/>
            <a:ext cx="4375329" cy="2750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THE END.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98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http://www.designcomics.org/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284" y="2557463"/>
            <a:ext cx="5381431" cy="3317875"/>
          </a:xfrm>
        </p:spPr>
      </p:pic>
    </p:spTree>
    <p:extLst>
      <p:ext uri="{BB962C8B-B14F-4D97-AF65-F5344CB8AC3E}">
        <p14:creationId xmlns:p14="http://schemas.microsoft.com/office/powerpoint/2010/main" val="29847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https://www.powtoon.com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78" y="2557463"/>
            <a:ext cx="5898444" cy="3317875"/>
          </a:xfrm>
        </p:spPr>
      </p:pic>
    </p:spTree>
    <p:extLst>
      <p:ext uri="{BB962C8B-B14F-4D97-AF65-F5344CB8AC3E}">
        <p14:creationId xmlns:p14="http://schemas.microsoft.com/office/powerpoint/2010/main" val="23860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Bob Character Pack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>
                <a:hlinkClick r:id="rId2"/>
              </a:rPr>
              <a:t>http://chriswgperez.com/downloads/bob-character-pack/</a:t>
            </a:r>
            <a:endParaRPr lang="en-IE" dirty="0" smtClean="0"/>
          </a:p>
          <a:p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582" y="2953035"/>
            <a:ext cx="2922833" cy="29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2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https://tellagami.com/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811" y="2557463"/>
            <a:ext cx="5888378" cy="3317875"/>
          </a:xfrm>
        </p:spPr>
      </p:pic>
    </p:spTree>
    <p:extLst>
      <p:ext uri="{BB962C8B-B14F-4D97-AF65-F5344CB8AC3E}">
        <p14:creationId xmlns:p14="http://schemas.microsoft.com/office/powerpoint/2010/main" val="17882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http://www.voki.com/</a:t>
            </a:r>
            <a:endParaRPr lang="en-IE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66" y="2636527"/>
            <a:ext cx="4325868" cy="3385824"/>
          </a:xfrm>
        </p:spPr>
      </p:pic>
    </p:spTree>
    <p:extLst>
      <p:ext uri="{BB962C8B-B14F-4D97-AF65-F5344CB8AC3E}">
        <p14:creationId xmlns:p14="http://schemas.microsoft.com/office/powerpoint/2010/main" val="262555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http://doppelme.com/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715" y="2622262"/>
            <a:ext cx="6148570" cy="3401547"/>
          </a:xfrm>
        </p:spPr>
      </p:pic>
    </p:spTree>
    <p:extLst>
      <p:ext uri="{BB962C8B-B14F-4D97-AF65-F5344CB8AC3E}">
        <p14:creationId xmlns:p14="http://schemas.microsoft.com/office/powerpoint/2010/main" val="125927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http://animoto.com/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2217" y="2615939"/>
            <a:ext cx="6327566" cy="3448524"/>
          </a:xfrm>
        </p:spPr>
      </p:pic>
    </p:spTree>
    <p:extLst>
      <p:ext uri="{BB962C8B-B14F-4D97-AF65-F5344CB8AC3E}">
        <p14:creationId xmlns:p14="http://schemas.microsoft.com/office/powerpoint/2010/main" val="6275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https://goanimate.com/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499" y="2490631"/>
            <a:ext cx="4997002" cy="3747752"/>
          </a:xfrm>
        </p:spPr>
      </p:pic>
    </p:spTree>
    <p:extLst>
      <p:ext uri="{BB962C8B-B14F-4D97-AF65-F5344CB8AC3E}">
        <p14:creationId xmlns:p14="http://schemas.microsoft.com/office/powerpoint/2010/main" val="913718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169</TotalTime>
  <Words>77</Words>
  <Application>Microsoft Office PowerPoint</Application>
  <PresentationFormat>Widescreen</PresentationFormat>
  <Paragraphs>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</vt:lpstr>
      <vt:lpstr>Some Multimedia Design Tools</vt:lpstr>
      <vt:lpstr>http://www.designcomics.org/</vt:lpstr>
      <vt:lpstr>https://www.powtoon.com</vt:lpstr>
      <vt:lpstr>Bob Character Pack</vt:lpstr>
      <vt:lpstr>https://tellagami.com/</vt:lpstr>
      <vt:lpstr>http://www.voki.com/</vt:lpstr>
      <vt:lpstr>http://doppelme.com/</vt:lpstr>
      <vt:lpstr>http://animoto.com/</vt:lpstr>
      <vt:lpstr>https://goanimate.com/</vt:lpstr>
      <vt:lpstr>http://www.makebeliefscomix.com/</vt:lpstr>
      <vt:lpstr>https://www.iconfinder.com</vt:lpstr>
      <vt:lpstr>http://www.freesound.org/browse/</vt:lpstr>
      <vt:lpstr>https://dabuttonfactory.com/</vt:lpstr>
      <vt:lpstr>http://www.texturelovers.com/</vt:lpstr>
      <vt:lpstr>70+ Handwritten Fonts and Showcases</vt:lpstr>
      <vt:lpstr>Cartoon Speech Bubbles</vt:lpstr>
      <vt:lpstr>THE END.</vt:lpstr>
    </vt:vector>
  </TitlesOfParts>
  <Company>Dublin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Damian Gordon</dc:creator>
  <cp:lastModifiedBy>Damian Gordon</cp:lastModifiedBy>
  <cp:revision>7</cp:revision>
  <dcterms:created xsi:type="dcterms:W3CDTF">2016-12-01T12:40:40Z</dcterms:created>
  <dcterms:modified xsi:type="dcterms:W3CDTF">2016-12-01T16:18:39Z</dcterms:modified>
</cp:coreProperties>
</file>