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75" r:id="rId4"/>
    <p:sldId id="276" r:id="rId5"/>
    <p:sldId id="278" r:id="rId6"/>
    <p:sldId id="277" r:id="rId7"/>
    <p:sldId id="279" r:id="rId8"/>
    <p:sldId id="273" r:id="rId9"/>
    <p:sldId id="274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EE671EE-2FDA-4792-A55C-858E2C0B8EB5}" type="datetimeFigureOut">
              <a:rPr lang="en-IE" smtClean="0"/>
              <a:t>01/12/2016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8042FCD-F7CB-42F9-9E5F-9204CD45DB5E}" type="slidenum">
              <a:rPr lang="en-IE" smtClean="0"/>
              <a:t>‹#›</a:t>
            </a:fld>
            <a:endParaRPr lang="en-I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87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71EE-2FDA-4792-A55C-858E2C0B8EB5}" type="datetimeFigureOut">
              <a:rPr lang="en-IE" smtClean="0"/>
              <a:t>01/12/2016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2FCD-F7CB-42F9-9E5F-9204CD45DB5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9700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71EE-2FDA-4792-A55C-858E2C0B8EB5}" type="datetimeFigureOut">
              <a:rPr lang="en-IE" smtClean="0"/>
              <a:t>01/12/2016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2FCD-F7CB-42F9-9E5F-9204CD45DB5E}" type="slidenum">
              <a:rPr lang="en-IE" smtClean="0"/>
              <a:t>‹#›</a:t>
            </a:fld>
            <a:endParaRPr lang="en-I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222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71EE-2FDA-4792-A55C-858E2C0B8EB5}" type="datetimeFigureOut">
              <a:rPr lang="en-IE" smtClean="0"/>
              <a:t>01/12/2016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2FCD-F7CB-42F9-9E5F-9204CD45DB5E}" type="slidenum">
              <a:rPr lang="en-IE" smtClean="0"/>
              <a:t>‹#›</a:t>
            </a:fld>
            <a:endParaRPr lang="en-IE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13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71EE-2FDA-4792-A55C-858E2C0B8EB5}" type="datetimeFigureOut">
              <a:rPr lang="en-IE" smtClean="0"/>
              <a:t>01/12/2016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2FCD-F7CB-42F9-9E5F-9204CD45DB5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17368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71EE-2FDA-4792-A55C-858E2C0B8EB5}" type="datetimeFigureOut">
              <a:rPr lang="en-IE" smtClean="0"/>
              <a:t>01/12/2016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2FCD-F7CB-42F9-9E5F-9204CD45DB5E}" type="slidenum">
              <a:rPr lang="en-IE" smtClean="0"/>
              <a:t>‹#›</a:t>
            </a:fld>
            <a:endParaRPr lang="en-IE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318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71EE-2FDA-4792-A55C-858E2C0B8EB5}" type="datetimeFigureOut">
              <a:rPr lang="en-IE" smtClean="0"/>
              <a:t>01/12/2016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2FCD-F7CB-42F9-9E5F-9204CD45DB5E}" type="slidenum">
              <a:rPr lang="en-IE" smtClean="0"/>
              <a:t>‹#›</a:t>
            </a:fld>
            <a:endParaRPr lang="en-I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426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71EE-2FDA-4792-A55C-858E2C0B8EB5}" type="datetimeFigureOut">
              <a:rPr lang="en-IE" smtClean="0"/>
              <a:t>01/12/2016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2FCD-F7CB-42F9-9E5F-9204CD45DB5E}" type="slidenum">
              <a:rPr lang="en-IE" smtClean="0"/>
              <a:t>‹#›</a:t>
            </a:fld>
            <a:endParaRPr lang="en-I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187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71EE-2FDA-4792-A55C-858E2C0B8EB5}" type="datetimeFigureOut">
              <a:rPr lang="en-IE" smtClean="0"/>
              <a:t>01/12/2016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2FCD-F7CB-42F9-9E5F-9204CD45DB5E}" type="slidenum">
              <a:rPr lang="en-IE" smtClean="0"/>
              <a:t>‹#›</a:t>
            </a:fld>
            <a:endParaRPr lang="en-I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764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71EE-2FDA-4792-A55C-858E2C0B8EB5}" type="datetimeFigureOut">
              <a:rPr lang="en-IE" smtClean="0"/>
              <a:t>01/12/2016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2FCD-F7CB-42F9-9E5F-9204CD45DB5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45158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71EE-2FDA-4792-A55C-858E2C0B8EB5}" type="datetimeFigureOut">
              <a:rPr lang="en-IE" smtClean="0"/>
              <a:t>01/12/2016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2FCD-F7CB-42F9-9E5F-9204CD45DB5E}" type="slidenum">
              <a:rPr lang="en-IE" smtClean="0"/>
              <a:t>‹#›</a:t>
            </a:fld>
            <a:endParaRPr lang="en-IE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098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71EE-2FDA-4792-A55C-858E2C0B8EB5}" type="datetimeFigureOut">
              <a:rPr lang="en-IE" smtClean="0"/>
              <a:t>01/12/2016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2FCD-F7CB-42F9-9E5F-9204CD45DB5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08483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71EE-2FDA-4792-A55C-858E2C0B8EB5}" type="datetimeFigureOut">
              <a:rPr lang="en-IE" smtClean="0"/>
              <a:t>01/12/2016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2FCD-F7CB-42F9-9E5F-9204CD45DB5E}" type="slidenum">
              <a:rPr lang="en-IE" smtClean="0"/>
              <a:t>‹#›</a:t>
            </a:fld>
            <a:endParaRPr lang="en-I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414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71EE-2FDA-4792-A55C-858E2C0B8EB5}" type="datetimeFigureOut">
              <a:rPr lang="en-IE" smtClean="0"/>
              <a:t>01/12/2016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2FCD-F7CB-42F9-9E5F-9204CD45DB5E}" type="slidenum">
              <a:rPr lang="en-IE" smtClean="0"/>
              <a:t>‹#›</a:t>
            </a:fld>
            <a:endParaRPr lang="en-I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766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71EE-2FDA-4792-A55C-858E2C0B8EB5}" type="datetimeFigureOut">
              <a:rPr lang="en-IE" smtClean="0"/>
              <a:t>01/12/2016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2FCD-F7CB-42F9-9E5F-9204CD45DB5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90966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71EE-2FDA-4792-A55C-858E2C0B8EB5}" type="datetimeFigureOut">
              <a:rPr lang="en-IE" smtClean="0"/>
              <a:t>01/12/2016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2FCD-F7CB-42F9-9E5F-9204CD45DB5E}" type="slidenum">
              <a:rPr lang="en-IE" smtClean="0"/>
              <a:t>‹#›</a:t>
            </a:fld>
            <a:endParaRPr lang="en-I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285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71EE-2FDA-4792-A55C-858E2C0B8EB5}" type="datetimeFigureOut">
              <a:rPr lang="en-IE" smtClean="0"/>
              <a:t>01/12/2016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2FCD-F7CB-42F9-9E5F-9204CD45DB5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10150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EE671EE-2FDA-4792-A55C-858E2C0B8EB5}" type="datetimeFigureOut">
              <a:rPr lang="en-IE" smtClean="0"/>
              <a:t>01/12/2016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8042FCD-F7CB-42F9-9E5F-9204CD45DB5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77848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labs.tineye.com/multicol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Some Creative Commons Sites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E" sz="3600" dirty="0" smtClean="0"/>
              <a:t>Damian Gordon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306129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THE END.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980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https://search.creativecommons.org/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857" y="2821162"/>
            <a:ext cx="5714286" cy="2790476"/>
          </a:xfrm>
        </p:spPr>
      </p:pic>
    </p:spTree>
    <p:extLst>
      <p:ext uri="{BB962C8B-B14F-4D97-AF65-F5344CB8AC3E}">
        <p14:creationId xmlns:p14="http://schemas.microsoft.com/office/powerpoint/2010/main" val="15390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600" dirty="0"/>
              <a:t>https://commons.wikimedia.org/wiki/Main_Page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977" y="2557463"/>
            <a:ext cx="8354046" cy="3317875"/>
          </a:xfrm>
        </p:spPr>
      </p:pic>
    </p:spTree>
    <p:extLst>
      <p:ext uri="{BB962C8B-B14F-4D97-AF65-F5344CB8AC3E}">
        <p14:creationId xmlns:p14="http://schemas.microsoft.com/office/powerpoint/2010/main" val="371664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600" dirty="0"/>
              <a:t>https://</a:t>
            </a:r>
            <a:r>
              <a:rPr lang="en-IE" sz="3600" dirty="0" smtClean="0"/>
              <a:t>soundcloud.com/</a:t>
            </a:r>
            <a:endParaRPr lang="en-IE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00" y="2544584"/>
            <a:ext cx="5308600" cy="3317875"/>
          </a:xfrm>
        </p:spPr>
      </p:pic>
      <p:grpSp>
        <p:nvGrpSpPr>
          <p:cNvPr id="8" name="Group 7"/>
          <p:cNvGrpSpPr/>
          <p:nvPr/>
        </p:nvGrpSpPr>
        <p:grpSpPr>
          <a:xfrm>
            <a:off x="3441700" y="3271234"/>
            <a:ext cx="1089516" cy="1738648"/>
            <a:chOff x="3441700" y="3284113"/>
            <a:chExt cx="1089516" cy="1738648"/>
          </a:xfrm>
        </p:grpSpPr>
        <p:sp>
          <p:nvSpPr>
            <p:cNvPr id="6" name="Oval 5"/>
            <p:cNvSpPr/>
            <p:nvPr/>
          </p:nvSpPr>
          <p:spPr>
            <a:xfrm>
              <a:off x="3441700" y="3284113"/>
              <a:ext cx="1065906" cy="373487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" name="Oval 6"/>
            <p:cNvSpPr/>
            <p:nvPr/>
          </p:nvSpPr>
          <p:spPr>
            <a:xfrm>
              <a:off x="3465310" y="3874391"/>
              <a:ext cx="1065906" cy="114837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174572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https://vimeo.com/creativecommons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182" y="2557463"/>
            <a:ext cx="7201635" cy="3317875"/>
          </a:xfrm>
        </p:spPr>
      </p:pic>
    </p:spTree>
    <p:extLst>
      <p:ext uri="{BB962C8B-B14F-4D97-AF65-F5344CB8AC3E}">
        <p14:creationId xmlns:p14="http://schemas.microsoft.com/office/powerpoint/2010/main" val="79962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YouTube</a:t>
            </a:r>
            <a:endParaRPr lang="en-IE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087" y="2563813"/>
            <a:ext cx="9267825" cy="3305175"/>
          </a:xfrm>
        </p:spPr>
      </p:pic>
    </p:spTree>
    <p:extLst>
      <p:ext uri="{BB962C8B-B14F-4D97-AF65-F5344CB8AC3E}">
        <p14:creationId xmlns:p14="http://schemas.microsoft.com/office/powerpoint/2010/main" val="342315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https://www.oercommons.org/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392" y="2557463"/>
            <a:ext cx="4419215" cy="3317875"/>
          </a:xfrm>
        </p:spPr>
      </p:pic>
    </p:spTree>
    <p:extLst>
      <p:ext uri="{BB962C8B-B14F-4D97-AF65-F5344CB8AC3E}">
        <p14:creationId xmlns:p14="http://schemas.microsoft.com/office/powerpoint/2010/main" val="39476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https://www.flickr.com/creativecommons/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527" y="2557463"/>
            <a:ext cx="5610945" cy="3317875"/>
          </a:xfrm>
        </p:spPr>
      </p:pic>
    </p:spTree>
    <p:extLst>
      <p:ext uri="{BB962C8B-B14F-4D97-AF65-F5344CB8AC3E}">
        <p14:creationId xmlns:p14="http://schemas.microsoft.com/office/powerpoint/2010/main" val="42511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err="1"/>
              <a:t>TinEye</a:t>
            </a:r>
            <a:r>
              <a:rPr lang="en-IE" dirty="0"/>
              <a:t> </a:t>
            </a:r>
            <a:r>
              <a:rPr lang="en-IE" dirty="0" smtClean="0"/>
              <a:t>Labs: </a:t>
            </a:r>
            <a:r>
              <a:rPr lang="en-IE" dirty="0"/>
              <a:t>S</a:t>
            </a:r>
            <a:r>
              <a:rPr lang="en-IE" dirty="0" smtClean="0"/>
              <a:t>earch </a:t>
            </a:r>
            <a:r>
              <a:rPr lang="en-IE" dirty="0"/>
              <a:t>by C</a:t>
            </a:r>
            <a:r>
              <a:rPr lang="en-IE" dirty="0" smtClean="0"/>
              <a:t>olour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>
                <a:hlinkClick r:id="rId2"/>
              </a:rPr>
              <a:t>http://labs.tineye.com/multicolr</a:t>
            </a:r>
            <a:r>
              <a:rPr lang="en-IE" dirty="0" smtClean="0">
                <a:hlinkClick r:id="rId2"/>
              </a:rPr>
              <a:t>/</a:t>
            </a:r>
            <a:endParaRPr lang="en-IE" dirty="0" smtClean="0"/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578" y="3217410"/>
            <a:ext cx="3228842" cy="265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0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228</TotalTime>
  <Words>42</Words>
  <Application>Microsoft Office PowerPoint</Application>
  <PresentationFormat>Widescreen</PresentationFormat>
  <Paragraphs>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Some Creative Commons Sites</vt:lpstr>
      <vt:lpstr>https://search.creativecommons.org/</vt:lpstr>
      <vt:lpstr>https://commons.wikimedia.org/wiki/Main_Page</vt:lpstr>
      <vt:lpstr>https://soundcloud.com/</vt:lpstr>
      <vt:lpstr>https://vimeo.com/creativecommons</vt:lpstr>
      <vt:lpstr>YouTube</vt:lpstr>
      <vt:lpstr>https://www.oercommons.org/</vt:lpstr>
      <vt:lpstr>https://www.flickr.com/creativecommons/</vt:lpstr>
      <vt:lpstr>TinEye Labs: Search by Colour</vt:lpstr>
      <vt:lpstr>THE END.</vt:lpstr>
    </vt:vector>
  </TitlesOfParts>
  <Company>Dublin Institute of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Damian Gordon</dc:creator>
  <cp:lastModifiedBy>Damian Gordon</cp:lastModifiedBy>
  <cp:revision>13</cp:revision>
  <dcterms:created xsi:type="dcterms:W3CDTF">2016-12-01T12:40:40Z</dcterms:created>
  <dcterms:modified xsi:type="dcterms:W3CDTF">2016-12-01T22:28:58Z</dcterms:modified>
</cp:coreProperties>
</file>