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44"/>
  </p:notesMasterIdLst>
  <p:sldIdLst>
    <p:sldId id="256" r:id="rId2"/>
    <p:sldId id="672" r:id="rId3"/>
    <p:sldId id="408" r:id="rId4"/>
    <p:sldId id="486" r:id="rId5"/>
    <p:sldId id="487" r:id="rId6"/>
    <p:sldId id="488" r:id="rId7"/>
    <p:sldId id="410" r:id="rId8"/>
    <p:sldId id="411" r:id="rId9"/>
    <p:sldId id="412" r:id="rId10"/>
    <p:sldId id="414" r:id="rId11"/>
    <p:sldId id="415" r:id="rId12"/>
    <p:sldId id="416" r:id="rId13"/>
    <p:sldId id="417" r:id="rId14"/>
    <p:sldId id="418" r:id="rId15"/>
    <p:sldId id="396" r:id="rId16"/>
    <p:sldId id="397" r:id="rId17"/>
    <p:sldId id="398" r:id="rId18"/>
    <p:sldId id="399" r:id="rId19"/>
    <p:sldId id="400" r:id="rId20"/>
    <p:sldId id="401" r:id="rId21"/>
    <p:sldId id="402" r:id="rId22"/>
    <p:sldId id="403" r:id="rId23"/>
    <p:sldId id="404" r:id="rId24"/>
    <p:sldId id="405" r:id="rId25"/>
    <p:sldId id="406" r:id="rId26"/>
    <p:sldId id="482" r:id="rId27"/>
    <p:sldId id="510" r:id="rId28"/>
    <p:sldId id="477" r:id="rId29"/>
    <p:sldId id="395" r:id="rId30"/>
    <p:sldId id="498" r:id="rId31"/>
    <p:sldId id="502" r:id="rId32"/>
    <p:sldId id="503" r:id="rId33"/>
    <p:sldId id="504" r:id="rId34"/>
    <p:sldId id="496" r:id="rId35"/>
    <p:sldId id="505" r:id="rId36"/>
    <p:sldId id="506" r:id="rId37"/>
    <p:sldId id="507" r:id="rId38"/>
    <p:sldId id="500" r:id="rId39"/>
    <p:sldId id="511" r:id="rId40"/>
    <p:sldId id="508" r:id="rId41"/>
    <p:sldId id="509" r:id="rId42"/>
    <p:sldId id="5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a:srgbClr val="4EA7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4AFD01-E860-481C-A1CE-F875F797FEA3}" v="34" dt="2025-02-27T20:59:10.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ED4AFD01-E860-481C-A1CE-F875F797FEA3}"/>
    <pc:docChg chg="undo custSel addSld delSld modSld sldOrd">
      <pc:chgData name="Damian Gordon" userId="796278f3-970d-4a3b-8137-dc597a054133" providerId="ADAL" clId="{ED4AFD01-E860-481C-A1CE-F875F797FEA3}" dt="2025-02-27T21:01:11.667" v="142" actId="47"/>
      <pc:docMkLst>
        <pc:docMk/>
      </pc:docMkLst>
      <pc:sldChg chg="addSp delSp modSp mod">
        <pc:chgData name="Damian Gordon" userId="796278f3-970d-4a3b-8137-dc597a054133" providerId="ADAL" clId="{ED4AFD01-E860-481C-A1CE-F875F797FEA3}" dt="2025-02-27T20:37:26" v="26" actId="1076"/>
        <pc:sldMkLst>
          <pc:docMk/>
          <pc:sldMk cId="1941464876" sldId="256"/>
        </pc:sldMkLst>
        <pc:spChg chg="mod">
          <ac:chgData name="Damian Gordon" userId="796278f3-970d-4a3b-8137-dc597a054133" providerId="ADAL" clId="{ED4AFD01-E860-481C-A1CE-F875F797FEA3}" dt="2025-02-27T20:37:14.558" v="23" actId="1076"/>
          <ac:spMkLst>
            <pc:docMk/>
            <pc:sldMk cId="1941464876" sldId="256"/>
            <ac:spMk id="2" creationId="{2AFAF802-1FD5-1E70-940A-2DF641692805}"/>
          </ac:spMkLst>
        </pc:spChg>
        <pc:spChg chg="mod">
          <ac:chgData name="Damian Gordon" userId="796278f3-970d-4a3b-8137-dc597a054133" providerId="ADAL" clId="{ED4AFD01-E860-481C-A1CE-F875F797FEA3}" dt="2025-02-27T20:37:26" v="26" actId="1076"/>
          <ac:spMkLst>
            <pc:docMk/>
            <pc:sldMk cId="1941464876" sldId="256"/>
            <ac:spMk id="3" creationId="{35C6E67C-6691-6E69-516C-2202AB658EDF}"/>
          </ac:spMkLst>
        </pc:spChg>
        <pc:spChg chg="add del">
          <ac:chgData name="Damian Gordon" userId="796278f3-970d-4a3b-8137-dc597a054133" providerId="ADAL" clId="{ED4AFD01-E860-481C-A1CE-F875F797FEA3}" dt="2025-02-27T20:37:01.240" v="21" actId="26606"/>
          <ac:spMkLst>
            <pc:docMk/>
            <pc:sldMk cId="1941464876" sldId="256"/>
            <ac:spMk id="19" creationId="{9B7AD9F6-8CE7-4299-8FC6-328F4DCD3FF9}"/>
          </ac:spMkLst>
        </pc:spChg>
        <pc:spChg chg="add del">
          <ac:chgData name="Damian Gordon" userId="796278f3-970d-4a3b-8137-dc597a054133" providerId="ADAL" clId="{ED4AFD01-E860-481C-A1CE-F875F797FEA3}" dt="2025-02-27T20:37:01.240" v="21" actId="26606"/>
          <ac:spMkLst>
            <pc:docMk/>
            <pc:sldMk cId="1941464876" sldId="256"/>
            <ac:spMk id="21" creationId="{F49775AF-8896-43EE-92C6-83497D6DC56F}"/>
          </ac:spMkLst>
        </pc:spChg>
        <pc:spChg chg="add del">
          <ac:chgData name="Damian Gordon" userId="796278f3-970d-4a3b-8137-dc597a054133" providerId="ADAL" clId="{ED4AFD01-E860-481C-A1CE-F875F797FEA3}" dt="2025-02-27T20:37:01.222" v="20" actId="26606"/>
          <ac:spMkLst>
            <pc:docMk/>
            <pc:sldMk cId="1941464876" sldId="256"/>
            <ac:spMk id="1031" creationId="{9B7AD9F6-8CE7-4299-8FC6-328F4DCD3FF9}"/>
          </ac:spMkLst>
        </pc:spChg>
        <pc:spChg chg="add del">
          <ac:chgData name="Damian Gordon" userId="796278f3-970d-4a3b-8137-dc597a054133" providerId="ADAL" clId="{ED4AFD01-E860-481C-A1CE-F875F797FEA3}" dt="2025-02-27T20:37:01.222" v="20" actId="26606"/>
          <ac:spMkLst>
            <pc:docMk/>
            <pc:sldMk cId="1941464876" sldId="256"/>
            <ac:spMk id="1033" creationId="{F49775AF-8896-43EE-92C6-83497D6DC56F}"/>
          </ac:spMkLst>
        </pc:spChg>
        <pc:spChg chg="add">
          <ac:chgData name="Damian Gordon" userId="796278f3-970d-4a3b-8137-dc597a054133" providerId="ADAL" clId="{ED4AFD01-E860-481C-A1CE-F875F797FEA3}" dt="2025-02-27T20:37:01.240" v="21" actId="26606"/>
          <ac:spMkLst>
            <pc:docMk/>
            <pc:sldMk cId="1941464876" sldId="256"/>
            <ac:spMk id="1035" creationId="{AF2F604E-43BE-4DC3-B983-E071523364F8}"/>
          </ac:spMkLst>
        </pc:spChg>
        <pc:spChg chg="add">
          <ac:chgData name="Damian Gordon" userId="796278f3-970d-4a3b-8137-dc597a054133" providerId="ADAL" clId="{ED4AFD01-E860-481C-A1CE-F875F797FEA3}" dt="2025-02-27T20:37:01.240" v="21" actId="26606"/>
          <ac:spMkLst>
            <pc:docMk/>
            <pc:sldMk cId="1941464876" sldId="256"/>
            <ac:spMk id="1036" creationId="{0671A8AE-40A1-4631-A6B8-581AFF065482}"/>
          </ac:spMkLst>
        </pc:spChg>
        <pc:spChg chg="add">
          <ac:chgData name="Damian Gordon" userId="796278f3-970d-4a3b-8137-dc597a054133" providerId="ADAL" clId="{ED4AFD01-E860-481C-A1CE-F875F797FEA3}" dt="2025-02-27T20:37:01.240" v="21" actId="26606"/>
          <ac:spMkLst>
            <pc:docMk/>
            <pc:sldMk cId="1941464876" sldId="256"/>
            <ac:spMk id="1037" creationId="{08C9B587-E65E-4B52-B37C-ABEBB6E87928}"/>
          </ac:spMkLst>
        </pc:spChg>
        <pc:spChg chg="add">
          <ac:chgData name="Damian Gordon" userId="796278f3-970d-4a3b-8137-dc597a054133" providerId="ADAL" clId="{ED4AFD01-E860-481C-A1CE-F875F797FEA3}" dt="2025-02-27T20:37:01.240" v="21" actId="26606"/>
          <ac:spMkLst>
            <pc:docMk/>
            <pc:sldMk cId="1941464876" sldId="256"/>
            <ac:spMk id="1038" creationId="{AB58EF07-17C2-48CF-ABB0-EEF1F17CB8F0}"/>
          </ac:spMkLst>
        </pc:spChg>
        <pc:picChg chg="del">
          <ac:chgData name="Damian Gordon" userId="796278f3-970d-4a3b-8137-dc597a054133" providerId="ADAL" clId="{ED4AFD01-E860-481C-A1CE-F875F797FEA3}" dt="2025-02-27T20:36:03.432" v="17" actId="478"/>
          <ac:picMkLst>
            <pc:docMk/>
            <pc:sldMk cId="1941464876" sldId="256"/>
            <ac:picMk id="20" creationId="{65E8A76B-89BE-1085-877A-29A93E07C244}"/>
          </ac:picMkLst>
        </pc:picChg>
        <pc:picChg chg="add mod ord">
          <ac:chgData name="Damian Gordon" userId="796278f3-970d-4a3b-8137-dc597a054133" providerId="ADAL" clId="{ED4AFD01-E860-481C-A1CE-F875F797FEA3}" dt="2025-02-27T20:37:19.843" v="25" actId="1076"/>
          <ac:picMkLst>
            <pc:docMk/>
            <pc:sldMk cId="1941464876" sldId="256"/>
            <ac:picMk id="1026" creationId="{056DBE39-19FE-AF54-4D78-9045947B6E46}"/>
          </ac:picMkLst>
        </pc:picChg>
      </pc:sldChg>
      <pc:sldChg chg="del">
        <pc:chgData name="Damian Gordon" userId="796278f3-970d-4a3b-8137-dc597a054133" providerId="ADAL" clId="{ED4AFD01-E860-481C-A1CE-F875F797FEA3}" dt="2025-02-27T20:37:36.082" v="27" actId="47"/>
        <pc:sldMkLst>
          <pc:docMk/>
          <pc:sldMk cId="259505143" sldId="334"/>
        </pc:sldMkLst>
      </pc:sldChg>
      <pc:sldChg chg="add">
        <pc:chgData name="Damian Gordon" userId="796278f3-970d-4a3b-8137-dc597a054133" providerId="ADAL" clId="{ED4AFD01-E860-481C-A1CE-F875F797FEA3}" dt="2025-02-27T20:39:42.702" v="53"/>
        <pc:sldMkLst>
          <pc:docMk/>
          <pc:sldMk cId="0" sldId="395"/>
        </pc:sldMkLst>
      </pc:sldChg>
      <pc:sldChg chg="modSp add mod ord">
        <pc:chgData name="Damian Gordon" userId="796278f3-970d-4a3b-8137-dc597a054133" providerId="ADAL" clId="{ED4AFD01-E860-481C-A1CE-F875F797FEA3}" dt="2025-02-27T20:38:24.613" v="32"/>
        <pc:sldMkLst>
          <pc:docMk/>
          <pc:sldMk cId="0" sldId="396"/>
        </pc:sldMkLst>
        <pc:spChg chg="mod">
          <ac:chgData name="Damian Gordon" userId="796278f3-970d-4a3b-8137-dc597a054133" providerId="ADAL" clId="{ED4AFD01-E860-481C-A1CE-F875F797FEA3}" dt="2025-02-27T20:38:18.870" v="30" actId="27636"/>
          <ac:spMkLst>
            <pc:docMk/>
            <pc:sldMk cId="0" sldId="396"/>
            <ac:spMk id="16387" creationId="{2F12DD23-ED4A-05E9-9EEB-341982B8126A}"/>
          </ac:spMkLst>
        </pc:spChg>
      </pc:sldChg>
      <pc:sldChg chg="modSp add mod ord">
        <pc:chgData name="Damian Gordon" userId="796278f3-970d-4a3b-8137-dc597a054133" providerId="ADAL" clId="{ED4AFD01-E860-481C-A1CE-F875F797FEA3}" dt="2025-02-27T20:39:17.962" v="52" actId="27636"/>
        <pc:sldMkLst>
          <pc:docMk/>
          <pc:sldMk cId="0" sldId="397"/>
        </pc:sldMkLst>
        <pc:spChg chg="mod">
          <ac:chgData name="Damian Gordon" userId="796278f3-970d-4a3b-8137-dc597a054133" providerId="ADAL" clId="{ED4AFD01-E860-481C-A1CE-F875F797FEA3}" dt="2025-02-27T20:39:17.962" v="52" actId="27636"/>
          <ac:spMkLst>
            <pc:docMk/>
            <pc:sldMk cId="0" sldId="397"/>
            <ac:spMk id="17411" creationId="{9B0AA699-AE34-4CF9-5A5A-6B555D6F8085}"/>
          </ac:spMkLst>
        </pc:spChg>
      </pc:sldChg>
      <pc:sldChg chg="add ord">
        <pc:chgData name="Damian Gordon" userId="796278f3-970d-4a3b-8137-dc597a054133" providerId="ADAL" clId="{ED4AFD01-E860-481C-A1CE-F875F797FEA3}" dt="2025-02-27T20:38:24.613" v="32"/>
        <pc:sldMkLst>
          <pc:docMk/>
          <pc:sldMk cId="0" sldId="398"/>
        </pc:sldMkLst>
      </pc:sldChg>
      <pc:sldChg chg="add ord">
        <pc:chgData name="Damian Gordon" userId="796278f3-970d-4a3b-8137-dc597a054133" providerId="ADAL" clId="{ED4AFD01-E860-481C-A1CE-F875F797FEA3}" dt="2025-02-27T20:38:24.613" v="32"/>
        <pc:sldMkLst>
          <pc:docMk/>
          <pc:sldMk cId="0" sldId="399"/>
        </pc:sldMkLst>
      </pc:sldChg>
      <pc:sldChg chg="add ord">
        <pc:chgData name="Damian Gordon" userId="796278f3-970d-4a3b-8137-dc597a054133" providerId="ADAL" clId="{ED4AFD01-E860-481C-A1CE-F875F797FEA3}" dt="2025-02-27T20:38:24.613" v="32"/>
        <pc:sldMkLst>
          <pc:docMk/>
          <pc:sldMk cId="0" sldId="400"/>
        </pc:sldMkLst>
      </pc:sldChg>
      <pc:sldChg chg="add ord">
        <pc:chgData name="Damian Gordon" userId="796278f3-970d-4a3b-8137-dc597a054133" providerId="ADAL" clId="{ED4AFD01-E860-481C-A1CE-F875F797FEA3}" dt="2025-02-27T20:38:24.613" v="32"/>
        <pc:sldMkLst>
          <pc:docMk/>
          <pc:sldMk cId="0" sldId="401"/>
        </pc:sldMkLst>
      </pc:sldChg>
      <pc:sldChg chg="add ord">
        <pc:chgData name="Damian Gordon" userId="796278f3-970d-4a3b-8137-dc597a054133" providerId="ADAL" clId="{ED4AFD01-E860-481C-A1CE-F875F797FEA3}" dt="2025-02-27T20:38:24.613" v="32"/>
        <pc:sldMkLst>
          <pc:docMk/>
          <pc:sldMk cId="0" sldId="402"/>
        </pc:sldMkLst>
      </pc:sldChg>
      <pc:sldChg chg="add ord">
        <pc:chgData name="Damian Gordon" userId="796278f3-970d-4a3b-8137-dc597a054133" providerId="ADAL" clId="{ED4AFD01-E860-481C-A1CE-F875F797FEA3}" dt="2025-02-27T20:38:24.613" v="32"/>
        <pc:sldMkLst>
          <pc:docMk/>
          <pc:sldMk cId="0" sldId="403"/>
        </pc:sldMkLst>
      </pc:sldChg>
      <pc:sldChg chg="add ord">
        <pc:chgData name="Damian Gordon" userId="796278f3-970d-4a3b-8137-dc597a054133" providerId="ADAL" clId="{ED4AFD01-E860-481C-A1CE-F875F797FEA3}" dt="2025-02-27T20:38:24.613" v="32"/>
        <pc:sldMkLst>
          <pc:docMk/>
          <pc:sldMk cId="0" sldId="404"/>
        </pc:sldMkLst>
      </pc:sldChg>
      <pc:sldChg chg="modSp add mod ord">
        <pc:chgData name="Damian Gordon" userId="796278f3-970d-4a3b-8137-dc597a054133" providerId="ADAL" clId="{ED4AFD01-E860-481C-A1CE-F875F797FEA3}" dt="2025-02-27T21:00:43.301" v="141" actId="27636"/>
        <pc:sldMkLst>
          <pc:docMk/>
          <pc:sldMk cId="0" sldId="405"/>
        </pc:sldMkLst>
        <pc:spChg chg="mod">
          <ac:chgData name="Damian Gordon" userId="796278f3-970d-4a3b-8137-dc597a054133" providerId="ADAL" clId="{ED4AFD01-E860-481C-A1CE-F875F797FEA3}" dt="2025-02-27T21:00:43.301" v="141" actId="27636"/>
          <ac:spMkLst>
            <pc:docMk/>
            <pc:sldMk cId="0" sldId="405"/>
            <ac:spMk id="25603" creationId="{3BDE984A-678B-0B48-337E-EEA573C49E75}"/>
          </ac:spMkLst>
        </pc:spChg>
      </pc:sldChg>
      <pc:sldChg chg="modSp add mod ord">
        <pc:chgData name="Damian Gordon" userId="796278f3-970d-4a3b-8137-dc597a054133" providerId="ADAL" clId="{ED4AFD01-E860-481C-A1CE-F875F797FEA3}" dt="2025-02-27T21:00:33.863" v="136" actId="27636"/>
        <pc:sldMkLst>
          <pc:docMk/>
          <pc:sldMk cId="0" sldId="406"/>
        </pc:sldMkLst>
        <pc:spChg chg="mod">
          <ac:chgData name="Damian Gordon" userId="796278f3-970d-4a3b-8137-dc597a054133" providerId="ADAL" clId="{ED4AFD01-E860-481C-A1CE-F875F797FEA3}" dt="2025-02-27T21:00:33.863" v="136" actId="27636"/>
          <ac:spMkLst>
            <pc:docMk/>
            <pc:sldMk cId="0" sldId="406"/>
            <ac:spMk id="26627" creationId="{C46C355E-852F-7A30-49BE-813B02A50737}"/>
          </ac:spMkLst>
        </pc:spChg>
      </pc:sldChg>
      <pc:sldChg chg="add ord">
        <pc:chgData name="Damian Gordon" userId="796278f3-970d-4a3b-8137-dc597a054133" providerId="ADAL" clId="{ED4AFD01-E860-481C-A1CE-F875F797FEA3}" dt="2025-02-27T20:38:24.613" v="32"/>
        <pc:sldMkLst>
          <pc:docMk/>
          <pc:sldMk cId="0" sldId="408"/>
        </pc:sldMkLst>
      </pc:sldChg>
      <pc:sldChg chg="modSp add mod ord">
        <pc:chgData name="Damian Gordon" userId="796278f3-970d-4a3b-8137-dc597a054133" providerId="ADAL" clId="{ED4AFD01-E860-481C-A1CE-F875F797FEA3}" dt="2025-02-27T20:38:57.824" v="44" actId="20577"/>
        <pc:sldMkLst>
          <pc:docMk/>
          <pc:sldMk cId="0" sldId="410"/>
        </pc:sldMkLst>
        <pc:spChg chg="mod">
          <ac:chgData name="Damian Gordon" userId="796278f3-970d-4a3b-8137-dc597a054133" providerId="ADAL" clId="{ED4AFD01-E860-481C-A1CE-F875F797FEA3}" dt="2025-02-27T20:38:57.824" v="44" actId="20577"/>
          <ac:spMkLst>
            <pc:docMk/>
            <pc:sldMk cId="0" sldId="410"/>
            <ac:spMk id="8195" creationId="{5A339451-3F73-6BE0-BF82-BFA968FBB299}"/>
          </ac:spMkLst>
        </pc:spChg>
      </pc:sldChg>
      <pc:sldChg chg="add ord">
        <pc:chgData name="Damian Gordon" userId="796278f3-970d-4a3b-8137-dc597a054133" providerId="ADAL" clId="{ED4AFD01-E860-481C-A1CE-F875F797FEA3}" dt="2025-02-27T20:38:24.613" v="32"/>
        <pc:sldMkLst>
          <pc:docMk/>
          <pc:sldMk cId="0" sldId="411"/>
        </pc:sldMkLst>
      </pc:sldChg>
      <pc:sldChg chg="add ord">
        <pc:chgData name="Damian Gordon" userId="796278f3-970d-4a3b-8137-dc597a054133" providerId="ADAL" clId="{ED4AFD01-E860-481C-A1CE-F875F797FEA3}" dt="2025-02-27T20:38:24.613" v="32"/>
        <pc:sldMkLst>
          <pc:docMk/>
          <pc:sldMk cId="0" sldId="412"/>
        </pc:sldMkLst>
      </pc:sldChg>
      <pc:sldChg chg="add ord">
        <pc:chgData name="Damian Gordon" userId="796278f3-970d-4a3b-8137-dc597a054133" providerId="ADAL" clId="{ED4AFD01-E860-481C-A1CE-F875F797FEA3}" dt="2025-02-27T20:38:24.613" v="32"/>
        <pc:sldMkLst>
          <pc:docMk/>
          <pc:sldMk cId="0" sldId="414"/>
        </pc:sldMkLst>
      </pc:sldChg>
      <pc:sldChg chg="add ord">
        <pc:chgData name="Damian Gordon" userId="796278f3-970d-4a3b-8137-dc597a054133" providerId="ADAL" clId="{ED4AFD01-E860-481C-A1CE-F875F797FEA3}" dt="2025-02-27T20:38:24.613" v="32"/>
        <pc:sldMkLst>
          <pc:docMk/>
          <pc:sldMk cId="0" sldId="415"/>
        </pc:sldMkLst>
      </pc:sldChg>
      <pc:sldChg chg="modSp add mod ord">
        <pc:chgData name="Damian Gordon" userId="796278f3-970d-4a3b-8137-dc597a054133" providerId="ADAL" clId="{ED4AFD01-E860-481C-A1CE-F875F797FEA3}" dt="2025-02-27T20:38:24.613" v="32"/>
        <pc:sldMkLst>
          <pc:docMk/>
          <pc:sldMk cId="0" sldId="416"/>
        </pc:sldMkLst>
        <pc:spChg chg="mod">
          <ac:chgData name="Damian Gordon" userId="796278f3-970d-4a3b-8137-dc597a054133" providerId="ADAL" clId="{ED4AFD01-E860-481C-A1CE-F875F797FEA3}" dt="2025-02-27T20:38:18.860" v="29" actId="27636"/>
          <ac:spMkLst>
            <pc:docMk/>
            <pc:sldMk cId="0" sldId="416"/>
            <ac:spMk id="13314" creationId="{6229D8FC-A694-3F01-3CC3-60205987B038}"/>
          </ac:spMkLst>
        </pc:spChg>
      </pc:sldChg>
      <pc:sldChg chg="add ord">
        <pc:chgData name="Damian Gordon" userId="796278f3-970d-4a3b-8137-dc597a054133" providerId="ADAL" clId="{ED4AFD01-E860-481C-A1CE-F875F797FEA3}" dt="2025-02-27T20:38:24.613" v="32"/>
        <pc:sldMkLst>
          <pc:docMk/>
          <pc:sldMk cId="0" sldId="417"/>
        </pc:sldMkLst>
      </pc:sldChg>
      <pc:sldChg chg="add ord">
        <pc:chgData name="Damian Gordon" userId="796278f3-970d-4a3b-8137-dc597a054133" providerId="ADAL" clId="{ED4AFD01-E860-481C-A1CE-F875F797FEA3}" dt="2025-02-27T20:38:24.613" v="32"/>
        <pc:sldMkLst>
          <pc:docMk/>
          <pc:sldMk cId="0" sldId="418"/>
        </pc:sldMkLst>
      </pc:sldChg>
      <pc:sldChg chg="add">
        <pc:chgData name="Damian Gordon" userId="796278f3-970d-4a3b-8137-dc597a054133" providerId="ADAL" clId="{ED4AFD01-E860-481C-A1CE-F875F797FEA3}" dt="2025-02-27T20:39:42.702" v="53"/>
        <pc:sldMkLst>
          <pc:docMk/>
          <pc:sldMk cId="0" sldId="477"/>
        </pc:sldMkLst>
      </pc:sldChg>
      <pc:sldChg chg="modSp add mod ord">
        <pc:chgData name="Damian Gordon" userId="796278f3-970d-4a3b-8137-dc597a054133" providerId="ADAL" clId="{ED4AFD01-E860-481C-A1CE-F875F797FEA3}" dt="2025-02-27T21:00:23.288" v="130" actId="27636"/>
        <pc:sldMkLst>
          <pc:docMk/>
          <pc:sldMk cId="0" sldId="482"/>
        </pc:sldMkLst>
        <pc:spChg chg="mod">
          <ac:chgData name="Damian Gordon" userId="796278f3-970d-4a3b-8137-dc597a054133" providerId="ADAL" clId="{ED4AFD01-E860-481C-A1CE-F875F797FEA3}" dt="2025-02-27T21:00:23.288" v="130" actId="27636"/>
          <ac:spMkLst>
            <pc:docMk/>
            <pc:sldMk cId="0" sldId="482"/>
            <ac:spMk id="27651" creationId="{C0E1D9C5-9ADD-8CFB-FF73-D1ADFD7AC4B5}"/>
          </ac:spMkLst>
        </pc:spChg>
      </pc:sldChg>
      <pc:sldChg chg="add ord">
        <pc:chgData name="Damian Gordon" userId="796278f3-970d-4a3b-8137-dc597a054133" providerId="ADAL" clId="{ED4AFD01-E860-481C-A1CE-F875F797FEA3}" dt="2025-02-27T20:38:24.613" v="32"/>
        <pc:sldMkLst>
          <pc:docMk/>
          <pc:sldMk cId="0" sldId="486"/>
        </pc:sldMkLst>
      </pc:sldChg>
      <pc:sldChg chg="add ord">
        <pc:chgData name="Damian Gordon" userId="796278f3-970d-4a3b-8137-dc597a054133" providerId="ADAL" clId="{ED4AFD01-E860-481C-A1CE-F875F797FEA3}" dt="2025-02-27T20:38:24.613" v="32"/>
        <pc:sldMkLst>
          <pc:docMk/>
          <pc:sldMk cId="0" sldId="487"/>
        </pc:sldMkLst>
      </pc:sldChg>
      <pc:sldChg chg="add ord">
        <pc:chgData name="Damian Gordon" userId="796278f3-970d-4a3b-8137-dc597a054133" providerId="ADAL" clId="{ED4AFD01-E860-481C-A1CE-F875F797FEA3}" dt="2025-02-27T20:38:24.613" v="32"/>
        <pc:sldMkLst>
          <pc:docMk/>
          <pc:sldMk cId="0" sldId="488"/>
        </pc:sldMkLst>
      </pc:sldChg>
      <pc:sldChg chg="del">
        <pc:chgData name="Damian Gordon" userId="796278f3-970d-4a3b-8137-dc597a054133" providerId="ADAL" clId="{ED4AFD01-E860-481C-A1CE-F875F797FEA3}" dt="2025-02-27T20:37:36.082" v="27" actId="47"/>
        <pc:sldMkLst>
          <pc:docMk/>
          <pc:sldMk cId="0" sldId="490"/>
        </pc:sldMkLst>
      </pc:sldChg>
      <pc:sldChg chg="modSp add mod">
        <pc:chgData name="Damian Gordon" userId="796278f3-970d-4a3b-8137-dc597a054133" providerId="ADAL" clId="{ED4AFD01-E860-481C-A1CE-F875F797FEA3}" dt="2025-02-27T20:59:30.755" v="110" actId="404"/>
        <pc:sldMkLst>
          <pc:docMk/>
          <pc:sldMk cId="0" sldId="496"/>
        </pc:sldMkLst>
        <pc:spChg chg="mod">
          <ac:chgData name="Damian Gordon" userId="796278f3-970d-4a3b-8137-dc597a054133" providerId="ADAL" clId="{ED4AFD01-E860-481C-A1CE-F875F797FEA3}" dt="2025-02-27T20:59:30.755" v="110" actId="404"/>
          <ac:spMkLst>
            <pc:docMk/>
            <pc:sldMk cId="0" sldId="496"/>
            <ac:spMk id="6" creationId="{77EAEE16-3D6C-6769-BAF0-229CCB94AEBB}"/>
          </ac:spMkLst>
        </pc:spChg>
      </pc:sldChg>
      <pc:sldChg chg="add">
        <pc:chgData name="Damian Gordon" userId="796278f3-970d-4a3b-8137-dc597a054133" providerId="ADAL" clId="{ED4AFD01-E860-481C-A1CE-F875F797FEA3}" dt="2025-02-27T20:39:42.702" v="53"/>
        <pc:sldMkLst>
          <pc:docMk/>
          <pc:sldMk cId="0" sldId="498"/>
        </pc:sldMkLst>
      </pc:sldChg>
      <pc:sldChg chg="modSp add mod">
        <pc:chgData name="Damian Gordon" userId="796278f3-970d-4a3b-8137-dc597a054133" providerId="ADAL" clId="{ED4AFD01-E860-481C-A1CE-F875F797FEA3}" dt="2025-02-27T20:57:48.663" v="78" actId="403"/>
        <pc:sldMkLst>
          <pc:docMk/>
          <pc:sldMk cId="0" sldId="500"/>
        </pc:sldMkLst>
        <pc:spChg chg="mod">
          <ac:chgData name="Damian Gordon" userId="796278f3-970d-4a3b-8137-dc597a054133" providerId="ADAL" clId="{ED4AFD01-E860-481C-A1CE-F875F797FEA3}" dt="2025-02-27T20:57:48.663" v="78" actId="403"/>
          <ac:spMkLst>
            <pc:docMk/>
            <pc:sldMk cId="0" sldId="500"/>
            <ac:spMk id="26627" creationId="{CFAF8019-8CAA-3070-709E-AA6DEF16EEE0}"/>
          </ac:spMkLst>
        </pc:spChg>
      </pc:sldChg>
      <pc:sldChg chg="add">
        <pc:chgData name="Damian Gordon" userId="796278f3-970d-4a3b-8137-dc597a054133" providerId="ADAL" clId="{ED4AFD01-E860-481C-A1CE-F875F797FEA3}" dt="2025-02-27T20:39:42.702" v="53"/>
        <pc:sldMkLst>
          <pc:docMk/>
          <pc:sldMk cId="0" sldId="501"/>
        </pc:sldMkLst>
      </pc:sldChg>
      <pc:sldChg chg="modSp add del mod">
        <pc:chgData name="Damian Gordon" userId="796278f3-970d-4a3b-8137-dc597a054133" providerId="ADAL" clId="{ED4AFD01-E860-481C-A1CE-F875F797FEA3}" dt="2025-02-27T21:00:07.813" v="124" actId="403"/>
        <pc:sldMkLst>
          <pc:docMk/>
          <pc:sldMk cId="0" sldId="502"/>
        </pc:sldMkLst>
        <pc:spChg chg="mod">
          <ac:chgData name="Damian Gordon" userId="796278f3-970d-4a3b-8137-dc597a054133" providerId="ADAL" clId="{ED4AFD01-E860-481C-A1CE-F875F797FEA3}" dt="2025-02-27T21:00:07.813" v="124" actId="403"/>
          <ac:spMkLst>
            <pc:docMk/>
            <pc:sldMk cId="0" sldId="502"/>
            <ac:spMk id="12291" creationId="{F1948EA8-7F0C-BD58-2982-B958AF930254}"/>
          </ac:spMkLst>
        </pc:spChg>
      </pc:sldChg>
      <pc:sldChg chg="modSp add mod">
        <pc:chgData name="Damian Gordon" userId="796278f3-970d-4a3b-8137-dc597a054133" providerId="ADAL" clId="{ED4AFD01-E860-481C-A1CE-F875F797FEA3}" dt="2025-02-27T20:59:54.774" v="119" actId="403"/>
        <pc:sldMkLst>
          <pc:docMk/>
          <pc:sldMk cId="0" sldId="503"/>
        </pc:sldMkLst>
        <pc:spChg chg="mod">
          <ac:chgData name="Damian Gordon" userId="796278f3-970d-4a3b-8137-dc597a054133" providerId="ADAL" clId="{ED4AFD01-E860-481C-A1CE-F875F797FEA3}" dt="2025-02-27T20:59:54.774" v="119" actId="403"/>
          <ac:spMkLst>
            <pc:docMk/>
            <pc:sldMk cId="0" sldId="503"/>
            <ac:spMk id="14339" creationId="{353A84C7-5B0A-6844-0953-8A641D753782}"/>
          </ac:spMkLst>
        </pc:spChg>
      </pc:sldChg>
      <pc:sldChg chg="modSp add mod">
        <pc:chgData name="Damian Gordon" userId="796278f3-970d-4a3b-8137-dc597a054133" providerId="ADAL" clId="{ED4AFD01-E860-481C-A1CE-F875F797FEA3}" dt="2025-02-27T20:59:44.279" v="117" actId="20577"/>
        <pc:sldMkLst>
          <pc:docMk/>
          <pc:sldMk cId="0" sldId="504"/>
        </pc:sldMkLst>
        <pc:spChg chg="mod">
          <ac:chgData name="Damian Gordon" userId="796278f3-970d-4a3b-8137-dc597a054133" providerId="ADAL" clId="{ED4AFD01-E860-481C-A1CE-F875F797FEA3}" dt="2025-02-27T20:59:44.279" v="117" actId="20577"/>
          <ac:spMkLst>
            <pc:docMk/>
            <pc:sldMk cId="0" sldId="504"/>
            <ac:spMk id="16387" creationId="{E9D60EDB-C6B9-A705-E432-3BCE8010118E}"/>
          </ac:spMkLst>
        </pc:spChg>
      </pc:sldChg>
      <pc:sldChg chg="modSp add mod">
        <pc:chgData name="Damian Gordon" userId="796278f3-970d-4a3b-8137-dc597a054133" providerId="ADAL" clId="{ED4AFD01-E860-481C-A1CE-F875F797FEA3}" dt="2025-02-27T20:59:10.902" v="105" actId="1076"/>
        <pc:sldMkLst>
          <pc:docMk/>
          <pc:sldMk cId="0" sldId="505"/>
        </pc:sldMkLst>
        <pc:spChg chg="mod">
          <ac:chgData name="Damian Gordon" userId="796278f3-970d-4a3b-8137-dc597a054133" providerId="ADAL" clId="{ED4AFD01-E860-481C-A1CE-F875F797FEA3}" dt="2025-02-27T20:59:08.062" v="104" actId="14100"/>
          <ac:spMkLst>
            <pc:docMk/>
            <pc:sldMk cId="0" sldId="505"/>
            <ac:spMk id="20483" creationId="{6035F331-622D-711A-1EEF-2E35FFB7321D}"/>
          </ac:spMkLst>
        </pc:spChg>
        <pc:picChg chg="mod">
          <ac:chgData name="Damian Gordon" userId="796278f3-970d-4a3b-8137-dc597a054133" providerId="ADAL" clId="{ED4AFD01-E860-481C-A1CE-F875F797FEA3}" dt="2025-02-27T20:59:10.902" v="105" actId="1076"/>
          <ac:picMkLst>
            <pc:docMk/>
            <pc:sldMk cId="0" sldId="505"/>
            <ac:picMk id="20484" creationId="{44C450A2-AD7F-F6EC-B97F-CE79BB20E1FC}"/>
          </ac:picMkLst>
        </pc:picChg>
        <pc:picChg chg="mod">
          <ac:chgData name="Damian Gordon" userId="796278f3-970d-4a3b-8137-dc597a054133" providerId="ADAL" clId="{ED4AFD01-E860-481C-A1CE-F875F797FEA3}" dt="2025-02-27T20:58:53.432" v="99" actId="1076"/>
          <ac:picMkLst>
            <pc:docMk/>
            <pc:sldMk cId="0" sldId="505"/>
            <ac:picMk id="20485" creationId="{C3207906-8DCB-0164-78D1-FF7AD08A9ECC}"/>
          </ac:picMkLst>
        </pc:picChg>
      </pc:sldChg>
      <pc:sldChg chg="modSp add mod">
        <pc:chgData name="Damian Gordon" userId="796278f3-970d-4a3b-8137-dc597a054133" providerId="ADAL" clId="{ED4AFD01-E860-481C-A1CE-F875F797FEA3}" dt="2025-02-27T20:58:40.421" v="96" actId="403"/>
        <pc:sldMkLst>
          <pc:docMk/>
          <pc:sldMk cId="0" sldId="506"/>
        </pc:sldMkLst>
        <pc:spChg chg="mod">
          <ac:chgData name="Damian Gordon" userId="796278f3-970d-4a3b-8137-dc597a054133" providerId="ADAL" clId="{ED4AFD01-E860-481C-A1CE-F875F797FEA3}" dt="2025-02-27T20:58:40.421" v="96" actId="403"/>
          <ac:spMkLst>
            <pc:docMk/>
            <pc:sldMk cId="0" sldId="506"/>
            <ac:spMk id="22531" creationId="{6D954893-3FFB-92BB-2466-241449B506A1}"/>
          </ac:spMkLst>
        </pc:spChg>
        <pc:picChg chg="mod">
          <ac:chgData name="Damian Gordon" userId="796278f3-970d-4a3b-8137-dc597a054133" providerId="ADAL" clId="{ED4AFD01-E860-481C-A1CE-F875F797FEA3}" dt="2025-02-27T20:58:24.511" v="88" actId="14100"/>
          <ac:picMkLst>
            <pc:docMk/>
            <pc:sldMk cId="0" sldId="506"/>
            <ac:picMk id="22532" creationId="{F31D0D0A-D1B9-7CFE-8111-7735224DB8DD}"/>
          </ac:picMkLst>
        </pc:picChg>
        <pc:picChg chg="mod">
          <ac:chgData name="Damian Gordon" userId="796278f3-970d-4a3b-8137-dc597a054133" providerId="ADAL" clId="{ED4AFD01-E860-481C-A1CE-F875F797FEA3}" dt="2025-02-27T20:58:27.273" v="89" actId="1076"/>
          <ac:picMkLst>
            <pc:docMk/>
            <pc:sldMk cId="0" sldId="506"/>
            <ac:picMk id="22533" creationId="{FAC26EE2-3231-2A17-B498-9E9C9964F1CD}"/>
          </ac:picMkLst>
        </pc:picChg>
      </pc:sldChg>
      <pc:sldChg chg="modSp add mod">
        <pc:chgData name="Damian Gordon" userId="796278f3-970d-4a3b-8137-dc597a054133" providerId="ADAL" clId="{ED4AFD01-E860-481C-A1CE-F875F797FEA3}" dt="2025-02-27T20:58:16.264" v="86" actId="1076"/>
        <pc:sldMkLst>
          <pc:docMk/>
          <pc:sldMk cId="0" sldId="507"/>
        </pc:sldMkLst>
        <pc:spChg chg="mod">
          <ac:chgData name="Damian Gordon" userId="796278f3-970d-4a3b-8137-dc597a054133" providerId="ADAL" clId="{ED4AFD01-E860-481C-A1CE-F875F797FEA3}" dt="2025-02-27T20:58:06.712" v="83" actId="1076"/>
          <ac:spMkLst>
            <pc:docMk/>
            <pc:sldMk cId="0" sldId="507"/>
            <ac:spMk id="24579" creationId="{A9113220-5EDC-766D-F616-930B393738D6}"/>
          </ac:spMkLst>
        </pc:spChg>
        <pc:picChg chg="mod">
          <ac:chgData name="Damian Gordon" userId="796278f3-970d-4a3b-8137-dc597a054133" providerId="ADAL" clId="{ED4AFD01-E860-481C-A1CE-F875F797FEA3}" dt="2025-02-27T20:58:16.264" v="86" actId="1076"/>
          <ac:picMkLst>
            <pc:docMk/>
            <pc:sldMk cId="0" sldId="507"/>
            <ac:picMk id="24581" creationId="{AE772DFF-265E-449C-30E3-F31F748CAB13}"/>
          </ac:picMkLst>
        </pc:picChg>
      </pc:sldChg>
      <pc:sldChg chg="modSp add mod">
        <pc:chgData name="Damian Gordon" userId="796278f3-970d-4a3b-8137-dc597a054133" providerId="ADAL" clId="{ED4AFD01-E860-481C-A1CE-F875F797FEA3}" dt="2025-02-27T20:57:27.132" v="73" actId="27636"/>
        <pc:sldMkLst>
          <pc:docMk/>
          <pc:sldMk cId="0" sldId="508"/>
        </pc:sldMkLst>
        <pc:spChg chg="mod">
          <ac:chgData name="Damian Gordon" userId="796278f3-970d-4a3b-8137-dc597a054133" providerId="ADAL" clId="{ED4AFD01-E860-481C-A1CE-F875F797FEA3}" dt="2025-02-27T20:57:27.132" v="73" actId="27636"/>
          <ac:spMkLst>
            <pc:docMk/>
            <pc:sldMk cId="0" sldId="508"/>
            <ac:spMk id="30723" creationId="{C7EC4622-A6B4-9C68-DF1B-416EDC3D8081}"/>
          </ac:spMkLst>
        </pc:spChg>
      </pc:sldChg>
      <pc:sldChg chg="modSp add mod">
        <pc:chgData name="Damian Gordon" userId="796278f3-970d-4a3b-8137-dc597a054133" providerId="ADAL" clId="{ED4AFD01-E860-481C-A1CE-F875F797FEA3}" dt="2025-02-27T20:57:13.361" v="65" actId="14100"/>
        <pc:sldMkLst>
          <pc:docMk/>
          <pc:sldMk cId="0" sldId="509"/>
        </pc:sldMkLst>
        <pc:spChg chg="mod">
          <ac:chgData name="Damian Gordon" userId="796278f3-970d-4a3b-8137-dc597a054133" providerId="ADAL" clId="{ED4AFD01-E860-481C-A1CE-F875F797FEA3}" dt="2025-02-27T20:57:13.361" v="65" actId="14100"/>
          <ac:spMkLst>
            <pc:docMk/>
            <pc:sldMk cId="0" sldId="509"/>
            <ac:spMk id="32771" creationId="{2B3D3F40-CC5C-4D39-B51B-13EFD72399B1}"/>
          </ac:spMkLst>
        </pc:spChg>
        <pc:picChg chg="mod">
          <ac:chgData name="Damian Gordon" userId="796278f3-970d-4a3b-8137-dc597a054133" providerId="ADAL" clId="{ED4AFD01-E860-481C-A1CE-F875F797FEA3}" dt="2025-02-27T20:57:06.062" v="63" actId="1076"/>
          <ac:picMkLst>
            <pc:docMk/>
            <pc:sldMk cId="0" sldId="509"/>
            <ac:picMk id="32772" creationId="{E662BCCB-DFA7-1FEF-F024-ED6D7BF1E318}"/>
          </ac:picMkLst>
        </pc:picChg>
      </pc:sldChg>
      <pc:sldChg chg="addSp delSp modSp add mod setBg">
        <pc:chgData name="Damian Gordon" userId="796278f3-970d-4a3b-8137-dc597a054133" providerId="ADAL" clId="{ED4AFD01-E860-481C-A1CE-F875F797FEA3}" dt="2025-02-27T20:40:07.691" v="57" actId="14100"/>
        <pc:sldMkLst>
          <pc:docMk/>
          <pc:sldMk cId="0" sldId="510"/>
        </pc:sldMkLst>
        <pc:spChg chg="add del mod">
          <ac:chgData name="Damian Gordon" userId="796278f3-970d-4a3b-8137-dc597a054133" providerId="ADAL" clId="{ED4AFD01-E860-481C-A1CE-F875F797FEA3}" dt="2025-02-27T20:40:02.500" v="56" actId="478"/>
          <ac:spMkLst>
            <pc:docMk/>
            <pc:sldMk cId="0" sldId="510"/>
            <ac:spMk id="3" creationId="{8E8FCAD3-FA54-B995-3FBF-C7064B9C2F05}"/>
          </ac:spMkLst>
        </pc:spChg>
        <pc:spChg chg="del mod ord">
          <ac:chgData name="Damian Gordon" userId="796278f3-970d-4a3b-8137-dc597a054133" providerId="ADAL" clId="{ED4AFD01-E860-481C-A1CE-F875F797FEA3}" dt="2025-02-27T20:39:58.258" v="55" actId="478"/>
          <ac:spMkLst>
            <pc:docMk/>
            <pc:sldMk cId="0" sldId="510"/>
            <ac:spMk id="5122" creationId="{CB7B7B2A-2837-601A-F3A2-9F26A1556420}"/>
          </ac:spMkLst>
        </pc:spChg>
        <pc:spChg chg="mod">
          <ac:chgData name="Damian Gordon" userId="796278f3-970d-4a3b-8137-dc597a054133" providerId="ADAL" clId="{ED4AFD01-E860-481C-A1CE-F875F797FEA3}" dt="2025-02-27T20:40:07.691" v="57" actId="14100"/>
          <ac:spMkLst>
            <pc:docMk/>
            <pc:sldMk cId="0" sldId="510"/>
            <ac:spMk id="5123" creationId="{8FDD34D9-C303-CBC8-153D-AC30C6391C0A}"/>
          </ac:spMkLst>
        </pc:spChg>
        <pc:spChg chg="add">
          <ac:chgData name="Damian Gordon" userId="796278f3-970d-4a3b-8137-dc597a054133" providerId="ADAL" clId="{ED4AFD01-E860-481C-A1CE-F875F797FEA3}" dt="2025-02-27T20:39:51.800" v="54" actId="26606"/>
          <ac:spMkLst>
            <pc:docMk/>
            <pc:sldMk cId="0" sldId="510"/>
            <ac:spMk id="5128" creationId="{787F4F1C-8D3D-4EC1-B72D-A0470A5A08B8}"/>
          </ac:spMkLst>
        </pc:spChg>
        <pc:grpChg chg="add">
          <ac:chgData name="Damian Gordon" userId="796278f3-970d-4a3b-8137-dc597a054133" providerId="ADAL" clId="{ED4AFD01-E860-481C-A1CE-F875F797FEA3}" dt="2025-02-27T20:39:51.800" v="54" actId="26606"/>
          <ac:grpSpMkLst>
            <pc:docMk/>
            <pc:sldMk cId="0" sldId="510"/>
            <ac:grpSpMk id="5130" creationId="{D1E3DD61-64DB-46AD-B249-E273CD86B051}"/>
          </ac:grpSpMkLst>
        </pc:grpChg>
      </pc:sldChg>
      <pc:sldChg chg="addSp modSp add mod setBg">
        <pc:chgData name="Damian Gordon" userId="796278f3-970d-4a3b-8137-dc597a054133" providerId="ADAL" clId="{ED4AFD01-E860-481C-A1CE-F875F797FEA3}" dt="2025-02-27T20:57:37.192" v="74" actId="26606"/>
        <pc:sldMkLst>
          <pc:docMk/>
          <pc:sldMk cId="0" sldId="511"/>
        </pc:sldMkLst>
        <pc:spChg chg="add">
          <ac:chgData name="Damian Gordon" userId="796278f3-970d-4a3b-8137-dc597a054133" providerId="ADAL" clId="{ED4AFD01-E860-481C-A1CE-F875F797FEA3}" dt="2025-02-27T20:57:37.192" v="74" actId="26606"/>
          <ac:spMkLst>
            <pc:docMk/>
            <pc:sldMk cId="0" sldId="511"/>
            <ac:spMk id="28679" creationId="{42A4FC2C-047E-45A5-965D-8E1E3BF09BC6}"/>
          </ac:spMkLst>
        </pc:spChg>
        <pc:picChg chg="mod">
          <ac:chgData name="Damian Gordon" userId="796278f3-970d-4a3b-8137-dc597a054133" providerId="ADAL" clId="{ED4AFD01-E860-481C-A1CE-F875F797FEA3}" dt="2025-02-27T20:57:37.192" v="74" actId="26606"/>
          <ac:picMkLst>
            <pc:docMk/>
            <pc:sldMk cId="0" sldId="511"/>
            <ac:picMk id="28674" creationId="{B10D3039-0D5F-8468-D86E-2C7AC8F7E399}"/>
          </ac:picMkLst>
        </pc:picChg>
      </pc:sldChg>
      <pc:sldChg chg="add del ord">
        <pc:chgData name="Damian Gordon" userId="796278f3-970d-4a3b-8137-dc597a054133" providerId="ADAL" clId="{ED4AFD01-E860-481C-A1CE-F875F797FEA3}" dt="2025-02-27T21:01:11.667" v="142" actId="47"/>
        <pc:sldMkLst>
          <pc:docMk/>
          <pc:sldMk cId="0" sldId="673"/>
        </pc:sldMkLst>
      </pc:sldChg>
      <pc:sldChg chg="del">
        <pc:chgData name="Damian Gordon" userId="796278f3-970d-4a3b-8137-dc597a054133" providerId="ADAL" clId="{ED4AFD01-E860-481C-A1CE-F875F797FEA3}" dt="2025-02-27T20:37:36.082" v="27" actId="47"/>
        <pc:sldMkLst>
          <pc:docMk/>
          <pc:sldMk cId="2643554280" sldId="759"/>
        </pc:sldMkLst>
      </pc:sldChg>
      <pc:sldChg chg="del">
        <pc:chgData name="Damian Gordon" userId="796278f3-970d-4a3b-8137-dc597a054133" providerId="ADAL" clId="{ED4AFD01-E860-481C-A1CE-F875F797FEA3}" dt="2025-02-27T20:37:36.082" v="27" actId="47"/>
        <pc:sldMkLst>
          <pc:docMk/>
          <pc:sldMk cId="1854702643" sldId="761"/>
        </pc:sldMkLst>
      </pc:sldChg>
      <pc:sldChg chg="del">
        <pc:chgData name="Damian Gordon" userId="796278f3-970d-4a3b-8137-dc597a054133" providerId="ADAL" clId="{ED4AFD01-E860-481C-A1CE-F875F797FEA3}" dt="2025-02-27T20:37:36.082" v="27" actId="47"/>
        <pc:sldMkLst>
          <pc:docMk/>
          <pc:sldMk cId="2352174187" sldId="780"/>
        </pc:sldMkLst>
      </pc:sldChg>
      <pc:sldChg chg="del">
        <pc:chgData name="Damian Gordon" userId="796278f3-970d-4a3b-8137-dc597a054133" providerId="ADAL" clId="{ED4AFD01-E860-481C-A1CE-F875F797FEA3}" dt="2025-02-27T20:37:36.082" v="27" actId="47"/>
        <pc:sldMkLst>
          <pc:docMk/>
          <pc:sldMk cId="0" sldId="800"/>
        </pc:sldMkLst>
      </pc:sldChg>
      <pc:sldChg chg="del">
        <pc:chgData name="Damian Gordon" userId="796278f3-970d-4a3b-8137-dc597a054133" providerId="ADAL" clId="{ED4AFD01-E860-481C-A1CE-F875F797FEA3}" dt="2025-02-27T20:37:36.082" v="27" actId="47"/>
        <pc:sldMkLst>
          <pc:docMk/>
          <pc:sldMk cId="0" sldId="801"/>
        </pc:sldMkLst>
      </pc:sldChg>
      <pc:sldChg chg="del">
        <pc:chgData name="Damian Gordon" userId="796278f3-970d-4a3b-8137-dc597a054133" providerId="ADAL" clId="{ED4AFD01-E860-481C-A1CE-F875F797FEA3}" dt="2025-02-27T20:37:36.082" v="27" actId="47"/>
        <pc:sldMkLst>
          <pc:docMk/>
          <pc:sldMk cId="0" sldId="802"/>
        </pc:sldMkLst>
      </pc:sldChg>
      <pc:sldChg chg="del">
        <pc:chgData name="Damian Gordon" userId="796278f3-970d-4a3b-8137-dc597a054133" providerId="ADAL" clId="{ED4AFD01-E860-481C-A1CE-F875F797FEA3}" dt="2025-02-27T20:37:36.082" v="27" actId="47"/>
        <pc:sldMkLst>
          <pc:docMk/>
          <pc:sldMk cId="0" sldId="803"/>
        </pc:sldMkLst>
      </pc:sldChg>
      <pc:sldChg chg="del">
        <pc:chgData name="Damian Gordon" userId="796278f3-970d-4a3b-8137-dc597a054133" providerId="ADAL" clId="{ED4AFD01-E860-481C-A1CE-F875F797FEA3}" dt="2025-02-27T20:37:36.082" v="27" actId="47"/>
        <pc:sldMkLst>
          <pc:docMk/>
          <pc:sldMk cId="0" sldId="804"/>
        </pc:sldMkLst>
      </pc:sldChg>
      <pc:sldChg chg="del">
        <pc:chgData name="Damian Gordon" userId="796278f3-970d-4a3b-8137-dc597a054133" providerId="ADAL" clId="{ED4AFD01-E860-481C-A1CE-F875F797FEA3}" dt="2025-02-27T20:37:36.082" v="27" actId="47"/>
        <pc:sldMkLst>
          <pc:docMk/>
          <pc:sldMk cId="312671590" sldId="806"/>
        </pc:sldMkLst>
      </pc:sldChg>
      <pc:sldChg chg="del">
        <pc:chgData name="Damian Gordon" userId="796278f3-970d-4a3b-8137-dc597a054133" providerId="ADAL" clId="{ED4AFD01-E860-481C-A1CE-F875F797FEA3}" dt="2025-02-27T20:37:36.082" v="27" actId="47"/>
        <pc:sldMkLst>
          <pc:docMk/>
          <pc:sldMk cId="2633064461" sldId="807"/>
        </pc:sldMkLst>
      </pc:sldChg>
      <pc:sldChg chg="del">
        <pc:chgData name="Damian Gordon" userId="796278f3-970d-4a3b-8137-dc597a054133" providerId="ADAL" clId="{ED4AFD01-E860-481C-A1CE-F875F797FEA3}" dt="2025-02-27T20:37:36.082" v="27" actId="47"/>
        <pc:sldMkLst>
          <pc:docMk/>
          <pc:sldMk cId="727931165" sldId="808"/>
        </pc:sldMkLst>
      </pc:sldChg>
      <pc:sldChg chg="del">
        <pc:chgData name="Damian Gordon" userId="796278f3-970d-4a3b-8137-dc597a054133" providerId="ADAL" clId="{ED4AFD01-E860-481C-A1CE-F875F797FEA3}" dt="2025-02-27T20:37:36.082" v="27" actId="47"/>
        <pc:sldMkLst>
          <pc:docMk/>
          <pc:sldMk cId="4121602817" sldId="809"/>
        </pc:sldMkLst>
      </pc:sldChg>
      <pc:sldChg chg="del">
        <pc:chgData name="Damian Gordon" userId="796278f3-970d-4a3b-8137-dc597a054133" providerId="ADAL" clId="{ED4AFD01-E860-481C-A1CE-F875F797FEA3}" dt="2025-02-27T20:37:36.082" v="27" actId="47"/>
        <pc:sldMkLst>
          <pc:docMk/>
          <pc:sldMk cId="273884291" sldId="810"/>
        </pc:sldMkLst>
      </pc:sldChg>
      <pc:sldChg chg="del">
        <pc:chgData name="Damian Gordon" userId="796278f3-970d-4a3b-8137-dc597a054133" providerId="ADAL" clId="{ED4AFD01-E860-481C-A1CE-F875F797FEA3}" dt="2025-02-27T20:37:36.082" v="27" actId="47"/>
        <pc:sldMkLst>
          <pc:docMk/>
          <pc:sldMk cId="1150466975" sldId="811"/>
        </pc:sldMkLst>
      </pc:sldChg>
      <pc:sldChg chg="del">
        <pc:chgData name="Damian Gordon" userId="796278f3-970d-4a3b-8137-dc597a054133" providerId="ADAL" clId="{ED4AFD01-E860-481C-A1CE-F875F797FEA3}" dt="2025-02-27T20:37:36.082" v="27" actId="47"/>
        <pc:sldMkLst>
          <pc:docMk/>
          <pc:sldMk cId="2693268615" sldId="812"/>
        </pc:sldMkLst>
      </pc:sldChg>
      <pc:sldChg chg="del">
        <pc:chgData name="Damian Gordon" userId="796278f3-970d-4a3b-8137-dc597a054133" providerId="ADAL" clId="{ED4AFD01-E860-481C-A1CE-F875F797FEA3}" dt="2025-02-27T20:37:36.082" v="27" actId="47"/>
        <pc:sldMkLst>
          <pc:docMk/>
          <pc:sldMk cId="169689337" sldId="813"/>
        </pc:sldMkLst>
      </pc:sldChg>
      <pc:sldChg chg="del">
        <pc:chgData name="Damian Gordon" userId="796278f3-970d-4a3b-8137-dc597a054133" providerId="ADAL" clId="{ED4AFD01-E860-481C-A1CE-F875F797FEA3}" dt="2025-02-27T20:37:36.082" v="27" actId="47"/>
        <pc:sldMkLst>
          <pc:docMk/>
          <pc:sldMk cId="354461311" sldId="814"/>
        </pc:sldMkLst>
      </pc:sldChg>
      <pc:sldChg chg="del">
        <pc:chgData name="Damian Gordon" userId="796278f3-970d-4a3b-8137-dc597a054133" providerId="ADAL" clId="{ED4AFD01-E860-481C-A1CE-F875F797FEA3}" dt="2025-02-27T20:37:36.082" v="27" actId="47"/>
        <pc:sldMkLst>
          <pc:docMk/>
          <pc:sldMk cId="2541699720" sldId="815"/>
        </pc:sldMkLst>
      </pc:sldChg>
      <pc:sldChg chg="del">
        <pc:chgData name="Damian Gordon" userId="796278f3-970d-4a3b-8137-dc597a054133" providerId="ADAL" clId="{ED4AFD01-E860-481C-A1CE-F875F797FEA3}" dt="2025-02-27T20:37:36.082" v="27" actId="47"/>
        <pc:sldMkLst>
          <pc:docMk/>
          <pc:sldMk cId="2956025344" sldId="816"/>
        </pc:sldMkLst>
      </pc:sldChg>
      <pc:sldChg chg="del">
        <pc:chgData name="Damian Gordon" userId="796278f3-970d-4a3b-8137-dc597a054133" providerId="ADAL" clId="{ED4AFD01-E860-481C-A1CE-F875F797FEA3}" dt="2025-02-27T20:37:36.082" v="27" actId="47"/>
        <pc:sldMkLst>
          <pc:docMk/>
          <pc:sldMk cId="3887436399" sldId="817"/>
        </pc:sldMkLst>
      </pc:sldChg>
      <pc:sldChg chg="del">
        <pc:chgData name="Damian Gordon" userId="796278f3-970d-4a3b-8137-dc597a054133" providerId="ADAL" clId="{ED4AFD01-E860-481C-A1CE-F875F797FEA3}" dt="2025-02-27T20:37:36.082" v="27" actId="47"/>
        <pc:sldMkLst>
          <pc:docMk/>
          <pc:sldMk cId="3759176806" sldId="818"/>
        </pc:sldMkLst>
      </pc:sldChg>
      <pc:sldChg chg="del">
        <pc:chgData name="Damian Gordon" userId="796278f3-970d-4a3b-8137-dc597a054133" providerId="ADAL" clId="{ED4AFD01-E860-481C-A1CE-F875F797FEA3}" dt="2025-02-27T20:37:36.082" v="27" actId="47"/>
        <pc:sldMkLst>
          <pc:docMk/>
          <pc:sldMk cId="1759339254" sldId="819"/>
        </pc:sldMkLst>
      </pc:sldChg>
      <pc:sldChg chg="del">
        <pc:chgData name="Damian Gordon" userId="796278f3-970d-4a3b-8137-dc597a054133" providerId="ADAL" clId="{ED4AFD01-E860-481C-A1CE-F875F797FEA3}" dt="2025-02-27T20:37:36.082" v="27" actId="47"/>
        <pc:sldMkLst>
          <pc:docMk/>
          <pc:sldMk cId="4290778671" sldId="820"/>
        </pc:sldMkLst>
      </pc:sldChg>
      <pc:sldChg chg="del">
        <pc:chgData name="Damian Gordon" userId="796278f3-970d-4a3b-8137-dc597a054133" providerId="ADAL" clId="{ED4AFD01-E860-481C-A1CE-F875F797FEA3}" dt="2025-02-27T20:37:36.082" v="27" actId="47"/>
        <pc:sldMkLst>
          <pc:docMk/>
          <pc:sldMk cId="4114175449" sldId="821"/>
        </pc:sldMkLst>
      </pc:sldChg>
      <pc:sldChg chg="del">
        <pc:chgData name="Damian Gordon" userId="796278f3-970d-4a3b-8137-dc597a054133" providerId="ADAL" clId="{ED4AFD01-E860-481C-A1CE-F875F797FEA3}" dt="2025-02-27T20:37:36.082" v="27" actId="47"/>
        <pc:sldMkLst>
          <pc:docMk/>
          <pc:sldMk cId="534901776" sldId="822"/>
        </pc:sldMkLst>
      </pc:sldChg>
      <pc:sldChg chg="del">
        <pc:chgData name="Damian Gordon" userId="796278f3-970d-4a3b-8137-dc597a054133" providerId="ADAL" clId="{ED4AFD01-E860-481C-A1CE-F875F797FEA3}" dt="2025-02-27T20:37:36.082" v="27" actId="47"/>
        <pc:sldMkLst>
          <pc:docMk/>
          <pc:sldMk cId="2500320996" sldId="823"/>
        </pc:sldMkLst>
      </pc:sldChg>
      <pc:sldChg chg="del">
        <pc:chgData name="Damian Gordon" userId="796278f3-970d-4a3b-8137-dc597a054133" providerId="ADAL" clId="{ED4AFD01-E860-481C-A1CE-F875F797FEA3}" dt="2025-02-27T20:37:36.082" v="27" actId="47"/>
        <pc:sldMkLst>
          <pc:docMk/>
          <pc:sldMk cId="3465403023" sldId="824"/>
        </pc:sldMkLst>
      </pc:sldChg>
      <pc:sldChg chg="del">
        <pc:chgData name="Damian Gordon" userId="796278f3-970d-4a3b-8137-dc597a054133" providerId="ADAL" clId="{ED4AFD01-E860-481C-A1CE-F875F797FEA3}" dt="2025-02-27T20:37:36.082" v="27" actId="47"/>
        <pc:sldMkLst>
          <pc:docMk/>
          <pc:sldMk cId="2430163797" sldId="825"/>
        </pc:sldMkLst>
      </pc:sldChg>
      <pc:sldChg chg="del">
        <pc:chgData name="Damian Gordon" userId="796278f3-970d-4a3b-8137-dc597a054133" providerId="ADAL" clId="{ED4AFD01-E860-481C-A1CE-F875F797FEA3}" dt="2025-02-27T20:37:36.082" v="27" actId="47"/>
        <pc:sldMkLst>
          <pc:docMk/>
          <pc:sldMk cId="1201527122" sldId="826"/>
        </pc:sldMkLst>
      </pc:sldChg>
      <pc:sldChg chg="del">
        <pc:chgData name="Damian Gordon" userId="796278f3-970d-4a3b-8137-dc597a054133" providerId="ADAL" clId="{ED4AFD01-E860-481C-A1CE-F875F797FEA3}" dt="2025-02-27T20:37:36.082" v="27" actId="47"/>
        <pc:sldMkLst>
          <pc:docMk/>
          <pc:sldMk cId="3346156494" sldId="827"/>
        </pc:sldMkLst>
      </pc:sldChg>
      <pc:sldChg chg="del">
        <pc:chgData name="Damian Gordon" userId="796278f3-970d-4a3b-8137-dc597a054133" providerId="ADAL" clId="{ED4AFD01-E860-481C-A1CE-F875F797FEA3}" dt="2025-02-27T20:37:36.082" v="27" actId="47"/>
        <pc:sldMkLst>
          <pc:docMk/>
          <pc:sldMk cId="3252526666" sldId="829"/>
        </pc:sldMkLst>
      </pc:sldChg>
      <pc:sldChg chg="del">
        <pc:chgData name="Damian Gordon" userId="796278f3-970d-4a3b-8137-dc597a054133" providerId="ADAL" clId="{ED4AFD01-E860-481C-A1CE-F875F797FEA3}" dt="2025-02-27T20:37:36.082" v="27" actId="47"/>
        <pc:sldMkLst>
          <pc:docMk/>
          <pc:sldMk cId="235734406" sldId="830"/>
        </pc:sldMkLst>
      </pc:sldChg>
      <pc:sldChg chg="del">
        <pc:chgData name="Damian Gordon" userId="796278f3-970d-4a3b-8137-dc597a054133" providerId="ADAL" clId="{ED4AFD01-E860-481C-A1CE-F875F797FEA3}" dt="2025-02-27T20:37:36.082" v="27" actId="47"/>
        <pc:sldMkLst>
          <pc:docMk/>
          <pc:sldMk cId="1521996935" sldId="831"/>
        </pc:sldMkLst>
      </pc:sldChg>
      <pc:sldChg chg="del">
        <pc:chgData name="Damian Gordon" userId="796278f3-970d-4a3b-8137-dc597a054133" providerId="ADAL" clId="{ED4AFD01-E860-481C-A1CE-F875F797FEA3}" dt="2025-02-27T20:37:36.082" v="27" actId="47"/>
        <pc:sldMkLst>
          <pc:docMk/>
          <pc:sldMk cId="224230650" sldId="832"/>
        </pc:sldMkLst>
      </pc:sldChg>
      <pc:sldChg chg="del">
        <pc:chgData name="Damian Gordon" userId="796278f3-970d-4a3b-8137-dc597a054133" providerId="ADAL" clId="{ED4AFD01-E860-481C-A1CE-F875F797FEA3}" dt="2025-02-27T20:37:36.082" v="27" actId="47"/>
        <pc:sldMkLst>
          <pc:docMk/>
          <pc:sldMk cId="904677347" sldId="833"/>
        </pc:sldMkLst>
      </pc:sldChg>
      <pc:sldChg chg="del">
        <pc:chgData name="Damian Gordon" userId="796278f3-970d-4a3b-8137-dc597a054133" providerId="ADAL" clId="{ED4AFD01-E860-481C-A1CE-F875F797FEA3}" dt="2025-02-27T20:37:36.082" v="27" actId="47"/>
        <pc:sldMkLst>
          <pc:docMk/>
          <pc:sldMk cId="1055859125" sldId="834"/>
        </pc:sldMkLst>
      </pc:sldChg>
      <pc:sldChg chg="del">
        <pc:chgData name="Damian Gordon" userId="796278f3-970d-4a3b-8137-dc597a054133" providerId="ADAL" clId="{ED4AFD01-E860-481C-A1CE-F875F797FEA3}" dt="2025-02-27T20:37:36.082" v="27" actId="47"/>
        <pc:sldMkLst>
          <pc:docMk/>
          <pc:sldMk cId="2132006865" sldId="837"/>
        </pc:sldMkLst>
      </pc:sldChg>
      <pc:sldChg chg="del">
        <pc:chgData name="Damian Gordon" userId="796278f3-970d-4a3b-8137-dc597a054133" providerId="ADAL" clId="{ED4AFD01-E860-481C-A1CE-F875F797FEA3}" dt="2025-02-27T20:37:36.082" v="27" actId="47"/>
        <pc:sldMkLst>
          <pc:docMk/>
          <pc:sldMk cId="1716153628" sldId="838"/>
        </pc:sldMkLst>
      </pc:sldChg>
      <pc:sldChg chg="del">
        <pc:chgData name="Damian Gordon" userId="796278f3-970d-4a3b-8137-dc597a054133" providerId="ADAL" clId="{ED4AFD01-E860-481C-A1CE-F875F797FEA3}" dt="2025-02-27T20:37:36.082" v="27" actId="47"/>
        <pc:sldMkLst>
          <pc:docMk/>
          <pc:sldMk cId="836228300" sldId="839"/>
        </pc:sldMkLst>
      </pc:sldChg>
      <pc:sldChg chg="del">
        <pc:chgData name="Damian Gordon" userId="796278f3-970d-4a3b-8137-dc597a054133" providerId="ADAL" clId="{ED4AFD01-E860-481C-A1CE-F875F797FEA3}" dt="2025-02-27T20:37:36.082" v="27" actId="47"/>
        <pc:sldMkLst>
          <pc:docMk/>
          <pc:sldMk cId="3085037936" sldId="840"/>
        </pc:sldMkLst>
      </pc:sldChg>
      <pc:sldChg chg="del">
        <pc:chgData name="Damian Gordon" userId="796278f3-970d-4a3b-8137-dc597a054133" providerId="ADAL" clId="{ED4AFD01-E860-481C-A1CE-F875F797FEA3}" dt="2025-02-27T20:37:36.082" v="27" actId="47"/>
        <pc:sldMkLst>
          <pc:docMk/>
          <pc:sldMk cId="3860117804" sldId="841"/>
        </pc:sldMkLst>
      </pc:sldChg>
      <pc:sldChg chg="del">
        <pc:chgData name="Damian Gordon" userId="796278f3-970d-4a3b-8137-dc597a054133" providerId="ADAL" clId="{ED4AFD01-E860-481C-A1CE-F875F797FEA3}" dt="2025-02-27T20:37:36.082" v="27" actId="47"/>
        <pc:sldMkLst>
          <pc:docMk/>
          <pc:sldMk cId="2889683450" sldId="842"/>
        </pc:sldMkLst>
      </pc:sldChg>
      <pc:sldChg chg="del">
        <pc:chgData name="Damian Gordon" userId="796278f3-970d-4a3b-8137-dc597a054133" providerId="ADAL" clId="{ED4AFD01-E860-481C-A1CE-F875F797FEA3}" dt="2025-02-27T20:37:36.082" v="27" actId="47"/>
        <pc:sldMkLst>
          <pc:docMk/>
          <pc:sldMk cId="1717641255" sldId="843"/>
        </pc:sldMkLst>
      </pc:sldChg>
      <pc:sldChg chg="del">
        <pc:chgData name="Damian Gordon" userId="796278f3-970d-4a3b-8137-dc597a054133" providerId="ADAL" clId="{ED4AFD01-E860-481C-A1CE-F875F797FEA3}" dt="2025-02-27T20:37:36.082" v="27" actId="47"/>
        <pc:sldMkLst>
          <pc:docMk/>
          <pc:sldMk cId="696355306" sldId="844"/>
        </pc:sldMkLst>
      </pc:sldChg>
      <pc:sldChg chg="del">
        <pc:chgData name="Damian Gordon" userId="796278f3-970d-4a3b-8137-dc597a054133" providerId="ADAL" clId="{ED4AFD01-E860-481C-A1CE-F875F797FEA3}" dt="2025-02-27T20:37:36.082" v="27" actId="47"/>
        <pc:sldMkLst>
          <pc:docMk/>
          <pc:sldMk cId="288811105" sldId="845"/>
        </pc:sldMkLst>
      </pc:sldChg>
      <pc:sldChg chg="del">
        <pc:chgData name="Damian Gordon" userId="796278f3-970d-4a3b-8137-dc597a054133" providerId="ADAL" clId="{ED4AFD01-E860-481C-A1CE-F875F797FEA3}" dt="2025-02-27T20:37:36.082" v="27" actId="47"/>
        <pc:sldMkLst>
          <pc:docMk/>
          <pc:sldMk cId="3762559407" sldId="846"/>
        </pc:sldMkLst>
      </pc:sldChg>
      <pc:sldChg chg="del">
        <pc:chgData name="Damian Gordon" userId="796278f3-970d-4a3b-8137-dc597a054133" providerId="ADAL" clId="{ED4AFD01-E860-481C-A1CE-F875F797FEA3}" dt="2025-02-27T20:37:36.082" v="27" actId="47"/>
        <pc:sldMkLst>
          <pc:docMk/>
          <pc:sldMk cId="394405113" sldId="847"/>
        </pc:sldMkLst>
      </pc:sldChg>
      <pc:sldChg chg="del">
        <pc:chgData name="Damian Gordon" userId="796278f3-970d-4a3b-8137-dc597a054133" providerId="ADAL" clId="{ED4AFD01-E860-481C-A1CE-F875F797FEA3}" dt="2025-02-27T20:37:36.082" v="27" actId="47"/>
        <pc:sldMkLst>
          <pc:docMk/>
          <pc:sldMk cId="4062087987" sldId="848"/>
        </pc:sldMkLst>
      </pc:sldChg>
      <pc:sldChg chg="del">
        <pc:chgData name="Damian Gordon" userId="796278f3-970d-4a3b-8137-dc597a054133" providerId="ADAL" clId="{ED4AFD01-E860-481C-A1CE-F875F797FEA3}" dt="2025-02-27T20:37:36.082" v="27" actId="47"/>
        <pc:sldMkLst>
          <pc:docMk/>
          <pc:sldMk cId="2319169503" sldId="849"/>
        </pc:sldMkLst>
      </pc:sldChg>
      <pc:sldChg chg="del">
        <pc:chgData name="Damian Gordon" userId="796278f3-970d-4a3b-8137-dc597a054133" providerId="ADAL" clId="{ED4AFD01-E860-481C-A1CE-F875F797FEA3}" dt="2025-02-27T20:37:36.082" v="27" actId="47"/>
        <pc:sldMkLst>
          <pc:docMk/>
          <pc:sldMk cId="3019719593" sldId="850"/>
        </pc:sldMkLst>
      </pc:sldChg>
      <pc:sldChg chg="del">
        <pc:chgData name="Damian Gordon" userId="796278f3-970d-4a3b-8137-dc597a054133" providerId="ADAL" clId="{ED4AFD01-E860-481C-A1CE-F875F797FEA3}" dt="2025-02-27T20:37:36.082" v="27" actId="47"/>
        <pc:sldMkLst>
          <pc:docMk/>
          <pc:sldMk cId="170969582" sldId="851"/>
        </pc:sldMkLst>
      </pc:sldChg>
      <pc:sldChg chg="del">
        <pc:chgData name="Damian Gordon" userId="796278f3-970d-4a3b-8137-dc597a054133" providerId="ADAL" clId="{ED4AFD01-E860-481C-A1CE-F875F797FEA3}" dt="2025-02-27T20:37:36.082" v="27" actId="47"/>
        <pc:sldMkLst>
          <pc:docMk/>
          <pc:sldMk cId="1605125866" sldId="852"/>
        </pc:sldMkLst>
      </pc:sldChg>
      <pc:sldChg chg="del">
        <pc:chgData name="Damian Gordon" userId="796278f3-970d-4a3b-8137-dc597a054133" providerId="ADAL" clId="{ED4AFD01-E860-481C-A1CE-F875F797FEA3}" dt="2025-02-27T20:37:36.082" v="27" actId="47"/>
        <pc:sldMkLst>
          <pc:docMk/>
          <pc:sldMk cId="3973107821" sldId="853"/>
        </pc:sldMkLst>
      </pc:sldChg>
      <pc:sldChg chg="del">
        <pc:chgData name="Damian Gordon" userId="796278f3-970d-4a3b-8137-dc597a054133" providerId="ADAL" clId="{ED4AFD01-E860-481C-A1CE-F875F797FEA3}" dt="2025-02-27T20:37:36.082" v="27" actId="47"/>
        <pc:sldMkLst>
          <pc:docMk/>
          <pc:sldMk cId="1423518154" sldId="854"/>
        </pc:sldMkLst>
      </pc:sldChg>
      <pc:sldChg chg="del">
        <pc:chgData name="Damian Gordon" userId="796278f3-970d-4a3b-8137-dc597a054133" providerId="ADAL" clId="{ED4AFD01-E860-481C-A1CE-F875F797FEA3}" dt="2025-02-27T20:37:36.082" v="27" actId="47"/>
        <pc:sldMkLst>
          <pc:docMk/>
          <pc:sldMk cId="1047483084" sldId="855"/>
        </pc:sldMkLst>
      </pc:sldChg>
      <pc:sldChg chg="del">
        <pc:chgData name="Damian Gordon" userId="796278f3-970d-4a3b-8137-dc597a054133" providerId="ADAL" clId="{ED4AFD01-E860-481C-A1CE-F875F797FEA3}" dt="2025-02-27T20:37:36.082" v="27" actId="47"/>
        <pc:sldMkLst>
          <pc:docMk/>
          <pc:sldMk cId="1276610831" sldId="856"/>
        </pc:sldMkLst>
      </pc:sldChg>
      <pc:sldChg chg="del">
        <pc:chgData name="Damian Gordon" userId="796278f3-970d-4a3b-8137-dc597a054133" providerId="ADAL" clId="{ED4AFD01-E860-481C-A1CE-F875F797FEA3}" dt="2025-02-27T20:37:36.082" v="27" actId="47"/>
        <pc:sldMkLst>
          <pc:docMk/>
          <pc:sldMk cId="457972323" sldId="857"/>
        </pc:sldMkLst>
      </pc:sldChg>
    </pc:docChg>
  </pc:docChgLst>
  <pc:docChgLst>
    <pc:chgData name="Damian Gordon" userId="796278f3-970d-4a3b-8137-dc597a054133" providerId="ADAL" clId="{DA99A808-C433-4857-B48D-0541486B69EB}"/>
    <pc:docChg chg="undo custSel addSld delSld modSld sldOrd">
      <pc:chgData name="Damian Gordon" userId="796278f3-970d-4a3b-8137-dc597a054133" providerId="ADAL" clId="{DA99A808-C433-4857-B48D-0541486B69EB}" dt="2025-01-30T23:39:17.685" v="4545" actId="47"/>
      <pc:docMkLst>
        <pc:docMk/>
      </pc:docMkLst>
      <pc:sldChg chg="addSp delSp modSp mod modMedia setBg addAnim delAnim">
        <pc:chgData name="Damian Gordon" userId="796278f3-970d-4a3b-8137-dc597a054133" providerId="ADAL" clId="{DA99A808-C433-4857-B48D-0541486B69EB}" dt="2025-01-24T14:41:24.255" v="30"/>
        <pc:sldMkLst>
          <pc:docMk/>
          <pc:sldMk cId="1941464876" sldId="256"/>
        </pc:sldMkLst>
        <pc:spChg chg="mod">
          <ac:chgData name="Damian Gordon" userId="796278f3-970d-4a3b-8137-dc597a054133" providerId="ADAL" clId="{DA99A808-C433-4857-B48D-0541486B69EB}" dt="2025-01-24T14:41:24.255" v="28" actId="26606"/>
          <ac:spMkLst>
            <pc:docMk/>
            <pc:sldMk cId="1941464876" sldId="256"/>
            <ac:spMk id="2" creationId="{2AFAF802-1FD5-1E70-940A-2DF641692805}"/>
          </ac:spMkLst>
        </pc:spChg>
        <pc:spChg chg="mod">
          <ac:chgData name="Damian Gordon" userId="796278f3-970d-4a3b-8137-dc597a054133" providerId="ADAL" clId="{DA99A808-C433-4857-B48D-0541486B69EB}" dt="2025-01-24T14:41:24.255" v="28" actId="26606"/>
          <ac:spMkLst>
            <pc:docMk/>
            <pc:sldMk cId="1941464876" sldId="256"/>
            <ac:spMk id="3" creationId="{35C6E67C-6691-6E69-516C-2202AB658EDF}"/>
          </ac:spMkLst>
        </pc:spChg>
      </pc:sldChg>
      <pc:sldChg chg="delSp modSp mod">
        <pc:chgData name="Damian Gordon" userId="796278f3-970d-4a3b-8137-dc597a054133" providerId="ADAL" clId="{DA99A808-C433-4857-B48D-0541486B69EB}" dt="2025-01-30T15:32:49.588" v="578" actId="113"/>
        <pc:sldMkLst>
          <pc:docMk/>
          <pc:sldMk cId="321388942" sldId="259"/>
        </pc:sldMkLst>
      </pc:sldChg>
      <pc:sldChg chg="del">
        <pc:chgData name="Damian Gordon" userId="796278f3-970d-4a3b-8137-dc597a054133" providerId="ADAL" clId="{DA99A808-C433-4857-B48D-0541486B69EB}" dt="2025-01-30T15:36:04.667" v="608" actId="47"/>
        <pc:sldMkLst>
          <pc:docMk/>
          <pc:sldMk cId="1282645631" sldId="275"/>
        </pc:sldMkLst>
      </pc:sldChg>
      <pc:sldChg chg="del">
        <pc:chgData name="Damian Gordon" userId="796278f3-970d-4a3b-8137-dc597a054133" providerId="ADAL" clId="{DA99A808-C433-4857-B48D-0541486B69EB}" dt="2025-01-30T15:36:04.667" v="608" actId="47"/>
        <pc:sldMkLst>
          <pc:docMk/>
          <pc:sldMk cId="1622898926" sldId="284"/>
        </pc:sldMkLst>
      </pc:sldChg>
      <pc:sldChg chg="del">
        <pc:chgData name="Damian Gordon" userId="796278f3-970d-4a3b-8137-dc597a054133" providerId="ADAL" clId="{DA99A808-C433-4857-B48D-0541486B69EB}" dt="2025-01-30T15:36:04.667" v="608" actId="47"/>
        <pc:sldMkLst>
          <pc:docMk/>
          <pc:sldMk cId="2975598866" sldId="287"/>
        </pc:sldMkLst>
      </pc:sldChg>
      <pc:sldChg chg="del">
        <pc:chgData name="Damian Gordon" userId="796278f3-970d-4a3b-8137-dc597a054133" providerId="ADAL" clId="{DA99A808-C433-4857-B48D-0541486B69EB}" dt="2025-01-30T15:36:04.667" v="608" actId="47"/>
        <pc:sldMkLst>
          <pc:docMk/>
          <pc:sldMk cId="3430019511" sldId="296"/>
        </pc:sldMkLst>
      </pc:sldChg>
      <pc:sldChg chg="del">
        <pc:chgData name="Damian Gordon" userId="796278f3-970d-4a3b-8137-dc597a054133" providerId="ADAL" clId="{DA99A808-C433-4857-B48D-0541486B69EB}" dt="2025-01-30T15:36:04.667" v="608" actId="47"/>
        <pc:sldMkLst>
          <pc:docMk/>
          <pc:sldMk cId="1515287571" sldId="297"/>
        </pc:sldMkLst>
      </pc:sldChg>
      <pc:sldChg chg="modSp add mod">
        <pc:chgData name="Damian Gordon" userId="796278f3-970d-4a3b-8137-dc597a054133" providerId="ADAL" clId="{DA99A808-C433-4857-B48D-0541486B69EB}" dt="2025-01-30T23:25:15.060" v="4335" actId="1036"/>
        <pc:sldMkLst>
          <pc:docMk/>
          <pc:sldMk cId="2698957122" sldId="315"/>
        </pc:sldMkLst>
      </pc:sldChg>
      <pc:sldChg chg="add">
        <pc:chgData name="Damian Gordon" userId="796278f3-970d-4a3b-8137-dc597a054133" providerId="ADAL" clId="{DA99A808-C433-4857-B48D-0541486B69EB}" dt="2025-01-30T23:24:30.622" v="4316"/>
        <pc:sldMkLst>
          <pc:docMk/>
          <pc:sldMk cId="2692037909" sldId="316"/>
        </pc:sldMkLst>
      </pc:sldChg>
      <pc:sldChg chg="modSp add mod">
        <pc:chgData name="Damian Gordon" userId="796278f3-970d-4a3b-8137-dc597a054133" providerId="ADAL" clId="{DA99A808-C433-4857-B48D-0541486B69EB}" dt="2025-01-30T23:25:05.849" v="4327" actId="20577"/>
        <pc:sldMkLst>
          <pc:docMk/>
          <pc:sldMk cId="1725129782" sldId="326"/>
        </pc:sldMkLst>
      </pc:sldChg>
      <pc:sldChg chg="add">
        <pc:chgData name="Damian Gordon" userId="796278f3-970d-4a3b-8137-dc597a054133" providerId="ADAL" clId="{DA99A808-C433-4857-B48D-0541486B69EB}" dt="2025-01-30T23:24:30.622" v="4316"/>
        <pc:sldMkLst>
          <pc:docMk/>
          <pc:sldMk cId="918911296" sldId="327"/>
        </pc:sldMkLst>
      </pc:sldChg>
      <pc:sldChg chg="addSp delSp modSp mod setBg delAnim modAnim">
        <pc:chgData name="Damian Gordon" userId="796278f3-970d-4a3b-8137-dc597a054133" providerId="ADAL" clId="{DA99A808-C433-4857-B48D-0541486B69EB}" dt="2025-01-30T15:36:40.360" v="613" actId="404"/>
        <pc:sldMkLst>
          <pc:docMk/>
          <pc:sldMk cId="1898965013" sldId="426"/>
        </pc:sldMkLst>
      </pc:sldChg>
      <pc:sldChg chg="del">
        <pc:chgData name="Damian Gordon" userId="796278f3-970d-4a3b-8137-dc597a054133" providerId="ADAL" clId="{DA99A808-C433-4857-B48D-0541486B69EB}" dt="2025-01-30T15:36:04.667" v="608" actId="47"/>
        <pc:sldMkLst>
          <pc:docMk/>
          <pc:sldMk cId="2126172313" sldId="427"/>
        </pc:sldMkLst>
      </pc:sldChg>
      <pc:sldChg chg="del">
        <pc:chgData name="Damian Gordon" userId="796278f3-970d-4a3b-8137-dc597a054133" providerId="ADAL" clId="{DA99A808-C433-4857-B48D-0541486B69EB}" dt="2025-01-30T15:36:04.667" v="608" actId="47"/>
        <pc:sldMkLst>
          <pc:docMk/>
          <pc:sldMk cId="3444012768" sldId="428"/>
        </pc:sldMkLst>
      </pc:sldChg>
      <pc:sldChg chg="del">
        <pc:chgData name="Damian Gordon" userId="796278f3-970d-4a3b-8137-dc597a054133" providerId="ADAL" clId="{DA99A808-C433-4857-B48D-0541486B69EB}" dt="2025-01-30T15:36:04.667" v="608" actId="47"/>
        <pc:sldMkLst>
          <pc:docMk/>
          <pc:sldMk cId="3735875418" sldId="430"/>
        </pc:sldMkLst>
      </pc:sldChg>
      <pc:sldChg chg="del">
        <pc:chgData name="Damian Gordon" userId="796278f3-970d-4a3b-8137-dc597a054133" providerId="ADAL" clId="{DA99A808-C433-4857-B48D-0541486B69EB}" dt="2025-01-30T15:36:04.667" v="608" actId="47"/>
        <pc:sldMkLst>
          <pc:docMk/>
          <pc:sldMk cId="1233871246" sldId="431"/>
        </pc:sldMkLst>
      </pc:sldChg>
      <pc:sldChg chg="del">
        <pc:chgData name="Damian Gordon" userId="796278f3-970d-4a3b-8137-dc597a054133" providerId="ADAL" clId="{DA99A808-C433-4857-B48D-0541486B69EB}" dt="2025-01-30T15:36:04.667" v="608" actId="47"/>
        <pc:sldMkLst>
          <pc:docMk/>
          <pc:sldMk cId="730100669" sldId="454"/>
        </pc:sldMkLst>
      </pc:sldChg>
      <pc:sldChg chg="del">
        <pc:chgData name="Damian Gordon" userId="796278f3-970d-4a3b-8137-dc597a054133" providerId="ADAL" clId="{DA99A808-C433-4857-B48D-0541486B69EB}" dt="2025-01-30T15:36:04.667" v="608" actId="47"/>
        <pc:sldMkLst>
          <pc:docMk/>
          <pc:sldMk cId="2603971186" sldId="457"/>
        </pc:sldMkLst>
      </pc:sldChg>
      <pc:sldChg chg="del">
        <pc:chgData name="Damian Gordon" userId="796278f3-970d-4a3b-8137-dc597a054133" providerId="ADAL" clId="{DA99A808-C433-4857-B48D-0541486B69EB}" dt="2025-01-30T15:36:04.667" v="608" actId="47"/>
        <pc:sldMkLst>
          <pc:docMk/>
          <pc:sldMk cId="2123894225" sldId="458"/>
        </pc:sldMkLst>
      </pc:sldChg>
      <pc:sldChg chg="del">
        <pc:chgData name="Damian Gordon" userId="796278f3-970d-4a3b-8137-dc597a054133" providerId="ADAL" clId="{DA99A808-C433-4857-B48D-0541486B69EB}" dt="2025-01-30T15:36:04.667" v="608" actId="47"/>
        <pc:sldMkLst>
          <pc:docMk/>
          <pc:sldMk cId="535991383" sldId="459"/>
        </pc:sldMkLst>
      </pc:sldChg>
      <pc:sldChg chg="del">
        <pc:chgData name="Damian Gordon" userId="796278f3-970d-4a3b-8137-dc597a054133" providerId="ADAL" clId="{DA99A808-C433-4857-B48D-0541486B69EB}" dt="2025-01-30T15:36:04.667" v="608" actId="47"/>
        <pc:sldMkLst>
          <pc:docMk/>
          <pc:sldMk cId="3805323869" sldId="461"/>
        </pc:sldMkLst>
      </pc:sldChg>
      <pc:sldChg chg="del">
        <pc:chgData name="Damian Gordon" userId="796278f3-970d-4a3b-8137-dc597a054133" providerId="ADAL" clId="{DA99A808-C433-4857-B48D-0541486B69EB}" dt="2025-01-30T15:36:04.667" v="608" actId="47"/>
        <pc:sldMkLst>
          <pc:docMk/>
          <pc:sldMk cId="904566246" sldId="462"/>
        </pc:sldMkLst>
      </pc:sldChg>
      <pc:sldChg chg="del">
        <pc:chgData name="Damian Gordon" userId="796278f3-970d-4a3b-8137-dc597a054133" providerId="ADAL" clId="{DA99A808-C433-4857-B48D-0541486B69EB}" dt="2025-01-30T15:36:04.667" v="608" actId="47"/>
        <pc:sldMkLst>
          <pc:docMk/>
          <pc:sldMk cId="1192466586" sldId="464"/>
        </pc:sldMkLst>
      </pc:sldChg>
      <pc:sldChg chg="del">
        <pc:chgData name="Damian Gordon" userId="796278f3-970d-4a3b-8137-dc597a054133" providerId="ADAL" clId="{DA99A808-C433-4857-B48D-0541486B69EB}" dt="2025-01-30T15:36:04.667" v="608" actId="47"/>
        <pc:sldMkLst>
          <pc:docMk/>
          <pc:sldMk cId="1760058381" sldId="465"/>
        </pc:sldMkLst>
      </pc:sldChg>
      <pc:sldChg chg="del">
        <pc:chgData name="Damian Gordon" userId="796278f3-970d-4a3b-8137-dc597a054133" providerId="ADAL" clId="{DA99A808-C433-4857-B48D-0541486B69EB}" dt="2025-01-30T15:36:04.667" v="608" actId="47"/>
        <pc:sldMkLst>
          <pc:docMk/>
          <pc:sldMk cId="1257956994" sldId="466"/>
        </pc:sldMkLst>
      </pc:sldChg>
      <pc:sldChg chg="del">
        <pc:chgData name="Damian Gordon" userId="796278f3-970d-4a3b-8137-dc597a054133" providerId="ADAL" clId="{DA99A808-C433-4857-B48D-0541486B69EB}" dt="2025-01-30T15:36:04.667" v="608" actId="47"/>
        <pc:sldMkLst>
          <pc:docMk/>
          <pc:sldMk cId="2442904923" sldId="467"/>
        </pc:sldMkLst>
      </pc:sldChg>
      <pc:sldChg chg="del">
        <pc:chgData name="Damian Gordon" userId="796278f3-970d-4a3b-8137-dc597a054133" providerId="ADAL" clId="{DA99A808-C433-4857-B48D-0541486B69EB}" dt="2025-01-30T15:36:04.667" v="608" actId="47"/>
        <pc:sldMkLst>
          <pc:docMk/>
          <pc:sldMk cId="4229316256" sldId="468"/>
        </pc:sldMkLst>
      </pc:sldChg>
      <pc:sldChg chg="del">
        <pc:chgData name="Damian Gordon" userId="796278f3-970d-4a3b-8137-dc597a054133" providerId="ADAL" clId="{DA99A808-C433-4857-B48D-0541486B69EB}" dt="2025-01-30T15:36:04.667" v="608" actId="47"/>
        <pc:sldMkLst>
          <pc:docMk/>
          <pc:sldMk cId="2479653310" sldId="469"/>
        </pc:sldMkLst>
      </pc:sldChg>
      <pc:sldChg chg="del">
        <pc:chgData name="Damian Gordon" userId="796278f3-970d-4a3b-8137-dc597a054133" providerId="ADAL" clId="{DA99A808-C433-4857-B48D-0541486B69EB}" dt="2025-01-30T15:36:04.667" v="608" actId="47"/>
        <pc:sldMkLst>
          <pc:docMk/>
          <pc:sldMk cId="3367475694" sldId="470"/>
        </pc:sldMkLst>
      </pc:sldChg>
      <pc:sldChg chg="del">
        <pc:chgData name="Damian Gordon" userId="796278f3-970d-4a3b-8137-dc597a054133" providerId="ADAL" clId="{DA99A808-C433-4857-B48D-0541486B69EB}" dt="2025-01-30T15:36:04.667" v="608" actId="47"/>
        <pc:sldMkLst>
          <pc:docMk/>
          <pc:sldMk cId="2270169773" sldId="471"/>
        </pc:sldMkLst>
      </pc:sldChg>
      <pc:sldChg chg="del">
        <pc:chgData name="Damian Gordon" userId="796278f3-970d-4a3b-8137-dc597a054133" providerId="ADAL" clId="{DA99A808-C433-4857-B48D-0541486B69EB}" dt="2025-01-30T15:36:04.667" v="608" actId="47"/>
        <pc:sldMkLst>
          <pc:docMk/>
          <pc:sldMk cId="771842511" sldId="472"/>
        </pc:sldMkLst>
      </pc:sldChg>
      <pc:sldChg chg="del">
        <pc:chgData name="Damian Gordon" userId="796278f3-970d-4a3b-8137-dc597a054133" providerId="ADAL" clId="{DA99A808-C433-4857-B48D-0541486B69EB}" dt="2025-01-30T15:36:04.667" v="608" actId="47"/>
        <pc:sldMkLst>
          <pc:docMk/>
          <pc:sldMk cId="242179878" sldId="473"/>
        </pc:sldMkLst>
      </pc:sldChg>
      <pc:sldChg chg="del">
        <pc:chgData name="Damian Gordon" userId="796278f3-970d-4a3b-8137-dc597a054133" providerId="ADAL" clId="{DA99A808-C433-4857-B48D-0541486B69EB}" dt="2025-01-30T15:36:04.667" v="608" actId="47"/>
        <pc:sldMkLst>
          <pc:docMk/>
          <pc:sldMk cId="4095918154" sldId="474"/>
        </pc:sldMkLst>
      </pc:sldChg>
      <pc:sldChg chg="del">
        <pc:chgData name="Damian Gordon" userId="796278f3-970d-4a3b-8137-dc597a054133" providerId="ADAL" clId="{DA99A808-C433-4857-B48D-0541486B69EB}" dt="2025-01-30T15:36:04.667" v="608" actId="47"/>
        <pc:sldMkLst>
          <pc:docMk/>
          <pc:sldMk cId="1680599265" sldId="475"/>
        </pc:sldMkLst>
      </pc:sldChg>
      <pc:sldChg chg="del">
        <pc:chgData name="Damian Gordon" userId="796278f3-970d-4a3b-8137-dc597a054133" providerId="ADAL" clId="{DA99A808-C433-4857-B48D-0541486B69EB}" dt="2025-01-30T15:36:04.667" v="608" actId="47"/>
        <pc:sldMkLst>
          <pc:docMk/>
          <pc:sldMk cId="726544470" sldId="476"/>
        </pc:sldMkLst>
      </pc:sldChg>
      <pc:sldChg chg="del">
        <pc:chgData name="Damian Gordon" userId="796278f3-970d-4a3b-8137-dc597a054133" providerId="ADAL" clId="{DA99A808-C433-4857-B48D-0541486B69EB}" dt="2025-01-30T15:36:04.667" v="608" actId="47"/>
        <pc:sldMkLst>
          <pc:docMk/>
          <pc:sldMk cId="3244980195" sldId="477"/>
        </pc:sldMkLst>
      </pc:sldChg>
      <pc:sldChg chg="del">
        <pc:chgData name="Damian Gordon" userId="796278f3-970d-4a3b-8137-dc597a054133" providerId="ADAL" clId="{DA99A808-C433-4857-B48D-0541486B69EB}" dt="2025-01-30T15:36:04.667" v="608" actId="47"/>
        <pc:sldMkLst>
          <pc:docMk/>
          <pc:sldMk cId="1250634738" sldId="478"/>
        </pc:sldMkLst>
      </pc:sldChg>
      <pc:sldChg chg="del">
        <pc:chgData name="Damian Gordon" userId="796278f3-970d-4a3b-8137-dc597a054133" providerId="ADAL" clId="{DA99A808-C433-4857-B48D-0541486B69EB}" dt="2025-01-30T15:36:04.667" v="608" actId="47"/>
        <pc:sldMkLst>
          <pc:docMk/>
          <pc:sldMk cId="1806556789" sldId="479"/>
        </pc:sldMkLst>
      </pc:sldChg>
      <pc:sldChg chg="del">
        <pc:chgData name="Damian Gordon" userId="796278f3-970d-4a3b-8137-dc597a054133" providerId="ADAL" clId="{DA99A808-C433-4857-B48D-0541486B69EB}" dt="2025-01-30T15:36:04.667" v="608" actId="47"/>
        <pc:sldMkLst>
          <pc:docMk/>
          <pc:sldMk cId="349856633" sldId="480"/>
        </pc:sldMkLst>
      </pc:sldChg>
      <pc:sldChg chg="del">
        <pc:chgData name="Damian Gordon" userId="796278f3-970d-4a3b-8137-dc597a054133" providerId="ADAL" clId="{DA99A808-C433-4857-B48D-0541486B69EB}" dt="2025-01-30T15:36:04.667" v="608" actId="47"/>
        <pc:sldMkLst>
          <pc:docMk/>
          <pc:sldMk cId="3206431685" sldId="481"/>
        </pc:sldMkLst>
      </pc:sldChg>
      <pc:sldChg chg="del">
        <pc:chgData name="Damian Gordon" userId="796278f3-970d-4a3b-8137-dc597a054133" providerId="ADAL" clId="{DA99A808-C433-4857-B48D-0541486B69EB}" dt="2025-01-30T15:36:04.667" v="608" actId="47"/>
        <pc:sldMkLst>
          <pc:docMk/>
          <pc:sldMk cId="3546274248" sldId="482"/>
        </pc:sldMkLst>
      </pc:sldChg>
      <pc:sldChg chg="del">
        <pc:chgData name="Damian Gordon" userId="796278f3-970d-4a3b-8137-dc597a054133" providerId="ADAL" clId="{DA99A808-C433-4857-B48D-0541486B69EB}" dt="2025-01-30T15:36:04.667" v="608" actId="47"/>
        <pc:sldMkLst>
          <pc:docMk/>
          <pc:sldMk cId="379198112" sldId="483"/>
        </pc:sldMkLst>
      </pc:sldChg>
      <pc:sldChg chg="del">
        <pc:chgData name="Damian Gordon" userId="796278f3-970d-4a3b-8137-dc597a054133" providerId="ADAL" clId="{DA99A808-C433-4857-B48D-0541486B69EB}" dt="2025-01-30T15:36:04.667" v="608" actId="47"/>
        <pc:sldMkLst>
          <pc:docMk/>
          <pc:sldMk cId="984733568" sldId="484"/>
        </pc:sldMkLst>
      </pc:sldChg>
      <pc:sldChg chg="del">
        <pc:chgData name="Damian Gordon" userId="796278f3-970d-4a3b-8137-dc597a054133" providerId="ADAL" clId="{DA99A808-C433-4857-B48D-0541486B69EB}" dt="2025-01-30T15:36:04.667" v="608" actId="47"/>
        <pc:sldMkLst>
          <pc:docMk/>
          <pc:sldMk cId="2307912514" sldId="485"/>
        </pc:sldMkLst>
      </pc:sldChg>
      <pc:sldChg chg="del">
        <pc:chgData name="Damian Gordon" userId="796278f3-970d-4a3b-8137-dc597a054133" providerId="ADAL" clId="{DA99A808-C433-4857-B48D-0541486B69EB}" dt="2025-01-30T15:36:04.667" v="608" actId="47"/>
        <pc:sldMkLst>
          <pc:docMk/>
          <pc:sldMk cId="848709099" sldId="486"/>
        </pc:sldMkLst>
      </pc:sldChg>
      <pc:sldChg chg="del">
        <pc:chgData name="Damian Gordon" userId="796278f3-970d-4a3b-8137-dc597a054133" providerId="ADAL" clId="{DA99A808-C433-4857-B48D-0541486B69EB}" dt="2025-01-30T15:36:04.667" v="608" actId="47"/>
        <pc:sldMkLst>
          <pc:docMk/>
          <pc:sldMk cId="1679135151" sldId="487"/>
        </pc:sldMkLst>
      </pc:sldChg>
      <pc:sldChg chg="del">
        <pc:chgData name="Damian Gordon" userId="796278f3-970d-4a3b-8137-dc597a054133" providerId="ADAL" clId="{DA99A808-C433-4857-B48D-0541486B69EB}" dt="2025-01-30T15:36:04.667" v="608" actId="47"/>
        <pc:sldMkLst>
          <pc:docMk/>
          <pc:sldMk cId="4201349747" sldId="488"/>
        </pc:sldMkLst>
      </pc:sldChg>
      <pc:sldChg chg="del">
        <pc:chgData name="Damian Gordon" userId="796278f3-970d-4a3b-8137-dc597a054133" providerId="ADAL" clId="{DA99A808-C433-4857-B48D-0541486B69EB}" dt="2025-01-30T15:36:04.667" v="608" actId="47"/>
        <pc:sldMkLst>
          <pc:docMk/>
          <pc:sldMk cId="4253531965" sldId="489"/>
        </pc:sldMkLst>
      </pc:sldChg>
      <pc:sldChg chg="del">
        <pc:chgData name="Damian Gordon" userId="796278f3-970d-4a3b-8137-dc597a054133" providerId="ADAL" clId="{DA99A808-C433-4857-B48D-0541486B69EB}" dt="2025-01-30T15:36:04.667" v="608" actId="47"/>
        <pc:sldMkLst>
          <pc:docMk/>
          <pc:sldMk cId="1380855924" sldId="490"/>
        </pc:sldMkLst>
      </pc:sldChg>
      <pc:sldChg chg="del">
        <pc:chgData name="Damian Gordon" userId="796278f3-970d-4a3b-8137-dc597a054133" providerId="ADAL" clId="{DA99A808-C433-4857-B48D-0541486B69EB}" dt="2025-01-30T15:36:04.667" v="608" actId="47"/>
        <pc:sldMkLst>
          <pc:docMk/>
          <pc:sldMk cId="2429902519" sldId="491"/>
        </pc:sldMkLst>
      </pc:sldChg>
      <pc:sldChg chg="del">
        <pc:chgData name="Damian Gordon" userId="796278f3-970d-4a3b-8137-dc597a054133" providerId="ADAL" clId="{DA99A808-C433-4857-B48D-0541486B69EB}" dt="2025-01-30T15:36:04.667" v="608" actId="47"/>
        <pc:sldMkLst>
          <pc:docMk/>
          <pc:sldMk cId="604262449" sldId="492"/>
        </pc:sldMkLst>
      </pc:sldChg>
      <pc:sldChg chg="del">
        <pc:chgData name="Damian Gordon" userId="796278f3-970d-4a3b-8137-dc597a054133" providerId="ADAL" clId="{DA99A808-C433-4857-B48D-0541486B69EB}" dt="2025-01-30T15:36:04.667" v="608" actId="47"/>
        <pc:sldMkLst>
          <pc:docMk/>
          <pc:sldMk cId="2042089025" sldId="493"/>
        </pc:sldMkLst>
      </pc:sldChg>
      <pc:sldChg chg="del">
        <pc:chgData name="Damian Gordon" userId="796278f3-970d-4a3b-8137-dc597a054133" providerId="ADAL" clId="{DA99A808-C433-4857-B48D-0541486B69EB}" dt="2025-01-30T15:36:04.667" v="608" actId="47"/>
        <pc:sldMkLst>
          <pc:docMk/>
          <pc:sldMk cId="3013569237" sldId="494"/>
        </pc:sldMkLst>
      </pc:sldChg>
      <pc:sldChg chg="del">
        <pc:chgData name="Damian Gordon" userId="796278f3-970d-4a3b-8137-dc597a054133" providerId="ADAL" clId="{DA99A808-C433-4857-B48D-0541486B69EB}" dt="2025-01-30T15:36:04.667" v="608" actId="47"/>
        <pc:sldMkLst>
          <pc:docMk/>
          <pc:sldMk cId="2129605758" sldId="495"/>
        </pc:sldMkLst>
      </pc:sldChg>
      <pc:sldChg chg="del">
        <pc:chgData name="Damian Gordon" userId="796278f3-970d-4a3b-8137-dc597a054133" providerId="ADAL" clId="{DA99A808-C433-4857-B48D-0541486B69EB}" dt="2025-01-30T15:36:04.667" v="608" actId="47"/>
        <pc:sldMkLst>
          <pc:docMk/>
          <pc:sldMk cId="916282007" sldId="496"/>
        </pc:sldMkLst>
      </pc:sldChg>
      <pc:sldChg chg="del">
        <pc:chgData name="Damian Gordon" userId="796278f3-970d-4a3b-8137-dc597a054133" providerId="ADAL" clId="{DA99A808-C433-4857-B48D-0541486B69EB}" dt="2025-01-30T15:36:04.667" v="608" actId="47"/>
        <pc:sldMkLst>
          <pc:docMk/>
          <pc:sldMk cId="1714894558" sldId="497"/>
        </pc:sldMkLst>
      </pc:sldChg>
      <pc:sldChg chg="del">
        <pc:chgData name="Damian Gordon" userId="796278f3-970d-4a3b-8137-dc597a054133" providerId="ADAL" clId="{DA99A808-C433-4857-B48D-0541486B69EB}" dt="2025-01-30T15:36:04.667" v="608" actId="47"/>
        <pc:sldMkLst>
          <pc:docMk/>
          <pc:sldMk cId="3235607215" sldId="498"/>
        </pc:sldMkLst>
      </pc:sldChg>
      <pc:sldChg chg="del">
        <pc:chgData name="Damian Gordon" userId="796278f3-970d-4a3b-8137-dc597a054133" providerId="ADAL" clId="{DA99A808-C433-4857-B48D-0541486B69EB}" dt="2025-01-30T15:36:04.667" v="608" actId="47"/>
        <pc:sldMkLst>
          <pc:docMk/>
          <pc:sldMk cId="1002063520" sldId="499"/>
        </pc:sldMkLst>
      </pc:sldChg>
      <pc:sldChg chg="del">
        <pc:chgData name="Damian Gordon" userId="796278f3-970d-4a3b-8137-dc597a054133" providerId="ADAL" clId="{DA99A808-C433-4857-B48D-0541486B69EB}" dt="2025-01-30T15:36:04.667" v="608" actId="47"/>
        <pc:sldMkLst>
          <pc:docMk/>
          <pc:sldMk cId="1877588735" sldId="500"/>
        </pc:sldMkLst>
      </pc:sldChg>
      <pc:sldChg chg="del">
        <pc:chgData name="Damian Gordon" userId="796278f3-970d-4a3b-8137-dc597a054133" providerId="ADAL" clId="{DA99A808-C433-4857-B48D-0541486B69EB}" dt="2025-01-30T15:36:04.667" v="608" actId="47"/>
        <pc:sldMkLst>
          <pc:docMk/>
          <pc:sldMk cId="3745148219" sldId="501"/>
        </pc:sldMkLst>
      </pc:sldChg>
      <pc:sldChg chg="del">
        <pc:chgData name="Damian Gordon" userId="796278f3-970d-4a3b-8137-dc597a054133" providerId="ADAL" clId="{DA99A808-C433-4857-B48D-0541486B69EB}" dt="2025-01-30T15:36:04.667" v="608" actId="47"/>
        <pc:sldMkLst>
          <pc:docMk/>
          <pc:sldMk cId="845731733" sldId="502"/>
        </pc:sldMkLst>
      </pc:sldChg>
      <pc:sldChg chg="del">
        <pc:chgData name="Damian Gordon" userId="796278f3-970d-4a3b-8137-dc597a054133" providerId="ADAL" clId="{DA99A808-C433-4857-B48D-0541486B69EB}" dt="2025-01-30T15:36:04.667" v="608" actId="47"/>
        <pc:sldMkLst>
          <pc:docMk/>
          <pc:sldMk cId="4159563849" sldId="503"/>
        </pc:sldMkLst>
      </pc:sldChg>
      <pc:sldChg chg="del">
        <pc:chgData name="Damian Gordon" userId="796278f3-970d-4a3b-8137-dc597a054133" providerId="ADAL" clId="{DA99A808-C433-4857-B48D-0541486B69EB}" dt="2025-01-30T15:36:04.667" v="608" actId="47"/>
        <pc:sldMkLst>
          <pc:docMk/>
          <pc:sldMk cId="2602717721" sldId="504"/>
        </pc:sldMkLst>
      </pc:sldChg>
      <pc:sldChg chg="del">
        <pc:chgData name="Damian Gordon" userId="796278f3-970d-4a3b-8137-dc597a054133" providerId="ADAL" clId="{DA99A808-C433-4857-B48D-0541486B69EB}" dt="2025-01-30T15:36:04.667" v="608" actId="47"/>
        <pc:sldMkLst>
          <pc:docMk/>
          <pc:sldMk cId="1870675293" sldId="505"/>
        </pc:sldMkLst>
      </pc:sldChg>
      <pc:sldChg chg="del">
        <pc:chgData name="Damian Gordon" userId="796278f3-970d-4a3b-8137-dc597a054133" providerId="ADAL" clId="{DA99A808-C433-4857-B48D-0541486B69EB}" dt="2025-01-30T15:36:04.667" v="608" actId="47"/>
        <pc:sldMkLst>
          <pc:docMk/>
          <pc:sldMk cId="1322034671" sldId="506"/>
        </pc:sldMkLst>
      </pc:sldChg>
      <pc:sldChg chg="del">
        <pc:chgData name="Damian Gordon" userId="796278f3-970d-4a3b-8137-dc597a054133" providerId="ADAL" clId="{DA99A808-C433-4857-B48D-0541486B69EB}" dt="2025-01-30T15:36:04.667" v="608" actId="47"/>
        <pc:sldMkLst>
          <pc:docMk/>
          <pc:sldMk cId="3155610287" sldId="507"/>
        </pc:sldMkLst>
      </pc:sldChg>
      <pc:sldChg chg="del">
        <pc:chgData name="Damian Gordon" userId="796278f3-970d-4a3b-8137-dc597a054133" providerId="ADAL" clId="{DA99A808-C433-4857-B48D-0541486B69EB}" dt="2025-01-30T15:36:04.667" v="608" actId="47"/>
        <pc:sldMkLst>
          <pc:docMk/>
          <pc:sldMk cId="1721466139" sldId="508"/>
        </pc:sldMkLst>
      </pc:sldChg>
      <pc:sldChg chg="del">
        <pc:chgData name="Damian Gordon" userId="796278f3-970d-4a3b-8137-dc597a054133" providerId="ADAL" clId="{DA99A808-C433-4857-B48D-0541486B69EB}" dt="2025-01-30T15:36:04.667" v="608" actId="47"/>
        <pc:sldMkLst>
          <pc:docMk/>
          <pc:sldMk cId="2822760810" sldId="509"/>
        </pc:sldMkLst>
      </pc:sldChg>
      <pc:sldChg chg="del">
        <pc:chgData name="Damian Gordon" userId="796278f3-970d-4a3b-8137-dc597a054133" providerId="ADAL" clId="{DA99A808-C433-4857-B48D-0541486B69EB}" dt="2025-01-30T15:36:04.667" v="608" actId="47"/>
        <pc:sldMkLst>
          <pc:docMk/>
          <pc:sldMk cId="4265199667" sldId="510"/>
        </pc:sldMkLst>
      </pc:sldChg>
      <pc:sldChg chg="del">
        <pc:chgData name="Damian Gordon" userId="796278f3-970d-4a3b-8137-dc597a054133" providerId="ADAL" clId="{DA99A808-C433-4857-B48D-0541486B69EB}" dt="2025-01-30T15:36:04.667" v="608" actId="47"/>
        <pc:sldMkLst>
          <pc:docMk/>
          <pc:sldMk cId="2228028331" sldId="511"/>
        </pc:sldMkLst>
      </pc:sldChg>
      <pc:sldChg chg="del">
        <pc:chgData name="Damian Gordon" userId="796278f3-970d-4a3b-8137-dc597a054133" providerId="ADAL" clId="{DA99A808-C433-4857-B48D-0541486B69EB}" dt="2025-01-30T15:36:04.667" v="608" actId="47"/>
        <pc:sldMkLst>
          <pc:docMk/>
          <pc:sldMk cId="432110398" sldId="512"/>
        </pc:sldMkLst>
      </pc:sldChg>
      <pc:sldChg chg="del">
        <pc:chgData name="Damian Gordon" userId="796278f3-970d-4a3b-8137-dc597a054133" providerId="ADAL" clId="{DA99A808-C433-4857-B48D-0541486B69EB}" dt="2025-01-30T15:36:04.667" v="608" actId="47"/>
        <pc:sldMkLst>
          <pc:docMk/>
          <pc:sldMk cId="1333166156" sldId="513"/>
        </pc:sldMkLst>
      </pc:sldChg>
      <pc:sldChg chg="del">
        <pc:chgData name="Damian Gordon" userId="796278f3-970d-4a3b-8137-dc597a054133" providerId="ADAL" clId="{DA99A808-C433-4857-B48D-0541486B69EB}" dt="2025-01-30T15:36:04.667" v="608" actId="47"/>
        <pc:sldMkLst>
          <pc:docMk/>
          <pc:sldMk cId="2619792849" sldId="514"/>
        </pc:sldMkLst>
      </pc:sldChg>
      <pc:sldChg chg="del">
        <pc:chgData name="Damian Gordon" userId="796278f3-970d-4a3b-8137-dc597a054133" providerId="ADAL" clId="{DA99A808-C433-4857-B48D-0541486B69EB}" dt="2025-01-30T15:36:04.667" v="608" actId="47"/>
        <pc:sldMkLst>
          <pc:docMk/>
          <pc:sldMk cId="2361069070" sldId="515"/>
        </pc:sldMkLst>
      </pc:sldChg>
      <pc:sldChg chg="del">
        <pc:chgData name="Damian Gordon" userId="796278f3-970d-4a3b-8137-dc597a054133" providerId="ADAL" clId="{DA99A808-C433-4857-B48D-0541486B69EB}" dt="2025-01-30T15:36:04.667" v="608" actId="47"/>
        <pc:sldMkLst>
          <pc:docMk/>
          <pc:sldMk cId="3330554156" sldId="516"/>
        </pc:sldMkLst>
      </pc:sldChg>
      <pc:sldChg chg="del">
        <pc:chgData name="Damian Gordon" userId="796278f3-970d-4a3b-8137-dc597a054133" providerId="ADAL" clId="{DA99A808-C433-4857-B48D-0541486B69EB}" dt="2025-01-30T15:36:04.667" v="608" actId="47"/>
        <pc:sldMkLst>
          <pc:docMk/>
          <pc:sldMk cId="2356892724" sldId="517"/>
        </pc:sldMkLst>
      </pc:sldChg>
      <pc:sldChg chg="del">
        <pc:chgData name="Damian Gordon" userId="796278f3-970d-4a3b-8137-dc597a054133" providerId="ADAL" clId="{DA99A808-C433-4857-B48D-0541486B69EB}" dt="2025-01-30T15:36:04.667" v="608" actId="47"/>
        <pc:sldMkLst>
          <pc:docMk/>
          <pc:sldMk cId="2396756843" sldId="518"/>
        </pc:sldMkLst>
      </pc:sldChg>
      <pc:sldChg chg="del">
        <pc:chgData name="Damian Gordon" userId="796278f3-970d-4a3b-8137-dc597a054133" providerId="ADAL" clId="{DA99A808-C433-4857-B48D-0541486B69EB}" dt="2025-01-30T15:36:04.667" v="608" actId="47"/>
        <pc:sldMkLst>
          <pc:docMk/>
          <pc:sldMk cId="3900040505" sldId="519"/>
        </pc:sldMkLst>
      </pc:sldChg>
      <pc:sldChg chg="del">
        <pc:chgData name="Damian Gordon" userId="796278f3-970d-4a3b-8137-dc597a054133" providerId="ADAL" clId="{DA99A808-C433-4857-B48D-0541486B69EB}" dt="2025-01-30T15:36:04.667" v="608" actId="47"/>
        <pc:sldMkLst>
          <pc:docMk/>
          <pc:sldMk cId="1392760388" sldId="520"/>
        </pc:sldMkLst>
      </pc:sldChg>
      <pc:sldChg chg="del">
        <pc:chgData name="Damian Gordon" userId="796278f3-970d-4a3b-8137-dc597a054133" providerId="ADAL" clId="{DA99A808-C433-4857-B48D-0541486B69EB}" dt="2025-01-30T15:36:04.667" v="608" actId="47"/>
        <pc:sldMkLst>
          <pc:docMk/>
          <pc:sldMk cId="90912281" sldId="521"/>
        </pc:sldMkLst>
      </pc:sldChg>
      <pc:sldChg chg="del">
        <pc:chgData name="Damian Gordon" userId="796278f3-970d-4a3b-8137-dc597a054133" providerId="ADAL" clId="{DA99A808-C433-4857-B48D-0541486B69EB}" dt="2025-01-30T15:36:04.667" v="608" actId="47"/>
        <pc:sldMkLst>
          <pc:docMk/>
          <pc:sldMk cId="3759057335" sldId="522"/>
        </pc:sldMkLst>
      </pc:sldChg>
      <pc:sldChg chg="del">
        <pc:chgData name="Damian Gordon" userId="796278f3-970d-4a3b-8137-dc597a054133" providerId="ADAL" clId="{DA99A808-C433-4857-B48D-0541486B69EB}" dt="2025-01-30T15:36:04.667" v="608" actId="47"/>
        <pc:sldMkLst>
          <pc:docMk/>
          <pc:sldMk cId="1480789399" sldId="523"/>
        </pc:sldMkLst>
      </pc:sldChg>
      <pc:sldChg chg="del">
        <pc:chgData name="Damian Gordon" userId="796278f3-970d-4a3b-8137-dc597a054133" providerId="ADAL" clId="{DA99A808-C433-4857-B48D-0541486B69EB}" dt="2025-01-30T15:36:04.667" v="608" actId="47"/>
        <pc:sldMkLst>
          <pc:docMk/>
          <pc:sldMk cId="3150756904" sldId="524"/>
        </pc:sldMkLst>
      </pc:sldChg>
      <pc:sldChg chg="del">
        <pc:chgData name="Damian Gordon" userId="796278f3-970d-4a3b-8137-dc597a054133" providerId="ADAL" clId="{DA99A808-C433-4857-B48D-0541486B69EB}" dt="2025-01-30T15:36:04.667" v="608" actId="47"/>
        <pc:sldMkLst>
          <pc:docMk/>
          <pc:sldMk cId="168884867" sldId="525"/>
        </pc:sldMkLst>
      </pc:sldChg>
      <pc:sldChg chg="del">
        <pc:chgData name="Damian Gordon" userId="796278f3-970d-4a3b-8137-dc597a054133" providerId="ADAL" clId="{DA99A808-C433-4857-B48D-0541486B69EB}" dt="2025-01-30T15:36:04.667" v="608" actId="47"/>
        <pc:sldMkLst>
          <pc:docMk/>
          <pc:sldMk cId="2598802286" sldId="526"/>
        </pc:sldMkLst>
      </pc:sldChg>
      <pc:sldChg chg="del">
        <pc:chgData name="Damian Gordon" userId="796278f3-970d-4a3b-8137-dc597a054133" providerId="ADAL" clId="{DA99A808-C433-4857-B48D-0541486B69EB}" dt="2025-01-30T15:36:04.667" v="608" actId="47"/>
        <pc:sldMkLst>
          <pc:docMk/>
          <pc:sldMk cId="3893540225" sldId="527"/>
        </pc:sldMkLst>
      </pc:sldChg>
      <pc:sldChg chg="del">
        <pc:chgData name="Damian Gordon" userId="796278f3-970d-4a3b-8137-dc597a054133" providerId="ADAL" clId="{DA99A808-C433-4857-B48D-0541486B69EB}" dt="2025-01-30T15:36:04.667" v="608" actId="47"/>
        <pc:sldMkLst>
          <pc:docMk/>
          <pc:sldMk cId="2508920386" sldId="528"/>
        </pc:sldMkLst>
      </pc:sldChg>
      <pc:sldChg chg="del">
        <pc:chgData name="Damian Gordon" userId="796278f3-970d-4a3b-8137-dc597a054133" providerId="ADAL" clId="{DA99A808-C433-4857-B48D-0541486B69EB}" dt="2025-01-30T15:36:04.667" v="608" actId="47"/>
        <pc:sldMkLst>
          <pc:docMk/>
          <pc:sldMk cId="2648661551" sldId="529"/>
        </pc:sldMkLst>
      </pc:sldChg>
      <pc:sldChg chg="del">
        <pc:chgData name="Damian Gordon" userId="796278f3-970d-4a3b-8137-dc597a054133" providerId="ADAL" clId="{DA99A808-C433-4857-B48D-0541486B69EB}" dt="2025-01-30T15:36:04.667" v="608" actId="47"/>
        <pc:sldMkLst>
          <pc:docMk/>
          <pc:sldMk cId="1997344540" sldId="530"/>
        </pc:sldMkLst>
      </pc:sldChg>
      <pc:sldChg chg="del">
        <pc:chgData name="Damian Gordon" userId="796278f3-970d-4a3b-8137-dc597a054133" providerId="ADAL" clId="{DA99A808-C433-4857-B48D-0541486B69EB}" dt="2025-01-30T15:36:04.667" v="608" actId="47"/>
        <pc:sldMkLst>
          <pc:docMk/>
          <pc:sldMk cId="1762826304" sldId="531"/>
        </pc:sldMkLst>
      </pc:sldChg>
      <pc:sldChg chg="del">
        <pc:chgData name="Damian Gordon" userId="796278f3-970d-4a3b-8137-dc597a054133" providerId="ADAL" clId="{DA99A808-C433-4857-B48D-0541486B69EB}" dt="2025-01-30T15:36:04.667" v="608" actId="47"/>
        <pc:sldMkLst>
          <pc:docMk/>
          <pc:sldMk cId="14068166" sldId="532"/>
        </pc:sldMkLst>
      </pc:sldChg>
      <pc:sldChg chg="del">
        <pc:chgData name="Damian Gordon" userId="796278f3-970d-4a3b-8137-dc597a054133" providerId="ADAL" clId="{DA99A808-C433-4857-B48D-0541486B69EB}" dt="2025-01-30T15:36:04.667" v="608" actId="47"/>
        <pc:sldMkLst>
          <pc:docMk/>
          <pc:sldMk cId="1092859899" sldId="533"/>
        </pc:sldMkLst>
      </pc:sldChg>
      <pc:sldChg chg="del">
        <pc:chgData name="Damian Gordon" userId="796278f3-970d-4a3b-8137-dc597a054133" providerId="ADAL" clId="{DA99A808-C433-4857-B48D-0541486B69EB}" dt="2025-01-30T15:36:04.667" v="608" actId="47"/>
        <pc:sldMkLst>
          <pc:docMk/>
          <pc:sldMk cId="2813614338" sldId="534"/>
        </pc:sldMkLst>
      </pc:sldChg>
      <pc:sldChg chg="del">
        <pc:chgData name="Damian Gordon" userId="796278f3-970d-4a3b-8137-dc597a054133" providerId="ADAL" clId="{DA99A808-C433-4857-B48D-0541486B69EB}" dt="2025-01-30T15:36:04.667" v="608" actId="47"/>
        <pc:sldMkLst>
          <pc:docMk/>
          <pc:sldMk cId="1876897265" sldId="535"/>
        </pc:sldMkLst>
      </pc:sldChg>
      <pc:sldChg chg="del">
        <pc:chgData name="Damian Gordon" userId="796278f3-970d-4a3b-8137-dc597a054133" providerId="ADAL" clId="{DA99A808-C433-4857-B48D-0541486B69EB}" dt="2025-01-30T15:36:04.667" v="608" actId="47"/>
        <pc:sldMkLst>
          <pc:docMk/>
          <pc:sldMk cId="3619686503" sldId="536"/>
        </pc:sldMkLst>
      </pc:sldChg>
      <pc:sldChg chg="del">
        <pc:chgData name="Damian Gordon" userId="796278f3-970d-4a3b-8137-dc597a054133" providerId="ADAL" clId="{DA99A808-C433-4857-B48D-0541486B69EB}" dt="2025-01-30T15:36:04.667" v="608" actId="47"/>
        <pc:sldMkLst>
          <pc:docMk/>
          <pc:sldMk cId="3309501322" sldId="537"/>
        </pc:sldMkLst>
      </pc:sldChg>
      <pc:sldChg chg="del">
        <pc:chgData name="Damian Gordon" userId="796278f3-970d-4a3b-8137-dc597a054133" providerId="ADAL" clId="{DA99A808-C433-4857-B48D-0541486B69EB}" dt="2025-01-30T15:36:04.667" v="608" actId="47"/>
        <pc:sldMkLst>
          <pc:docMk/>
          <pc:sldMk cId="2418298055" sldId="538"/>
        </pc:sldMkLst>
      </pc:sldChg>
      <pc:sldChg chg="del">
        <pc:chgData name="Damian Gordon" userId="796278f3-970d-4a3b-8137-dc597a054133" providerId="ADAL" clId="{DA99A808-C433-4857-B48D-0541486B69EB}" dt="2025-01-30T15:36:04.667" v="608" actId="47"/>
        <pc:sldMkLst>
          <pc:docMk/>
          <pc:sldMk cId="4186948603" sldId="539"/>
        </pc:sldMkLst>
      </pc:sldChg>
      <pc:sldChg chg="del">
        <pc:chgData name="Damian Gordon" userId="796278f3-970d-4a3b-8137-dc597a054133" providerId="ADAL" clId="{DA99A808-C433-4857-B48D-0541486B69EB}" dt="2025-01-30T15:36:04.667" v="608" actId="47"/>
        <pc:sldMkLst>
          <pc:docMk/>
          <pc:sldMk cId="2787492798" sldId="540"/>
        </pc:sldMkLst>
      </pc:sldChg>
      <pc:sldChg chg="del">
        <pc:chgData name="Damian Gordon" userId="796278f3-970d-4a3b-8137-dc597a054133" providerId="ADAL" clId="{DA99A808-C433-4857-B48D-0541486B69EB}" dt="2025-01-30T15:36:04.667" v="608" actId="47"/>
        <pc:sldMkLst>
          <pc:docMk/>
          <pc:sldMk cId="572223339" sldId="541"/>
        </pc:sldMkLst>
      </pc:sldChg>
      <pc:sldChg chg="del">
        <pc:chgData name="Damian Gordon" userId="796278f3-970d-4a3b-8137-dc597a054133" providerId="ADAL" clId="{DA99A808-C433-4857-B48D-0541486B69EB}" dt="2025-01-30T15:36:04.667" v="608" actId="47"/>
        <pc:sldMkLst>
          <pc:docMk/>
          <pc:sldMk cId="4109757825" sldId="542"/>
        </pc:sldMkLst>
      </pc:sldChg>
      <pc:sldChg chg="del">
        <pc:chgData name="Damian Gordon" userId="796278f3-970d-4a3b-8137-dc597a054133" providerId="ADAL" clId="{DA99A808-C433-4857-B48D-0541486B69EB}" dt="2025-01-30T15:36:04.667" v="608" actId="47"/>
        <pc:sldMkLst>
          <pc:docMk/>
          <pc:sldMk cId="1741549133" sldId="543"/>
        </pc:sldMkLst>
      </pc:sldChg>
      <pc:sldChg chg="del">
        <pc:chgData name="Damian Gordon" userId="796278f3-970d-4a3b-8137-dc597a054133" providerId="ADAL" clId="{DA99A808-C433-4857-B48D-0541486B69EB}" dt="2025-01-30T15:36:04.667" v="608" actId="47"/>
        <pc:sldMkLst>
          <pc:docMk/>
          <pc:sldMk cId="1251934436" sldId="544"/>
        </pc:sldMkLst>
      </pc:sldChg>
      <pc:sldChg chg="del">
        <pc:chgData name="Damian Gordon" userId="796278f3-970d-4a3b-8137-dc597a054133" providerId="ADAL" clId="{DA99A808-C433-4857-B48D-0541486B69EB}" dt="2025-01-30T15:36:04.667" v="608" actId="47"/>
        <pc:sldMkLst>
          <pc:docMk/>
          <pc:sldMk cId="1275048363" sldId="545"/>
        </pc:sldMkLst>
      </pc:sldChg>
      <pc:sldChg chg="del">
        <pc:chgData name="Damian Gordon" userId="796278f3-970d-4a3b-8137-dc597a054133" providerId="ADAL" clId="{DA99A808-C433-4857-B48D-0541486B69EB}" dt="2025-01-30T15:36:04.667" v="608" actId="47"/>
        <pc:sldMkLst>
          <pc:docMk/>
          <pc:sldMk cId="3697168116" sldId="546"/>
        </pc:sldMkLst>
      </pc:sldChg>
      <pc:sldChg chg="del">
        <pc:chgData name="Damian Gordon" userId="796278f3-970d-4a3b-8137-dc597a054133" providerId="ADAL" clId="{DA99A808-C433-4857-B48D-0541486B69EB}" dt="2025-01-30T15:36:04.667" v="608" actId="47"/>
        <pc:sldMkLst>
          <pc:docMk/>
          <pc:sldMk cId="810842889" sldId="547"/>
        </pc:sldMkLst>
      </pc:sldChg>
      <pc:sldChg chg="del">
        <pc:chgData name="Damian Gordon" userId="796278f3-970d-4a3b-8137-dc597a054133" providerId="ADAL" clId="{DA99A808-C433-4857-B48D-0541486B69EB}" dt="2025-01-30T15:36:04.667" v="608" actId="47"/>
        <pc:sldMkLst>
          <pc:docMk/>
          <pc:sldMk cId="194116933" sldId="548"/>
        </pc:sldMkLst>
      </pc:sldChg>
      <pc:sldChg chg="del">
        <pc:chgData name="Damian Gordon" userId="796278f3-970d-4a3b-8137-dc597a054133" providerId="ADAL" clId="{DA99A808-C433-4857-B48D-0541486B69EB}" dt="2025-01-30T15:36:04.667" v="608" actId="47"/>
        <pc:sldMkLst>
          <pc:docMk/>
          <pc:sldMk cId="3284315641" sldId="549"/>
        </pc:sldMkLst>
      </pc:sldChg>
      <pc:sldChg chg="del">
        <pc:chgData name="Damian Gordon" userId="796278f3-970d-4a3b-8137-dc597a054133" providerId="ADAL" clId="{DA99A808-C433-4857-B48D-0541486B69EB}" dt="2025-01-30T15:36:04.667" v="608" actId="47"/>
        <pc:sldMkLst>
          <pc:docMk/>
          <pc:sldMk cId="2068285729" sldId="550"/>
        </pc:sldMkLst>
      </pc:sldChg>
      <pc:sldChg chg="del">
        <pc:chgData name="Damian Gordon" userId="796278f3-970d-4a3b-8137-dc597a054133" providerId="ADAL" clId="{DA99A808-C433-4857-B48D-0541486B69EB}" dt="2025-01-30T15:36:04.667" v="608" actId="47"/>
        <pc:sldMkLst>
          <pc:docMk/>
          <pc:sldMk cId="4132202039" sldId="551"/>
        </pc:sldMkLst>
      </pc:sldChg>
      <pc:sldChg chg="del">
        <pc:chgData name="Damian Gordon" userId="796278f3-970d-4a3b-8137-dc597a054133" providerId="ADAL" clId="{DA99A808-C433-4857-B48D-0541486B69EB}" dt="2025-01-30T15:36:04.667" v="608" actId="47"/>
        <pc:sldMkLst>
          <pc:docMk/>
          <pc:sldMk cId="1868398000" sldId="552"/>
        </pc:sldMkLst>
      </pc:sldChg>
      <pc:sldChg chg="del">
        <pc:chgData name="Damian Gordon" userId="796278f3-970d-4a3b-8137-dc597a054133" providerId="ADAL" clId="{DA99A808-C433-4857-B48D-0541486B69EB}" dt="2025-01-30T15:36:04.667" v="608" actId="47"/>
        <pc:sldMkLst>
          <pc:docMk/>
          <pc:sldMk cId="2363125076" sldId="553"/>
        </pc:sldMkLst>
      </pc:sldChg>
      <pc:sldChg chg="del">
        <pc:chgData name="Damian Gordon" userId="796278f3-970d-4a3b-8137-dc597a054133" providerId="ADAL" clId="{DA99A808-C433-4857-B48D-0541486B69EB}" dt="2025-01-30T15:36:04.667" v="608" actId="47"/>
        <pc:sldMkLst>
          <pc:docMk/>
          <pc:sldMk cId="1314442596" sldId="554"/>
        </pc:sldMkLst>
      </pc:sldChg>
      <pc:sldChg chg="del">
        <pc:chgData name="Damian Gordon" userId="796278f3-970d-4a3b-8137-dc597a054133" providerId="ADAL" clId="{DA99A808-C433-4857-B48D-0541486B69EB}" dt="2025-01-30T15:36:04.667" v="608" actId="47"/>
        <pc:sldMkLst>
          <pc:docMk/>
          <pc:sldMk cId="3826350951" sldId="555"/>
        </pc:sldMkLst>
      </pc:sldChg>
      <pc:sldChg chg="del">
        <pc:chgData name="Damian Gordon" userId="796278f3-970d-4a3b-8137-dc597a054133" providerId="ADAL" clId="{DA99A808-C433-4857-B48D-0541486B69EB}" dt="2025-01-30T15:36:04.667" v="608" actId="47"/>
        <pc:sldMkLst>
          <pc:docMk/>
          <pc:sldMk cId="2558959071" sldId="556"/>
        </pc:sldMkLst>
      </pc:sldChg>
      <pc:sldChg chg="del">
        <pc:chgData name="Damian Gordon" userId="796278f3-970d-4a3b-8137-dc597a054133" providerId="ADAL" clId="{DA99A808-C433-4857-B48D-0541486B69EB}" dt="2025-01-30T15:36:04.667" v="608" actId="47"/>
        <pc:sldMkLst>
          <pc:docMk/>
          <pc:sldMk cId="62470669" sldId="557"/>
        </pc:sldMkLst>
      </pc:sldChg>
      <pc:sldChg chg="del">
        <pc:chgData name="Damian Gordon" userId="796278f3-970d-4a3b-8137-dc597a054133" providerId="ADAL" clId="{DA99A808-C433-4857-B48D-0541486B69EB}" dt="2025-01-30T15:36:04.667" v="608" actId="47"/>
        <pc:sldMkLst>
          <pc:docMk/>
          <pc:sldMk cId="3337860375" sldId="558"/>
        </pc:sldMkLst>
      </pc:sldChg>
      <pc:sldChg chg="del">
        <pc:chgData name="Damian Gordon" userId="796278f3-970d-4a3b-8137-dc597a054133" providerId="ADAL" clId="{DA99A808-C433-4857-B48D-0541486B69EB}" dt="2025-01-30T15:36:04.667" v="608" actId="47"/>
        <pc:sldMkLst>
          <pc:docMk/>
          <pc:sldMk cId="1375753814" sldId="559"/>
        </pc:sldMkLst>
      </pc:sldChg>
      <pc:sldChg chg="del">
        <pc:chgData name="Damian Gordon" userId="796278f3-970d-4a3b-8137-dc597a054133" providerId="ADAL" clId="{DA99A808-C433-4857-B48D-0541486B69EB}" dt="2025-01-30T15:36:04.667" v="608" actId="47"/>
        <pc:sldMkLst>
          <pc:docMk/>
          <pc:sldMk cId="2845990101" sldId="560"/>
        </pc:sldMkLst>
      </pc:sldChg>
      <pc:sldChg chg="del">
        <pc:chgData name="Damian Gordon" userId="796278f3-970d-4a3b-8137-dc597a054133" providerId="ADAL" clId="{DA99A808-C433-4857-B48D-0541486B69EB}" dt="2025-01-30T15:36:04.667" v="608" actId="47"/>
        <pc:sldMkLst>
          <pc:docMk/>
          <pc:sldMk cId="4152644878" sldId="561"/>
        </pc:sldMkLst>
      </pc:sldChg>
      <pc:sldChg chg="del">
        <pc:chgData name="Damian Gordon" userId="796278f3-970d-4a3b-8137-dc597a054133" providerId="ADAL" clId="{DA99A808-C433-4857-B48D-0541486B69EB}" dt="2025-01-30T15:36:04.667" v="608" actId="47"/>
        <pc:sldMkLst>
          <pc:docMk/>
          <pc:sldMk cId="1655053635" sldId="562"/>
        </pc:sldMkLst>
      </pc:sldChg>
      <pc:sldChg chg="del">
        <pc:chgData name="Damian Gordon" userId="796278f3-970d-4a3b-8137-dc597a054133" providerId="ADAL" clId="{DA99A808-C433-4857-B48D-0541486B69EB}" dt="2025-01-30T15:36:04.667" v="608" actId="47"/>
        <pc:sldMkLst>
          <pc:docMk/>
          <pc:sldMk cId="1142153425" sldId="563"/>
        </pc:sldMkLst>
      </pc:sldChg>
      <pc:sldChg chg="del">
        <pc:chgData name="Damian Gordon" userId="796278f3-970d-4a3b-8137-dc597a054133" providerId="ADAL" clId="{DA99A808-C433-4857-B48D-0541486B69EB}" dt="2025-01-30T15:36:04.667" v="608" actId="47"/>
        <pc:sldMkLst>
          <pc:docMk/>
          <pc:sldMk cId="1023680307" sldId="564"/>
        </pc:sldMkLst>
      </pc:sldChg>
      <pc:sldChg chg="del">
        <pc:chgData name="Damian Gordon" userId="796278f3-970d-4a3b-8137-dc597a054133" providerId="ADAL" clId="{DA99A808-C433-4857-B48D-0541486B69EB}" dt="2025-01-30T15:36:04.667" v="608" actId="47"/>
        <pc:sldMkLst>
          <pc:docMk/>
          <pc:sldMk cId="104314410" sldId="565"/>
        </pc:sldMkLst>
      </pc:sldChg>
      <pc:sldChg chg="del">
        <pc:chgData name="Damian Gordon" userId="796278f3-970d-4a3b-8137-dc597a054133" providerId="ADAL" clId="{DA99A808-C433-4857-B48D-0541486B69EB}" dt="2025-01-30T15:36:04.667" v="608" actId="47"/>
        <pc:sldMkLst>
          <pc:docMk/>
          <pc:sldMk cId="1651527110" sldId="566"/>
        </pc:sldMkLst>
      </pc:sldChg>
      <pc:sldChg chg="del">
        <pc:chgData name="Damian Gordon" userId="796278f3-970d-4a3b-8137-dc597a054133" providerId="ADAL" clId="{DA99A808-C433-4857-B48D-0541486B69EB}" dt="2025-01-30T15:36:04.667" v="608" actId="47"/>
        <pc:sldMkLst>
          <pc:docMk/>
          <pc:sldMk cId="1041985867" sldId="567"/>
        </pc:sldMkLst>
      </pc:sldChg>
      <pc:sldChg chg="del">
        <pc:chgData name="Damian Gordon" userId="796278f3-970d-4a3b-8137-dc597a054133" providerId="ADAL" clId="{DA99A808-C433-4857-B48D-0541486B69EB}" dt="2025-01-30T15:36:04.667" v="608" actId="47"/>
        <pc:sldMkLst>
          <pc:docMk/>
          <pc:sldMk cId="1049163361" sldId="568"/>
        </pc:sldMkLst>
      </pc:sldChg>
      <pc:sldChg chg="del">
        <pc:chgData name="Damian Gordon" userId="796278f3-970d-4a3b-8137-dc597a054133" providerId="ADAL" clId="{DA99A808-C433-4857-B48D-0541486B69EB}" dt="2025-01-30T15:36:04.667" v="608" actId="47"/>
        <pc:sldMkLst>
          <pc:docMk/>
          <pc:sldMk cId="3455537879" sldId="569"/>
        </pc:sldMkLst>
      </pc:sldChg>
      <pc:sldChg chg="del">
        <pc:chgData name="Damian Gordon" userId="796278f3-970d-4a3b-8137-dc597a054133" providerId="ADAL" clId="{DA99A808-C433-4857-B48D-0541486B69EB}" dt="2025-01-30T15:36:04.667" v="608" actId="47"/>
        <pc:sldMkLst>
          <pc:docMk/>
          <pc:sldMk cId="2776212791" sldId="570"/>
        </pc:sldMkLst>
      </pc:sldChg>
      <pc:sldChg chg="del">
        <pc:chgData name="Damian Gordon" userId="796278f3-970d-4a3b-8137-dc597a054133" providerId="ADAL" clId="{DA99A808-C433-4857-B48D-0541486B69EB}" dt="2025-01-30T15:36:04.667" v="608" actId="47"/>
        <pc:sldMkLst>
          <pc:docMk/>
          <pc:sldMk cId="2594457080" sldId="571"/>
        </pc:sldMkLst>
      </pc:sldChg>
      <pc:sldChg chg="del">
        <pc:chgData name="Damian Gordon" userId="796278f3-970d-4a3b-8137-dc597a054133" providerId="ADAL" clId="{DA99A808-C433-4857-B48D-0541486B69EB}" dt="2025-01-30T15:36:04.667" v="608" actId="47"/>
        <pc:sldMkLst>
          <pc:docMk/>
          <pc:sldMk cId="2594675155" sldId="572"/>
        </pc:sldMkLst>
      </pc:sldChg>
      <pc:sldChg chg="del">
        <pc:chgData name="Damian Gordon" userId="796278f3-970d-4a3b-8137-dc597a054133" providerId="ADAL" clId="{DA99A808-C433-4857-B48D-0541486B69EB}" dt="2025-01-30T15:36:04.667" v="608" actId="47"/>
        <pc:sldMkLst>
          <pc:docMk/>
          <pc:sldMk cId="2688546140" sldId="573"/>
        </pc:sldMkLst>
      </pc:sldChg>
      <pc:sldChg chg="del">
        <pc:chgData name="Damian Gordon" userId="796278f3-970d-4a3b-8137-dc597a054133" providerId="ADAL" clId="{DA99A808-C433-4857-B48D-0541486B69EB}" dt="2025-01-30T15:36:04.667" v="608" actId="47"/>
        <pc:sldMkLst>
          <pc:docMk/>
          <pc:sldMk cId="2328414789" sldId="574"/>
        </pc:sldMkLst>
      </pc:sldChg>
      <pc:sldChg chg="del">
        <pc:chgData name="Damian Gordon" userId="796278f3-970d-4a3b-8137-dc597a054133" providerId="ADAL" clId="{DA99A808-C433-4857-B48D-0541486B69EB}" dt="2025-01-30T15:36:04.667" v="608" actId="47"/>
        <pc:sldMkLst>
          <pc:docMk/>
          <pc:sldMk cId="2937344328" sldId="575"/>
        </pc:sldMkLst>
      </pc:sldChg>
      <pc:sldChg chg="del">
        <pc:chgData name="Damian Gordon" userId="796278f3-970d-4a3b-8137-dc597a054133" providerId="ADAL" clId="{DA99A808-C433-4857-B48D-0541486B69EB}" dt="2025-01-30T15:36:04.667" v="608" actId="47"/>
        <pc:sldMkLst>
          <pc:docMk/>
          <pc:sldMk cId="2032234403" sldId="576"/>
        </pc:sldMkLst>
      </pc:sldChg>
      <pc:sldChg chg="del">
        <pc:chgData name="Damian Gordon" userId="796278f3-970d-4a3b-8137-dc597a054133" providerId="ADAL" clId="{DA99A808-C433-4857-B48D-0541486B69EB}" dt="2025-01-30T15:36:04.667" v="608" actId="47"/>
        <pc:sldMkLst>
          <pc:docMk/>
          <pc:sldMk cId="526580696" sldId="577"/>
        </pc:sldMkLst>
      </pc:sldChg>
      <pc:sldChg chg="del">
        <pc:chgData name="Damian Gordon" userId="796278f3-970d-4a3b-8137-dc597a054133" providerId="ADAL" clId="{DA99A808-C433-4857-B48D-0541486B69EB}" dt="2025-01-30T15:36:04.667" v="608" actId="47"/>
        <pc:sldMkLst>
          <pc:docMk/>
          <pc:sldMk cId="2416151916" sldId="578"/>
        </pc:sldMkLst>
      </pc:sldChg>
      <pc:sldChg chg="del">
        <pc:chgData name="Damian Gordon" userId="796278f3-970d-4a3b-8137-dc597a054133" providerId="ADAL" clId="{DA99A808-C433-4857-B48D-0541486B69EB}" dt="2025-01-30T15:36:04.667" v="608" actId="47"/>
        <pc:sldMkLst>
          <pc:docMk/>
          <pc:sldMk cId="3875053995" sldId="579"/>
        </pc:sldMkLst>
      </pc:sldChg>
      <pc:sldChg chg="del">
        <pc:chgData name="Damian Gordon" userId="796278f3-970d-4a3b-8137-dc597a054133" providerId="ADAL" clId="{DA99A808-C433-4857-B48D-0541486B69EB}" dt="2025-01-30T15:36:04.667" v="608" actId="47"/>
        <pc:sldMkLst>
          <pc:docMk/>
          <pc:sldMk cId="2168346399" sldId="580"/>
        </pc:sldMkLst>
      </pc:sldChg>
      <pc:sldChg chg="del">
        <pc:chgData name="Damian Gordon" userId="796278f3-970d-4a3b-8137-dc597a054133" providerId="ADAL" clId="{DA99A808-C433-4857-B48D-0541486B69EB}" dt="2025-01-30T15:36:04.667" v="608" actId="47"/>
        <pc:sldMkLst>
          <pc:docMk/>
          <pc:sldMk cId="2805120833" sldId="581"/>
        </pc:sldMkLst>
      </pc:sldChg>
      <pc:sldChg chg="del">
        <pc:chgData name="Damian Gordon" userId="796278f3-970d-4a3b-8137-dc597a054133" providerId="ADAL" clId="{DA99A808-C433-4857-B48D-0541486B69EB}" dt="2025-01-30T15:36:04.667" v="608" actId="47"/>
        <pc:sldMkLst>
          <pc:docMk/>
          <pc:sldMk cId="3924567436" sldId="582"/>
        </pc:sldMkLst>
      </pc:sldChg>
      <pc:sldChg chg="del">
        <pc:chgData name="Damian Gordon" userId="796278f3-970d-4a3b-8137-dc597a054133" providerId="ADAL" clId="{DA99A808-C433-4857-B48D-0541486B69EB}" dt="2025-01-30T15:36:04.667" v="608" actId="47"/>
        <pc:sldMkLst>
          <pc:docMk/>
          <pc:sldMk cId="3989274539" sldId="583"/>
        </pc:sldMkLst>
      </pc:sldChg>
      <pc:sldChg chg="del">
        <pc:chgData name="Damian Gordon" userId="796278f3-970d-4a3b-8137-dc597a054133" providerId="ADAL" clId="{DA99A808-C433-4857-B48D-0541486B69EB}" dt="2025-01-30T15:36:04.667" v="608" actId="47"/>
        <pc:sldMkLst>
          <pc:docMk/>
          <pc:sldMk cId="2347922812" sldId="584"/>
        </pc:sldMkLst>
      </pc:sldChg>
      <pc:sldChg chg="del">
        <pc:chgData name="Damian Gordon" userId="796278f3-970d-4a3b-8137-dc597a054133" providerId="ADAL" clId="{DA99A808-C433-4857-B48D-0541486B69EB}" dt="2025-01-30T15:36:04.667" v="608" actId="47"/>
        <pc:sldMkLst>
          <pc:docMk/>
          <pc:sldMk cId="41597393" sldId="585"/>
        </pc:sldMkLst>
      </pc:sldChg>
      <pc:sldChg chg="del">
        <pc:chgData name="Damian Gordon" userId="796278f3-970d-4a3b-8137-dc597a054133" providerId="ADAL" clId="{DA99A808-C433-4857-B48D-0541486B69EB}" dt="2025-01-30T15:36:04.667" v="608" actId="47"/>
        <pc:sldMkLst>
          <pc:docMk/>
          <pc:sldMk cId="1200837232" sldId="586"/>
        </pc:sldMkLst>
      </pc:sldChg>
      <pc:sldChg chg="del">
        <pc:chgData name="Damian Gordon" userId="796278f3-970d-4a3b-8137-dc597a054133" providerId="ADAL" clId="{DA99A808-C433-4857-B48D-0541486B69EB}" dt="2025-01-30T15:36:04.667" v="608" actId="47"/>
        <pc:sldMkLst>
          <pc:docMk/>
          <pc:sldMk cId="4224188240" sldId="587"/>
        </pc:sldMkLst>
      </pc:sldChg>
      <pc:sldChg chg="del">
        <pc:chgData name="Damian Gordon" userId="796278f3-970d-4a3b-8137-dc597a054133" providerId="ADAL" clId="{DA99A808-C433-4857-B48D-0541486B69EB}" dt="2025-01-30T15:36:04.667" v="608" actId="47"/>
        <pc:sldMkLst>
          <pc:docMk/>
          <pc:sldMk cId="1914458672" sldId="588"/>
        </pc:sldMkLst>
      </pc:sldChg>
      <pc:sldChg chg="del">
        <pc:chgData name="Damian Gordon" userId="796278f3-970d-4a3b-8137-dc597a054133" providerId="ADAL" clId="{DA99A808-C433-4857-B48D-0541486B69EB}" dt="2025-01-30T15:36:04.667" v="608" actId="47"/>
        <pc:sldMkLst>
          <pc:docMk/>
          <pc:sldMk cId="1210758149" sldId="589"/>
        </pc:sldMkLst>
      </pc:sldChg>
      <pc:sldChg chg="del">
        <pc:chgData name="Damian Gordon" userId="796278f3-970d-4a3b-8137-dc597a054133" providerId="ADAL" clId="{DA99A808-C433-4857-B48D-0541486B69EB}" dt="2025-01-30T15:36:04.667" v="608" actId="47"/>
        <pc:sldMkLst>
          <pc:docMk/>
          <pc:sldMk cId="3490883361" sldId="590"/>
        </pc:sldMkLst>
      </pc:sldChg>
      <pc:sldChg chg="del">
        <pc:chgData name="Damian Gordon" userId="796278f3-970d-4a3b-8137-dc597a054133" providerId="ADAL" clId="{DA99A808-C433-4857-B48D-0541486B69EB}" dt="2025-01-30T15:36:04.667" v="608" actId="47"/>
        <pc:sldMkLst>
          <pc:docMk/>
          <pc:sldMk cId="3685673864" sldId="591"/>
        </pc:sldMkLst>
      </pc:sldChg>
      <pc:sldChg chg="del">
        <pc:chgData name="Damian Gordon" userId="796278f3-970d-4a3b-8137-dc597a054133" providerId="ADAL" clId="{DA99A808-C433-4857-B48D-0541486B69EB}" dt="2025-01-30T15:36:04.667" v="608" actId="47"/>
        <pc:sldMkLst>
          <pc:docMk/>
          <pc:sldMk cId="4222747186" sldId="592"/>
        </pc:sldMkLst>
      </pc:sldChg>
      <pc:sldChg chg="del">
        <pc:chgData name="Damian Gordon" userId="796278f3-970d-4a3b-8137-dc597a054133" providerId="ADAL" clId="{DA99A808-C433-4857-B48D-0541486B69EB}" dt="2025-01-30T15:36:04.667" v="608" actId="47"/>
        <pc:sldMkLst>
          <pc:docMk/>
          <pc:sldMk cId="489123817" sldId="593"/>
        </pc:sldMkLst>
      </pc:sldChg>
      <pc:sldChg chg="del">
        <pc:chgData name="Damian Gordon" userId="796278f3-970d-4a3b-8137-dc597a054133" providerId="ADAL" clId="{DA99A808-C433-4857-B48D-0541486B69EB}" dt="2025-01-30T15:36:04.667" v="608" actId="47"/>
        <pc:sldMkLst>
          <pc:docMk/>
          <pc:sldMk cId="2163810626" sldId="594"/>
        </pc:sldMkLst>
      </pc:sldChg>
      <pc:sldChg chg="del">
        <pc:chgData name="Damian Gordon" userId="796278f3-970d-4a3b-8137-dc597a054133" providerId="ADAL" clId="{DA99A808-C433-4857-B48D-0541486B69EB}" dt="2025-01-30T15:36:04.667" v="608" actId="47"/>
        <pc:sldMkLst>
          <pc:docMk/>
          <pc:sldMk cId="2144767101" sldId="596"/>
        </pc:sldMkLst>
      </pc:sldChg>
      <pc:sldChg chg="del">
        <pc:chgData name="Damian Gordon" userId="796278f3-970d-4a3b-8137-dc597a054133" providerId="ADAL" clId="{DA99A808-C433-4857-B48D-0541486B69EB}" dt="2025-01-30T15:36:04.667" v="608" actId="47"/>
        <pc:sldMkLst>
          <pc:docMk/>
          <pc:sldMk cId="321370623" sldId="597"/>
        </pc:sldMkLst>
      </pc:sldChg>
      <pc:sldChg chg="del">
        <pc:chgData name="Damian Gordon" userId="796278f3-970d-4a3b-8137-dc597a054133" providerId="ADAL" clId="{DA99A808-C433-4857-B48D-0541486B69EB}" dt="2025-01-30T15:36:04.667" v="608" actId="47"/>
        <pc:sldMkLst>
          <pc:docMk/>
          <pc:sldMk cId="1973658102" sldId="598"/>
        </pc:sldMkLst>
      </pc:sldChg>
      <pc:sldChg chg="del">
        <pc:chgData name="Damian Gordon" userId="796278f3-970d-4a3b-8137-dc597a054133" providerId="ADAL" clId="{DA99A808-C433-4857-B48D-0541486B69EB}" dt="2025-01-30T15:36:04.667" v="608" actId="47"/>
        <pc:sldMkLst>
          <pc:docMk/>
          <pc:sldMk cId="1565139739" sldId="599"/>
        </pc:sldMkLst>
      </pc:sldChg>
      <pc:sldChg chg="del">
        <pc:chgData name="Damian Gordon" userId="796278f3-970d-4a3b-8137-dc597a054133" providerId="ADAL" clId="{DA99A808-C433-4857-B48D-0541486B69EB}" dt="2025-01-30T15:36:04.667" v="608" actId="47"/>
        <pc:sldMkLst>
          <pc:docMk/>
          <pc:sldMk cId="4286275200" sldId="600"/>
        </pc:sldMkLst>
      </pc:sldChg>
      <pc:sldChg chg="del">
        <pc:chgData name="Damian Gordon" userId="796278f3-970d-4a3b-8137-dc597a054133" providerId="ADAL" clId="{DA99A808-C433-4857-B48D-0541486B69EB}" dt="2025-01-30T15:36:04.667" v="608" actId="47"/>
        <pc:sldMkLst>
          <pc:docMk/>
          <pc:sldMk cId="2805823568" sldId="601"/>
        </pc:sldMkLst>
      </pc:sldChg>
      <pc:sldChg chg="del">
        <pc:chgData name="Damian Gordon" userId="796278f3-970d-4a3b-8137-dc597a054133" providerId="ADAL" clId="{DA99A808-C433-4857-B48D-0541486B69EB}" dt="2025-01-30T15:36:04.667" v="608" actId="47"/>
        <pc:sldMkLst>
          <pc:docMk/>
          <pc:sldMk cId="1033895115" sldId="602"/>
        </pc:sldMkLst>
      </pc:sldChg>
      <pc:sldChg chg="del">
        <pc:chgData name="Damian Gordon" userId="796278f3-970d-4a3b-8137-dc597a054133" providerId="ADAL" clId="{DA99A808-C433-4857-B48D-0541486B69EB}" dt="2025-01-30T15:36:04.667" v="608" actId="47"/>
        <pc:sldMkLst>
          <pc:docMk/>
          <pc:sldMk cId="198791789" sldId="603"/>
        </pc:sldMkLst>
      </pc:sldChg>
      <pc:sldChg chg="del">
        <pc:chgData name="Damian Gordon" userId="796278f3-970d-4a3b-8137-dc597a054133" providerId="ADAL" clId="{DA99A808-C433-4857-B48D-0541486B69EB}" dt="2025-01-30T15:36:04.667" v="608" actId="47"/>
        <pc:sldMkLst>
          <pc:docMk/>
          <pc:sldMk cId="1691263524" sldId="604"/>
        </pc:sldMkLst>
      </pc:sldChg>
      <pc:sldChg chg="del">
        <pc:chgData name="Damian Gordon" userId="796278f3-970d-4a3b-8137-dc597a054133" providerId="ADAL" clId="{DA99A808-C433-4857-B48D-0541486B69EB}" dt="2025-01-30T15:36:04.667" v="608" actId="47"/>
        <pc:sldMkLst>
          <pc:docMk/>
          <pc:sldMk cId="3079019077" sldId="605"/>
        </pc:sldMkLst>
      </pc:sldChg>
      <pc:sldChg chg="del">
        <pc:chgData name="Damian Gordon" userId="796278f3-970d-4a3b-8137-dc597a054133" providerId="ADAL" clId="{DA99A808-C433-4857-B48D-0541486B69EB}" dt="2025-01-30T15:36:04.667" v="608" actId="47"/>
        <pc:sldMkLst>
          <pc:docMk/>
          <pc:sldMk cId="4245555334" sldId="606"/>
        </pc:sldMkLst>
      </pc:sldChg>
      <pc:sldChg chg="del">
        <pc:chgData name="Damian Gordon" userId="796278f3-970d-4a3b-8137-dc597a054133" providerId="ADAL" clId="{DA99A808-C433-4857-B48D-0541486B69EB}" dt="2025-01-30T15:36:04.667" v="608" actId="47"/>
        <pc:sldMkLst>
          <pc:docMk/>
          <pc:sldMk cId="2596279016" sldId="607"/>
        </pc:sldMkLst>
      </pc:sldChg>
      <pc:sldChg chg="del">
        <pc:chgData name="Damian Gordon" userId="796278f3-970d-4a3b-8137-dc597a054133" providerId="ADAL" clId="{DA99A808-C433-4857-B48D-0541486B69EB}" dt="2025-01-30T15:36:04.667" v="608" actId="47"/>
        <pc:sldMkLst>
          <pc:docMk/>
          <pc:sldMk cId="1224993290" sldId="608"/>
        </pc:sldMkLst>
      </pc:sldChg>
      <pc:sldChg chg="del">
        <pc:chgData name="Damian Gordon" userId="796278f3-970d-4a3b-8137-dc597a054133" providerId="ADAL" clId="{DA99A808-C433-4857-B48D-0541486B69EB}" dt="2025-01-30T15:36:04.667" v="608" actId="47"/>
        <pc:sldMkLst>
          <pc:docMk/>
          <pc:sldMk cId="3582766082" sldId="609"/>
        </pc:sldMkLst>
      </pc:sldChg>
      <pc:sldChg chg="del">
        <pc:chgData name="Damian Gordon" userId="796278f3-970d-4a3b-8137-dc597a054133" providerId="ADAL" clId="{DA99A808-C433-4857-B48D-0541486B69EB}" dt="2025-01-30T15:36:04.667" v="608" actId="47"/>
        <pc:sldMkLst>
          <pc:docMk/>
          <pc:sldMk cId="662314059" sldId="610"/>
        </pc:sldMkLst>
      </pc:sldChg>
      <pc:sldChg chg="del">
        <pc:chgData name="Damian Gordon" userId="796278f3-970d-4a3b-8137-dc597a054133" providerId="ADAL" clId="{DA99A808-C433-4857-B48D-0541486B69EB}" dt="2025-01-30T15:36:04.667" v="608" actId="47"/>
        <pc:sldMkLst>
          <pc:docMk/>
          <pc:sldMk cId="2394449055" sldId="611"/>
        </pc:sldMkLst>
      </pc:sldChg>
      <pc:sldChg chg="del">
        <pc:chgData name="Damian Gordon" userId="796278f3-970d-4a3b-8137-dc597a054133" providerId="ADAL" clId="{DA99A808-C433-4857-B48D-0541486B69EB}" dt="2025-01-30T15:36:04.667" v="608" actId="47"/>
        <pc:sldMkLst>
          <pc:docMk/>
          <pc:sldMk cId="3503270740" sldId="612"/>
        </pc:sldMkLst>
      </pc:sldChg>
      <pc:sldChg chg="del">
        <pc:chgData name="Damian Gordon" userId="796278f3-970d-4a3b-8137-dc597a054133" providerId="ADAL" clId="{DA99A808-C433-4857-B48D-0541486B69EB}" dt="2025-01-30T15:36:04.667" v="608" actId="47"/>
        <pc:sldMkLst>
          <pc:docMk/>
          <pc:sldMk cId="1287606445" sldId="613"/>
        </pc:sldMkLst>
      </pc:sldChg>
      <pc:sldChg chg="del">
        <pc:chgData name="Damian Gordon" userId="796278f3-970d-4a3b-8137-dc597a054133" providerId="ADAL" clId="{DA99A808-C433-4857-B48D-0541486B69EB}" dt="2025-01-30T15:36:04.667" v="608" actId="47"/>
        <pc:sldMkLst>
          <pc:docMk/>
          <pc:sldMk cId="2611996078" sldId="614"/>
        </pc:sldMkLst>
      </pc:sldChg>
      <pc:sldChg chg="del">
        <pc:chgData name="Damian Gordon" userId="796278f3-970d-4a3b-8137-dc597a054133" providerId="ADAL" clId="{DA99A808-C433-4857-B48D-0541486B69EB}" dt="2025-01-30T15:36:04.667" v="608" actId="47"/>
        <pc:sldMkLst>
          <pc:docMk/>
          <pc:sldMk cId="4035640068" sldId="615"/>
        </pc:sldMkLst>
      </pc:sldChg>
      <pc:sldChg chg="del">
        <pc:chgData name="Damian Gordon" userId="796278f3-970d-4a3b-8137-dc597a054133" providerId="ADAL" clId="{DA99A808-C433-4857-B48D-0541486B69EB}" dt="2025-01-30T15:36:04.667" v="608" actId="47"/>
        <pc:sldMkLst>
          <pc:docMk/>
          <pc:sldMk cId="3029899255" sldId="616"/>
        </pc:sldMkLst>
      </pc:sldChg>
      <pc:sldChg chg="del">
        <pc:chgData name="Damian Gordon" userId="796278f3-970d-4a3b-8137-dc597a054133" providerId="ADAL" clId="{DA99A808-C433-4857-B48D-0541486B69EB}" dt="2025-01-30T15:36:04.667" v="608" actId="47"/>
        <pc:sldMkLst>
          <pc:docMk/>
          <pc:sldMk cId="535749269" sldId="617"/>
        </pc:sldMkLst>
      </pc:sldChg>
      <pc:sldChg chg="del">
        <pc:chgData name="Damian Gordon" userId="796278f3-970d-4a3b-8137-dc597a054133" providerId="ADAL" clId="{DA99A808-C433-4857-B48D-0541486B69EB}" dt="2025-01-30T15:36:04.667" v="608" actId="47"/>
        <pc:sldMkLst>
          <pc:docMk/>
          <pc:sldMk cId="55053776" sldId="618"/>
        </pc:sldMkLst>
      </pc:sldChg>
      <pc:sldChg chg="del">
        <pc:chgData name="Damian Gordon" userId="796278f3-970d-4a3b-8137-dc597a054133" providerId="ADAL" clId="{DA99A808-C433-4857-B48D-0541486B69EB}" dt="2025-01-30T15:36:04.667" v="608" actId="47"/>
        <pc:sldMkLst>
          <pc:docMk/>
          <pc:sldMk cId="3644117154" sldId="619"/>
        </pc:sldMkLst>
      </pc:sldChg>
      <pc:sldChg chg="del">
        <pc:chgData name="Damian Gordon" userId="796278f3-970d-4a3b-8137-dc597a054133" providerId="ADAL" clId="{DA99A808-C433-4857-B48D-0541486B69EB}" dt="2025-01-30T15:36:04.667" v="608" actId="47"/>
        <pc:sldMkLst>
          <pc:docMk/>
          <pc:sldMk cId="3742802754" sldId="620"/>
        </pc:sldMkLst>
      </pc:sldChg>
      <pc:sldChg chg="del">
        <pc:chgData name="Damian Gordon" userId="796278f3-970d-4a3b-8137-dc597a054133" providerId="ADAL" clId="{DA99A808-C433-4857-B48D-0541486B69EB}" dt="2025-01-30T15:36:04.667" v="608" actId="47"/>
        <pc:sldMkLst>
          <pc:docMk/>
          <pc:sldMk cId="3632979021" sldId="621"/>
        </pc:sldMkLst>
      </pc:sldChg>
      <pc:sldChg chg="del">
        <pc:chgData name="Damian Gordon" userId="796278f3-970d-4a3b-8137-dc597a054133" providerId="ADAL" clId="{DA99A808-C433-4857-B48D-0541486B69EB}" dt="2025-01-30T15:36:04.667" v="608" actId="47"/>
        <pc:sldMkLst>
          <pc:docMk/>
          <pc:sldMk cId="646872657" sldId="622"/>
        </pc:sldMkLst>
      </pc:sldChg>
      <pc:sldChg chg="del">
        <pc:chgData name="Damian Gordon" userId="796278f3-970d-4a3b-8137-dc597a054133" providerId="ADAL" clId="{DA99A808-C433-4857-B48D-0541486B69EB}" dt="2025-01-30T15:36:04.667" v="608" actId="47"/>
        <pc:sldMkLst>
          <pc:docMk/>
          <pc:sldMk cId="2134427442" sldId="623"/>
        </pc:sldMkLst>
      </pc:sldChg>
      <pc:sldChg chg="del">
        <pc:chgData name="Damian Gordon" userId="796278f3-970d-4a3b-8137-dc597a054133" providerId="ADAL" clId="{DA99A808-C433-4857-B48D-0541486B69EB}" dt="2025-01-30T15:36:04.667" v="608" actId="47"/>
        <pc:sldMkLst>
          <pc:docMk/>
          <pc:sldMk cId="3935890140" sldId="624"/>
        </pc:sldMkLst>
      </pc:sldChg>
      <pc:sldChg chg="del">
        <pc:chgData name="Damian Gordon" userId="796278f3-970d-4a3b-8137-dc597a054133" providerId="ADAL" clId="{DA99A808-C433-4857-B48D-0541486B69EB}" dt="2025-01-30T15:36:04.667" v="608" actId="47"/>
        <pc:sldMkLst>
          <pc:docMk/>
          <pc:sldMk cId="436522494" sldId="625"/>
        </pc:sldMkLst>
      </pc:sldChg>
      <pc:sldChg chg="del">
        <pc:chgData name="Damian Gordon" userId="796278f3-970d-4a3b-8137-dc597a054133" providerId="ADAL" clId="{DA99A808-C433-4857-B48D-0541486B69EB}" dt="2025-01-30T15:36:04.667" v="608" actId="47"/>
        <pc:sldMkLst>
          <pc:docMk/>
          <pc:sldMk cId="2032805289" sldId="626"/>
        </pc:sldMkLst>
      </pc:sldChg>
      <pc:sldChg chg="del">
        <pc:chgData name="Damian Gordon" userId="796278f3-970d-4a3b-8137-dc597a054133" providerId="ADAL" clId="{DA99A808-C433-4857-B48D-0541486B69EB}" dt="2025-01-30T15:36:04.667" v="608" actId="47"/>
        <pc:sldMkLst>
          <pc:docMk/>
          <pc:sldMk cId="3112372543" sldId="627"/>
        </pc:sldMkLst>
      </pc:sldChg>
      <pc:sldChg chg="del">
        <pc:chgData name="Damian Gordon" userId="796278f3-970d-4a3b-8137-dc597a054133" providerId="ADAL" clId="{DA99A808-C433-4857-B48D-0541486B69EB}" dt="2025-01-30T15:36:04.667" v="608" actId="47"/>
        <pc:sldMkLst>
          <pc:docMk/>
          <pc:sldMk cId="2543198833" sldId="628"/>
        </pc:sldMkLst>
      </pc:sldChg>
      <pc:sldChg chg="del">
        <pc:chgData name="Damian Gordon" userId="796278f3-970d-4a3b-8137-dc597a054133" providerId="ADAL" clId="{DA99A808-C433-4857-B48D-0541486B69EB}" dt="2025-01-30T15:36:04.667" v="608" actId="47"/>
        <pc:sldMkLst>
          <pc:docMk/>
          <pc:sldMk cId="900451400" sldId="629"/>
        </pc:sldMkLst>
      </pc:sldChg>
      <pc:sldChg chg="del">
        <pc:chgData name="Damian Gordon" userId="796278f3-970d-4a3b-8137-dc597a054133" providerId="ADAL" clId="{DA99A808-C433-4857-B48D-0541486B69EB}" dt="2025-01-30T15:36:04.667" v="608" actId="47"/>
        <pc:sldMkLst>
          <pc:docMk/>
          <pc:sldMk cId="2958111492" sldId="630"/>
        </pc:sldMkLst>
      </pc:sldChg>
      <pc:sldChg chg="del">
        <pc:chgData name="Damian Gordon" userId="796278f3-970d-4a3b-8137-dc597a054133" providerId="ADAL" clId="{DA99A808-C433-4857-B48D-0541486B69EB}" dt="2025-01-30T15:36:04.667" v="608" actId="47"/>
        <pc:sldMkLst>
          <pc:docMk/>
          <pc:sldMk cId="3626197653" sldId="631"/>
        </pc:sldMkLst>
      </pc:sldChg>
      <pc:sldChg chg="del">
        <pc:chgData name="Damian Gordon" userId="796278f3-970d-4a3b-8137-dc597a054133" providerId="ADAL" clId="{DA99A808-C433-4857-B48D-0541486B69EB}" dt="2025-01-30T15:36:04.667" v="608" actId="47"/>
        <pc:sldMkLst>
          <pc:docMk/>
          <pc:sldMk cId="2945392568" sldId="632"/>
        </pc:sldMkLst>
      </pc:sldChg>
      <pc:sldChg chg="del">
        <pc:chgData name="Damian Gordon" userId="796278f3-970d-4a3b-8137-dc597a054133" providerId="ADAL" clId="{DA99A808-C433-4857-B48D-0541486B69EB}" dt="2025-01-30T15:36:04.667" v="608" actId="47"/>
        <pc:sldMkLst>
          <pc:docMk/>
          <pc:sldMk cId="1342507811" sldId="633"/>
        </pc:sldMkLst>
      </pc:sldChg>
      <pc:sldChg chg="del">
        <pc:chgData name="Damian Gordon" userId="796278f3-970d-4a3b-8137-dc597a054133" providerId="ADAL" clId="{DA99A808-C433-4857-B48D-0541486B69EB}" dt="2025-01-30T15:36:04.667" v="608" actId="47"/>
        <pc:sldMkLst>
          <pc:docMk/>
          <pc:sldMk cId="203496034" sldId="634"/>
        </pc:sldMkLst>
      </pc:sldChg>
      <pc:sldChg chg="del">
        <pc:chgData name="Damian Gordon" userId="796278f3-970d-4a3b-8137-dc597a054133" providerId="ADAL" clId="{DA99A808-C433-4857-B48D-0541486B69EB}" dt="2025-01-30T15:36:04.667" v="608" actId="47"/>
        <pc:sldMkLst>
          <pc:docMk/>
          <pc:sldMk cId="3739348518" sldId="635"/>
        </pc:sldMkLst>
      </pc:sldChg>
      <pc:sldChg chg="del">
        <pc:chgData name="Damian Gordon" userId="796278f3-970d-4a3b-8137-dc597a054133" providerId="ADAL" clId="{DA99A808-C433-4857-B48D-0541486B69EB}" dt="2025-01-30T15:36:04.667" v="608" actId="47"/>
        <pc:sldMkLst>
          <pc:docMk/>
          <pc:sldMk cId="2358207514" sldId="636"/>
        </pc:sldMkLst>
      </pc:sldChg>
      <pc:sldChg chg="del">
        <pc:chgData name="Damian Gordon" userId="796278f3-970d-4a3b-8137-dc597a054133" providerId="ADAL" clId="{DA99A808-C433-4857-B48D-0541486B69EB}" dt="2025-01-30T15:36:04.667" v="608" actId="47"/>
        <pc:sldMkLst>
          <pc:docMk/>
          <pc:sldMk cId="51356831" sldId="637"/>
        </pc:sldMkLst>
      </pc:sldChg>
      <pc:sldChg chg="del">
        <pc:chgData name="Damian Gordon" userId="796278f3-970d-4a3b-8137-dc597a054133" providerId="ADAL" clId="{DA99A808-C433-4857-B48D-0541486B69EB}" dt="2025-01-30T15:36:04.667" v="608" actId="47"/>
        <pc:sldMkLst>
          <pc:docMk/>
          <pc:sldMk cId="3654113776" sldId="638"/>
        </pc:sldMkLst>
      </pc:sldChg>
      <pc:sldChg chg="del">
        <pc:chgData name="Damian Gordon" userId="796278f3-970d-4a3b-8137-dc597a054133" providerId="ADAL" clId="{DA99A808-C433-4857-B48D-0541486B69EB}" dt="2025-01-30T15:36:04.667" v="608" actId="47"/>
        <pc:sldMkLst>
          <pc:docMk/>
          <pc:sldMk cId="3501501749" sldId="639"/>
        </pc:sldMkLst>
      </pc:sldChg>
      <pc:sldChg chg="del">
        <pc:chgData name="Damian Gordon" userId="796278f3-970d-4a3b-8137-dc597a054133" providerId="ADAL" clId="{DA99A808-C433-4857-B48D-0541486B69EB}" dt="2025-01-30T15:36:04.667" v="608" actId="47"/>
        <pc:sldMkLst>
          <pc:docMk/>
          <pc:sldMk cId="4225522652" sldId="640"/>
        </pc:sldMkLst>
      </pc:sldChg>
      <pc:sldChg chg="del">
        <pc:chgData name="Damian Gordon" userId="796278f3-970d-4a3b-8137-dc597a054133" providerId="ADAL" clId="{DA99A808-C433-4857-B48D-0541486B69EB}" dt="2025-01-30T15:36:04.667" v="608" actId="47"/>
        <pc:sldMkLst>
          <pc:docMk/>
          <pc:sldMk cId="1065427732" sldId="641"/>
        </pc:sldMkLst>
      </pc:sldChg>
      <pc:sldChg chg="del">
        <pc:chgData name="Damian Gordon" userId="796278f3-970d-4a3b-8137-dc597a054133" providerId="ADAL" clId="{DA99A808-C433-4857-B48D-0541486B69EB}" dt="2025-01-30T15:36:04.667" v="608" actId="47"/>
        <pc:sldMkLst>
          <pc:docMk/>
          <pc:sldMk cId="580184904" sldId="642"/>
        </pc:sldMkLst>
      </pc:sldChg>
      <pc:sldChg chg="del">
        <pc:chgData name="Damian Gordon" userId="796278f3-970d-4a3b-8137-dc597a054133" providerId="ADAL" clId="{DA99A808-C433-4857-B48D-0541486B69EB}" dt="2025-01-30T15:36:04.667" v="608" actId="47"/>
        <pc:sldMkLst>
          <pc:docMk/>
          <pc:sldMk cId="1239030630" sldId="643"/>
        </pc:sldMkLst>
      </pc:sldChg>
      <pc:sldChg chg="del">
        <pc:chgData name="Damian Gordon" userId="796278f3-970d-4a3b-8137-dc597a054133" providerId="ADAL" clId="{DA99A808-C433-4857-B48D-0541486B69EB}" dt="2025-01-30T15:36:04.667" v="608" actId="47"/>
        <pc:sldMkLst>
          <pc:docMk/>
          <pc:sldMk cId="288856822" sldId="644"/>
        </pc:sldMkLst>
      </pc:sldChg>
      <pc:sldChg chg="del">
        <pc:chgData name="Damian Gordon" userId="796278f3-970d-4a3b-8137-dc597a054133" providerId="ADAL" clId="{DA99A808-C433-4857-B48D-0541486B69EB}" dt="2025-01-30T15:36:04.667" v="608" actId="47"/>
        <pc:sldMkLst>
          <pc:docMk/>
          <pc:sldMk cId="1675270746" sldId="645"/>
        </pc:sldMkLst>
      </pc:sldChg>
      <pc:sldChg chg="del">
        <pc:chgData name="Damian Gordon" userId="796278f3-970d-4a3b-8137-dc597a054133" providerId="ADAL" clId="{DA99A808-C433-4857-B48D-0541486B69EB}" dt="2025-01-30T15:36:04.667" v="608" actId="47"/>
        <pc:sldMkLst>
          <pc:docMk/>
          <pc:sldMk cId="1660847515" sldId="646"/>
        </pc:sldMkLst>
      </pc:sldChg>
      <pc:sldChg chg="del">
        <pc:chgData name="Damian Gordon" userId="796278f3-970d-4a3b-8137-dc597a054133" providerId="ADAL" clId="{DA99A808-C433-4857-B48D-0541486B69EB}" dt="2025-01-30T15:36:04.667" v="608" actId="47"/>
        <pc:sldMkLst>
          <pc:docMk/>
          <pc:sldMk cId="1724087362" sldId="647"/>
        </pc:sldMkLst>
      </pc:sldChg>
      <pc:sldChg chg="del">
        <pc:chgData name="Damian Gordon" userId="796278f3-970d-4a3b-8137-dc597a054133" providerId="ADAL" clId="{DA99A808-C433-4857-B48D-0541486B69EB}" dt="2025-01-30T15:36:04.667" v="608" actId="47"/>
        <pc:sldMkLst>
          <pc:docMk/>
          <pc:sldMk cId="751576470" sldId="648"/>
        </pc:sldMkLst>
      </pc:sldChg>
      <pc:sldChg chg="del">
        <pc:chgData name="Damian Gordon" userId="796278f3-970d-4a3b-8137-dc597a054133" providerId="ADAL" clId="{DA99A808-C433-4857-B48D-0541486B69EB}" dt="2025-01-30T15:36:04.667" v="608" actId="47"/>
        <pc:sldMkLst>
          <pc:docMk/>
          <pc:sldMk cId="3084326706" sldId="649"/>
        </pc:sldMkLst>
      </pc:sldChg>
      <pc:sldChg chg="del">
        <pc:chgData name="Damian Gordon" userId="796278f3-970d-4a3b-8137-dc597a054133" providerId="ADAL" clId="{DA99A808-C433-4857-B48D-0541486B69EB}" dt="2025-01-30T15:36:04.667" v="608" actId="47"/>
        <pc:sldMkLst>
          <pc:docMk/>
          <pc:sldMk cId="1027778201" sldId="650"/>
        </pc:sldMkLst>
      </pc:sldChg>
      <pc:sldChg chg="del">
        <pc:chgData name="Damian Gordon" userId="796278f3-970d-4a3b-8137-dc597a054133" providerId="ADAL" clId="{DA99A808-C433-4857-B48D-0541486B69EB}" dt="2025-01-30T15:36:04.667" v="608" actId="47"/>
        <pc:sldMkLst>
          <pc:docMk/>
          <pc:sldMk cId="1255027423" sldId="651"/>
        </pc:sldMkLst>
      </pc:sldChg>
      <pc:sldChg chg="del">
        <pc:chgData name="Damian Gordon" userId="796278f3-970d-4a3b-8137-dc597a054133" providerId="ADAL" clId="{DA99A808-C433-4857-B48D-0541486B69EB}" dt="2025-01-30T15:36:04.667" v="608" actId="47"/>
        <pc:sldMkLst>
          <pc:docMk/>
          <pc:sldMk cId="105297568" sldId="652"/>
        </pc:sldMkLst>
      </pc:sldChg>
      <pc:sldChg chg="del">
        <pc:chgData name="Damian Gordon" userId="796278f3-970d-4a3b-8137-dc597a054133" providerId="ADAL" clId="{DA99A808-C433-4857-B48D-0541486B69EB}" dt="2025-01-30T15:36:04.667" v="608" actId="47"/>
        <pc:sldMkLst>
          <pc:docMk/>
          <pc:sldMk cId="3252471190" sldId="653"/>
        </pc:sldMkLst>
      </pc:sldChg>
      <pc:sldChg chg="del">
        <pc:chgData name="Damian Gordon" userId="796278f3-970d-4a3b-8137-dc597a054133" providerId="ADAL" clId="{DA99A808-C433-4857-B48D-0541486B69EB}" dt="2025-01-30T15:36:04.667" v="608" actId="47"/>
        <pc:sldMkLst>
          <pc:docMk/>
          <pc:sldMk cId="468201085" sldId="654"/>
        </pc:sldMkLst>
      </pc:sldChg>
      <pc:sldChg chg="del">
        <pc:chgData name="Damian Gordon" userId="796278f3-970d-4a3b-8137-dc597a054133" providerId="ADAL" clId="{DA99A808-C433-4857-B48D-0541486B69EB}" dt="2025-01-30T15:36:04.667" v="608" actId="47"/>
        <pc:sldMkLst>
          <pc:docMk/>
          <pc:sldMk cId="1189190211" sldId="655"/>
        </pc:sldMkLst>
      </pc:sldChg>
      <pc:sldChg chg="del">
        <pc:chgData name="Damian Gordon" userId="796278f3-970d-4a3b-8137-dc597a054133" providerId="ADAL" clId="{DA99A808-C433-4857-B48D-0541486B69EB}" dt="2025-01-30T15:36:04.667" v="608" actId="47"/>
        <pc:sldMkLst>
          <pc:docMk/>
          <pc:sldMk cId="3993176113" sldId="656"/>
        </pc:sldMkLst>
      </pc:sldChg>
      <pc:sldChg chg="del">
        <pc:chgData name="Damian Gordon" userId="796278f3-970d-4a3b-8137-dc597a054133" providerId="ADAL" clId="{DA99A808-C433-4857-B48D-0541486B69EB}" dt="2025-01-30T15:36:04.667" v="608" actId="47"/>
        <pc:sldMkLst>
          <pc:docMk/>
          <pc:sldMk cId="629788340" sldId="657"/>
        </pc:sldMkLst>
      </pc:sldChg>
      <pc:sldChg chg="del">
        <pc:chgData name="Damian Gordon" userId="796278f3-970d-4a3b-8137-dc597a054133" providerId="ADAL" clId="{DA99A808-C433-4857-B48D-0541486B69EB}" dt="2025-01-30T15:36:04.667" v="608" actId="47"/>
        <pc:sldMkLst>
          <pc:docMk/>
          <pc:sldMk cId="808008926" sldId="658"/>
        </pc:sldMkLst>
      </pc:sldChg>
      <pc:sldChg chg="del">
        <pc:chgData name="Damian Gordon" userId="796278f3-970d-4a3b-8137-dc597a054133" providerId="ADAL" clId="{DA99A808-C433-4857-B48D-0541486B69EB}" dt="2025-01-30T15:36:04.667" v="608" actId="47"/>
        <pc:sldMkLst>
          <pc:docMk/>
          <pc:sldMk cId="2069081566" sldId="659"/>
        </pc:sldMkLst>
      </pc:sldChg>
      <pc:sldChg chg="del">
        <pc:chgData name="Damian Gordon" userId="796278f3-970d-4a3b-8137-dc597a054133" providerId="ADAL" clId="{DA99A808-C433-4857-B48D-0541486B69EB}" dt="2025-01-30T15:36:04.667" v="608" actId="47"/>
        <pc:sldMkLst>
          <pc:docMk/>
          <pc:sldMk cId="550738726" sldId="660"/>
        </pc:sldMkLst>
      </pc:sldChg>
      <pc:sldChg chg="del">
        <pc:chgData name="Damian Gordon" userId="796278f3-970d-4a3b-8137-dc597a054133" providerId="ADAL" clId="{DA99A808-C433-4857-B48D-0541486B69EB}" dt="2025-01-30T15:36:04.667" v="608" actId="47"/>
        <pc:sldMkLst>
          <pc:docMk/>
          <pc:sldMk cId="1268440970" sldId="661"/>
        </pc:sldMkLst>
      </pc:sldChg>
      <pc:sldChg chg="addSp delSp modSp mod setBg">
        <pc:chgData name="Damian Gordon" userId="796278f3-970d-4a3b-8137-dc597a054133" providerId="ADAL" clId="{DA99A808-C433-4857-B48D-0541486B69EB}" dt="2025-01-30T20:14:36.422" v="3436" actId="403"/>
        <pc:sldMkLst>
          <pc:docMk/>
          <pc:sldMk cId="154579201" sldId="662"/>
        </pc:sldMkLst>
      </pc:sldChg>
      <pc:sldChg chg="delSp modSp add mod ord">
        <pc:chgData name="Damian Gordon" userId="796278f3-970d-4a3b-8137-dc597a054133" providerId="ADAL" clId="{DA99A808-C433-4857-B48D-0541486B69EB}" dt="2025-01-30T15:34:46.883" v="593"/>
        <pc:sldMkLst>
          <pc:docMk/>
          <pc:sldMk cId="1245215892" sldId="663"/>
        </pc:sldMkLst>
      </pc:sldChg>
      <pc:sldChg chg="modSp add mod ord">
        <pc:chgData name="Damian Gordon" userId="796278f3-970d-4a3b-8137-dc597a054133" providerId="ADAL" clId="{DA99A808-C433-4857-B48D-0541486B69EB}" dt="2025-01-30T15:35:03.305" v="598" actId="20577"/>
        <pc:sldMkLst>
          <pc:docMk/>
          <pc:sldMk cId="731414068" sldId="664"/>
        </pc:sldMkLst>
      </pc:sldChg>
      <pc:sldChg chg="add ord">
        <pc:chgData name="Damian Gordon" userId="796278f3-970d-4a3b-8137-dc597a054133" providerId="ADAL" clId="{DA99A808-C433-4857-B48D-0541486B69EB}" dt="2025-01-30T15:34:37.735" v="591"/>
        <pc:sldMkLst>
          <pc:docMk/>
          <pc:sldMk cId="1509869422" sldId="665"/>
        </pc:sldMkLst>
      </pc:sldChg>
      <pc:sldChg chg="addSp delSp modSp new mod setBg">
        <pc:chgData name="Damian Gordon" userId="796278f3-970d-4a3b-8137-dc597a054133" providerId="ADAL" clId="{DA99A808-C433-4857-B48D-0541486B69EB}" dt="2025-01-25T17:24:08.652" v="101" actId="113"/>
        <pc:sldMkLst>
          <pc:docMk/>
          <pc:sldMk cId="2818247604" sldId="666"/>
        </pc:sldMkLst>
      </pc:sldChg>
      <pc:sldChg chg="addSp delSp modSp new mod setBg addAnim setClrOvrMap">
        <pc:chgData name="Damian Gordon" userId="796278f3-970d-4a3b-8137-dc597a054133" providerId="ADAL" clId="{DA99A808-C433-4857-B48D-0541486B69EB}" dt="2025-01-25T17:24:29.436" v="106" actId="26606"/>
        <pc:sldMkLst>
          <pc:docMk/>
          <pc:sldMk cId="4124248971" sldId="667"/>
        </pc:sldMkLst>
      </pc:sldChg>
      <pc:sldChg chg="addSp delSp modSp new mod setBg addAnim">
        <pc:chgData name="Damian Gordon" userId="796278f3-970d-4a3b-8137-dc597a054133" providerId="ADAL" clId="{DA99A808-C433-4857-B48D-0541486B69EB}" dt="2025-01-25T17:25:06.256" v="117" actId="122"/>
        <pc:sldMkLst>
          <pc:docMk/>
          <pc:sldMk cId="3201619287" sldId="668"/>
        </pc:sldMkLst>
      </pc:sldChg>
      <pc:sldChg chg="addSp delSp modSp new mod ord setBg addAnim">
        <pc:chgData name="Damian Gordon" userId="796278f3-970d-4a3b-8137-dc597a054133" providerId="ADAL" clId="{DA99A808-C433-4857-B48D-0541486B69EB}" dt="2025-01-30T12:28:03.889" v="169"/>
        <pc:sldMkLst>
          <pc:docMk/>
          <pc:sldMk cId="2773212245" sldId="669"/>
        </pc:sldMkLst>
      </pc:sldChg>
      <pc:sldChg chg="modSp mod">
        <pc:chgData name="Damian Gordon" userId="796278f3-970d-4a3b-8137-dc597a054133" providerId="ADAL" clId="{DA99A808-C433-4857-B48D-0541486B69EB}" dt="2025-01-30T15:39:21.588" v="643" actId="20577"/>
        <pc:sldMkLst>
          <pc:docMk/>
          <pc:sldMk cId="716705958" sldId="670"/>
        </pc:sldMkLst>
      </pc:sldChg>
      <pc:sldChg chg="del">
        <pc:chgData name="Damian Gordon" userId="796278f3-970d-4a3b-8137-dc597a054133" providerId="ADAL" clId="{DA99A808-C433-4857-B48D-0541486B69EB}" dt="2025-01-30T15:36:04.667" v="608" actId="47"/>
        <pc:sldMkLst>
          <pc:docMk/>
          <pc:sldMk cId="1781770288" sldId="671"/>
        </pc:sldMkLst>
      </pc:sldChg>
      <pc:sldChg chg="addSp delSp modSp mod ord">
        <pc:chgData name="Damian Gordon" userId="796278f3-970d-4a3b-8137-dc597a054133" providerId="ADAL" clId="{DA99A808-C433-4857-B48D-0541486B69EB}" dt="2025-01-30T15:25:26.726" v="448" actId="1035"/>
        <pc:sldMkLst>
          <pc:docMk/>
          <pc:sldMk cId="334930050" sldId="672"/>
        </pc:sldMkLst>
        <pc:spChg chg="mod">
          <ac:chgData name="Damian Gordon" userId="796278f3-970d-4a3b-8137-dc597a054133" providerId="ADAL" clId="{DA99A808-C433-4857-B48D-0541486B69EB}" dt="2025-01-30T15:24:43.948" v="435" actId="14100"/>
          <ac:spMkLst>
            <pc:docMk/>
            <pc:sldMk cId="334930050" sldId="672"/>
            <ac:spMk id="3" creationId="{CC161D7E-61AD-ED2B-A5E4-3E83161329CD}"/>
          </ac:spMkLst>
        </pc:spChg>
        <pc:spChg chg="add mod ord">
          <ac:chgData name="Damian Gordon" userId="796278f3-970d-4a3b-8137-dc597a054133" providerId="ADAL" clId="{DA99A808-C433-4857-B48D-0541486B69EB}" dt="2025-01-30T15:23:57.489" v="387" actId="166"/>
          <ac:spMkLst>
            <pc:docMk/>
            <pc:sldMk cId="334930050" sldId="672"/>
            <ac:spMk id="7" creationId="{E165BACB-1EEE-C4DE-EBE4-DFE8199F35C3}"/>
          </ac:spMkLst>
        </pc:spChg>
        <pc:spChg chg="add mod ord">
          <ac:chgData name="Damian Gordon" userId="796278f3-970d-4a3b-8137-dc597a054133" providerId="ADAL" clId="{DA99A808-C433-4857-B48D-0541486B69EB}" dt="2025-01-30T15:25:26.726" v="448" actId="1035"/>
          <ac:spMkLst>
            <pc:docMk/>
            <pc:sldMk cId="334930050" sldId="672"/>
            <ac:spMk id="8" creationId="{77C5F916-981F-DAAE-661E-FD1BC5022A6E}"/>
          </ac:spMkLst>
        </pc:spChg>
        <pc:spChg chg="add mod">
          <ac:chgData name="Damian Gordon" userId="796278f3-970d-4a3b-8137-dc597a054133" providerId="ADAL" clId="{DA99A808-C433-4857-B48D-0541486B69EB}" dt="2025-01-30T15:25:06.088" v="436" actId="208"/>
          <ac:spMkLst>
            <pc:docMk/>
            <pc:sldMk cId="334930050" sldId="672"/>
            <ac:spMk id="9" creationId="{48ACEE5B-F396-6D52-BAEC-21B3FF7E49BC}"/>
          </ac:spMkLst>
        </pc:spChg>
      </pc:sldChg>
      <pc:sldChg chg="addSp delSp modSp add mod">
        <pc:chgData name="Damian Gordon" userId="796278f3-970d-4a3b-8137-dc597a054133" providerId="ADAL" clId="{DA99A808-C433-4857-B48D-0541486B69EB}" dt="2025-01-30T15:32:44.879" v="577" actId="113"/>
        <pc:sldMkLst>
          <pc:docMk/>
          <pc:sldMk cId="3457037014" sldId="673"/>
        </pc:sldMkLst>
      </pc:sldChg>
      <pc:sldChg chg="modSp add mod">
        <pc:chgData name="Damian Gordon" userId="796278f3-970d-4a3b-8137-dc597a054133" providerId="ADAL" clId="{DA99A808-C433-4857-B48D-0541486B69EB}" dt="2025-01-30T15:32:36.024" v="575" actId="113"/>
        <pc:sldMkLst>
          <pc:docMk/>
          <pc:sldMk cId="3491475978" sldId="674"/>
        </pc:sldMkLst>
      </pc:sldChg>
      <pc:sldChg chg="modSp add mod">
        <pc:chgData name="Damian Gordon" userId="796278f3-970d-4a3b-8137-dc597a054133" providerId="ADAL" clId="{DA99A808-C433-4857-B48D-0541486B69EB}" dt="2025-01-30T15:32:40.104" v="576" actId="113"/>
        <pc:sldMkLst>
          <pc:docMk/>
          <pc:sldMk cId="743993683" sldId="675"/>
        </pc:sldMkLst>
      </pc:sldChg>
      <pc:sldChg chg="addSp delSp modSp new mod setBg setClrOvrMap">
        <pc:chgData name="Damian Gordon" userId="796278f3-970d-4a3b-8137-dc597a054133" providerId="ADAL" clId="{DA99A808-C433-4857-B48D-0541486B69EB}" dt="2025-01-30T15:28:33.097" v="501" actId="20577"/>
        <pc:sldMkLst>
          <pc:docMk/>
          <pc:sldMk cId="1935817950" sldId="676"/>
        </pc:sldMkLst>
      </pc:sldChg>
      <pc:sldChg chg="addSp modSp add mod ord">
        <pc:chgData name="Damian Gordon" userId="796278f3-970d-4a3b-8137-dc597a054133" providerId="ADAL" clId="{DA99A808-C433-4857-B48D-0541486B69EB}" dt="2025-01-30T15:32:27.357" v="573" actId="113"/>
        <pc:sldMkLst>
          <pc:docMk/>
          <pc:sldMk cId="1216709341" sldId="677"/>
        </pc:sldMkLst>
      </pc:sldChg>
      <pc:sldChg chg="modSp add mod ord">
        <pc:chgData name="Damian Gordon" userId="796278f3-970d-4a3b-8137-dc597a054133" providerId="ADAL" clId="{DA99A808-C433-4857-B48D-0541486B69EB}" dt="2025-01-30T15:32:31.278" v="574" actId="113"/>
        <pc:sldMkLst>
          <pc:docMk/>
          <pc:sldMk cId="2008175593" sldId="678"/>
        </pc:sldMkLst>
      </pc:sldChg>
      <pc:sldChg chg="addSp modSp add mod">
        <pc:chgData name="Damian Gordon" userId="796278f3-970d-4a3b-8137-dc597a054133" providerId="ADAL" clId="{DA99A808-C433-4857-B48D-0541486B69EB}" dt="2025-01-30T15:33:51.532" v="589" actId="27636"/>
        <pc:sldMkLst>
          <pc:docMk/>
          <pc:sldMk cId="3270753802" sldId="679"/>
        </pc:sldMkLst>
      </pc:sldChg>
      <pc:sldChg chg="modSp add mod ord">
        <pc:chgData name="Damian Gordon" userId="796278f3-970d-4a3b-8137-dc597a054133" providerId="ADAL" clId="{DA99A808-C433-4857-B48D-0541486B69EB}" dt="2025-01-30T15:35:11.418" v="601"/>
        <pc:sldMkLst>
          <pc:docMk/>
          <pc:sldMk cId="365692125" sldId="680"/>
        </pc:sldMkLst>
      </pc:sldChg>
      <pc:sldChg chg="addSp delSp modSp add mod">
        <pc:chgData name="Damian Gordon" userId="796278f3-970d-4a3b-8137-dc597a054133" providerId="ADAL" clId="{DA99A808-C433-4857-B48D-0541486B69EB}" dt="2025-01-30T16:16:04.308" v="1481" actId="20577"/>
        <pc:sldMkLst>
          <pc:docMk/>
          <pc:sldMk cId="1886214053" sldId="681"/>
        </pc:sldMkLst>
      </pc:sldChg>
      <pc:sldChg chg="addSp delSp modSp add mod">
        <pc:chgData name="Damian Gordon" userId="796278f3-970d-4a3b-8137-dc597a054133" providerId="ADAL" clId="{DA99A808-C433-4857-B48D-0541486B69EB}" dt="2025-01-30T17:03:17.274" v="2241" actId="20577"/>
        <pc:sldMkLst>
          <pc:docMk/>
          <pc:sldMk cId="1209025461" sldId="682"/>
        </pc:sldMkLst>
      </pc:sldChg>
      <pc:sldChg chg="addSp delSp modSp add mod ord">
        <pc:chgData name="Damian Gordon" userId="796278f3-970d-4a3b-8137-dc597a054133" providerId="ADAL" clId="{DA99A808-C433-4857-B48D-0541486B69EB}" dt="2025-01-30T16:06:51.290" v="1385" actId="478"/>
        <pc:sldMkLst>
          <pc:docMk/>
          <pc:sldMk cId="2179747030" sldId="683"/>
        </pc:sldMkLst>
      </pc:sldChg>
      <pc:sldChg chg="add del">
        <pc:chgData name="Damian Gordon" userId="796278f3-970d-4a3b-8137-dc597a054133" providerId="ADAL" clId="{DA99A808-C433-4857-B48D-0541486B69EB}" dt="2025-01-30T15:56:57.810" v="1187" actId="47"/>
        <pc:sldMkLst>
          <pc:docMk/>
          <pc:sldMk cId="3581809177" sldId="683"/>
        </pc:sldMkLst>
      </pc:sldChg>
      <pc:sldChg chg="addSp modSp add del mod">
        <pc:chgData name="Damian Gordon" userId="796278f3-970d-4a3b-8137-dc597a054133" providerId="ADAL" clId="{DA99A808-C433-4857-B48D-0541486B69EB}" dt="2025-01-30T16:04:12.365" v="1337" actId="47"/>
        <pc:sldMkLst>
          <pc:docMk/>
          <pc:sldMk cId="3936062144" sldId="684"/>
        </pc:sldMkLst>
      </pc:sldChg>
      <pc:sldChg chg="addSp modSp add del mod">
        <pc:chgData name="Damian Gordon" userId="796278f3-970d-4a3b-8137-dc597a054133" providerId="ADAL" clId="{DA99A808-C433-4857-B48D-0541486B69EB}" dt="2025-01-30T16:04:10.428" v="1336" actId="47"/>
        <pc:sldMkLst>
          <pc:docMk/>
          <pc:sldMk cId="3407105248" sldId="685"/>
        </pc:sldMkLst>
      </pc:sldChg>
      <pc:sldChg chg="addSp delSp modSp add mod">
        <pc:chgData name="Damian Gordon" userId="796278f3-970d-4a3b-8137-dc597a054133" providerId="ADAL" clId="{DA99A808-C433-4857-B48D-0541486B69EB}" dt="2025-01-30T16:06:39.178" v="1383" actId="478"/>
        <pc:sldMkLst>
          <pc:docMk/>
          <pc:sldMk cId="3755462999" sldId="686"/>
        </pc:sldMkLst>
      </pc:sldChg>
      <pc:sldChg chg="addSp delSp modSp add mod">
        <pc:chgData name="Damian Gordon" userId="796278f3-970d-4a3b-8137-dc597a054133" providerId="ADAL" clId="{DA99A808-C433-4857-B48D-0541486B69EB}" dt="2025-01-30T17:05:04.418" v="2265" actId="1035"/>
        <pc:sldMkLst>
          <pc:docMk/>
          <pc:sldMk cId="4226681106" sldId="687"/>
        </pc:sldMkLst>
      </pc:sldChg>
      <pc:sldChg chg="addSp delSp modSp add mod">
        <pc:chgData name="Damian Gordon" userId="796278f3-970d-4a3b-8137-dc597a054133" providerId="ADAL" clId="{DA99A808-C433-4857-B48D-0541486B69EB}" dt="2025-01-30T16:06:36.228" v="1382" actId="478"/>
        <pc:sldMkLst>
          <pc:docMk/>
          <pc:sldMk cId="1523053559" sldId="688"/>
        </pc:sldMkLst>
      </pc:sldChg>
      <pc:sldChg chg="addSp delSp modSp add mod">
        <pc:chgData name="Damian Gordon" userId="796278f3-970d-4a3b-8137-dc597a054133" providerId="ADAL" clId="{DA99A808-C433-4857-B48D-0541486B69EB}" dt="2025-01-30T16:06:32.409" v="1381" actId="478"/>
        <pc:sldMkLst>
          <pc:docMk/>
          <pc:sldMk cId="4002406144" sldId="689"/>
        </pc:sldMkLst>
      </pc:sldChg>
      <pc:sldChg chg="addSp delSp modSp add mod ord">
        <pc:chgData name="Damian Gordon" userId="796278f3-970d-4a3b-8137-dc597a054133" providerId="ADAL" clId="{DA99A808-C433-4857-B48D-0541486B69EB}" dt="2025-01-30T17:05:12.950" v="2267"/>
        <pc:sldMkLst>
          <pc:docMk/>
          <pc:sldMk cId="33447620" sldId="690"/>
        </pc:sldMkLst>
      </pc:sldChg>
      <pc:sldChg chg="addSp delSp modSp add mod ord">
        <pc:chgData name="Damian Gordon" userId="796278f3-970d-4a3b-8137-dc597a054133" providerId="ADAL" clId="{DA99A808-C433-4857-B48D-0541486B69EB}" dt="2025-01-30T16:19:45.258" v="1586" actId="22"/>
        <pc:sldMkLst>
          <pc:docMk/>
          <pc:sldMk cId="2970361150" sldId="691"/>
        </pc:sldMkLst>
      </pc:sldChg>
      <pc:sldChg chg="addSp modSp add mod ord">
        <pc:chgData name="Damian Gordon" userId="796278f3-970d-4a3b-8137-dc597a054133" providerId="ADAL" clId="{DA99A808-C433-4857-B48D-0541486B69EB}" dt="2025-01-30T16:22:27.902" v="1698" actId="20577"/>
        <pc:sldMkLst>
          <pc:docMk/>
          <pc:sldMk cId="1369926104" sldId="692"/>
        </pc:sldMkLst>
      </pc:sldChg>
      <pc:sldChg chg="addSp delSp modSp add mod ord">
        <pc:chgData name="Damian Gordon" userId="796278f3-970d-4a3b-8137-dc597a054133" providerId="ADAL" clId="{DA99A808-C433-4857-B48D-0541486B69EB}" dt="2025-01-30T16:23:01.777" v="1720" actId="20577"/>
        <pc:sldMkLst>
          <pc:docMk/>
          <pc:sldMk cId="1527665" sldId="693"/>
        </pc:sldMkLst>
      </pc:sldChg>
      <pc:sldChg chg="addSp delSp modSp add mod">
        <pc:chgData name="Damian Gordon" userId="796278f3-970d-4a3b-8137-dc597a054133" providerId="ADAL" clId="{DA99A808-C433-4857-B48D-0541486B69EB}" dt="2025-01-30T16:25:01.223" v="1821"/>
        <pc:sldMkLst>
          <pc:docMk/>
          <pc:sldMk cId="878025474" sldId="694"/>
        </pc:sldMkLst>
      </pc:sldChg>
      <pc:sldChg chg="addSp modSp add mod">
        <pc:chgData name="Damian Gordon" userId="796278f3-970d-4a3b-8137-dc597a054133" providerId="ADAL" clId="{DA99A808-C433-4857-B48D-0541486B69EB}" dt="2025-01-30T16:25:36.763" v="1866" actId="113"/>
        <pc:sldMkLst>
          <pc:docMk/>
          <pc:sldMk cId="4181188032" sldId="695"/>
        </pc:sldMkLst>
      </pc:sldChg>
      <pc:sldChg chg="addSp delSp modSp add mod">
        <pc:chgData name="Damian Gordon" userId="796278f3-970d-4a3b-8137-dc597a054133" providerId="ADAL" clId="{DA99A808-C433-4857-B48D-0541486B69EB}" dt="2025-01-30T16:33:05.056" v="2092" actId="21"/>
        <pc:sldMkLst>
          <pc:docMk/>
          <pc:sldMk cId="758750130" sldId="696"/>
        </pc:sldMkLst>
      </pc:sldChg>
      <pc:sldChg chg="addSp delSp modSp add mod">
        <pc:chgData name="Damian Gordon" userId="796278f3-970d-4a3b-8137-dc597a054133" providerId="ADAL" clId="{DA99A808-C433-4857-B48D-0541486B69EB}" dt="2025-01-30T16:30:03.073" v="2028" actId="20577"/>
        <pc:sldMkLst>
          <pc:docMk/>
          <pc:sldMk cId="2901335358" sldId="697"/>
        </pc:sldMkLst>
      </pc:sldChg>
      <pc:sldChg chg="addSp modSp add mod">
        <pc:chgData name="Damian Gordon" userId="796278f3-970d-4a3b-8137-dc597a054133" providerId="ADAL" clId="{DA99A808-C433-4857-B48D-0541486B69EB}" dt="2025-01-30T16:30:34.201" v="2032" actId="14100"/>
        <pc:sldMkLst>
          <pc:docMk/>
          <pc:sldMk cId="994927710" sldId="698"/>
        </pc:sldMkLst>
      </pc:sldChg>
      <pc:sldChg chg="addSp modSp add mod">
        <pc:chgData name="Damian Gordon" userId="796278f3-970d-4a3b-8137-dc597a054133" providerId="ADAL" clId="{DA99A808-C433-4857-B48D-0541486B69EB}" dt="2025-01-30T16:31:28.717" v="2080" actId="20577"/>
        <pc:sldMkLst>
          <pc:docMk/>
          <pc:sldMk cId="1328828659" sldId="699"/>
        </pc:sldMkLst>
      </pc:sldChg>
      <pc:sldChg chg="addSp delSp modSp add mod">
        <pc:chgData name="Damian Gordon" userId="796278f3-970d-4a3b-8137-dc597a054133" providerId="ADAL" clId="{DA99A808-C433-4857-B48D-0541486B69EB}" dt="2025-01-30T16:36:02.833" v="2133" actId="1076"/>
        <pc:sldMkLst>
          <pc:docMk/>
          <pc:sldMk cId="741086103" sldId="700"/>
        </pc:sldMkLst>
      </pc:sldChg>
      <pc:sldChg chg="addSp delSp modSp add mod">
        <pc:chgData name="Damian Gordon" userId="796278f3-970d-4a3b-8137-dc597a054133" providerId="ADAL" clId="{DA99A808-C433-4857-B48D-0541486B69EB}" dt="2025-01-30T16:36:12.571" v="2135" actId="14100"/>
        <pc:sldMkLst>
          <pc:docMk/>
          <pc:sldMk cId="2825014557" sldId="701"/>
        </pc:sldMkLst>
      </pc:sldChg>
      <pc:sldChg chg="addSp modSp add mod">
        <pc:chgData name="Damian Gordon" userId="796278f3-970d-4a3b-8137-dc597a054133" providerId="ADAL" clId="{DA99A808-C433-4857-B48D-0541486B69EB}" dt="2025-01-30T16:36:42.907" v="2155" actId="1076"/>
        <pc:sldMkLst>
          <pc:docMk/>
          <pc:sldMk cId="1457274105" sldId="702"/>
        </pc:sldMkLst>
      </pc:sldChg>
      <pc:sldChg chg="addSp delSp modSp add del mod">
        <pc:chgData name="Damian Gordon" userId="796278f3-970d-4a3b-8137-dc597a054133" providerId="ADAL" clId="{DA99A808-C433-4857-B48D-0541486B69EB}" dt="2025-01-30T17:28:01.014" v="2350" actId="47"/>
        <pc:sldMkLst>
          <pc:docMk/>
          <pc:sldMk cId="3076493362" sldId="703"/>
        </pc:sldMkLst>
      </pc:sldChg>
      <pc:sldChg chg="modSp add">
        <pc:chgData name="Damian Gordon" userId="796278f3-970d-4a3b-8137-dc597a054133" providerId="ADAL" clId="{DA99A808-C433-4857-B48D-0541486B69EB}" dt="2025-01-30T17:32:35.646" v="2389" actId="1076"/>
        <pc:sldMkLst>
          <pc:docMk/>
          <pc:sldMk cId="240552690" sldId="704"/>
        </pc:sldMkLst>
      </pc:sldChg>
      <pc:sldChg chg="addSp delSp modSp add mod">
        <pc:chgData name="Damian Gordon" userId="796278f3-970d-4a3b-8137-dc597a054133" providerId="ADAL" clId="{DA99A808-C433-4857-B48D-0541486B69EB}" dt="2025-01-30T17:33:15.887" v="2412" actId="20577"/>
        <pc:sldMkLst>
          <pc:docMk/>
          <pc:sldMk cId="1908221910" sldId="705"/>
        </pc:sldMkLst>
      </pc:sldChg>
      <pc:sldChg chg="addSp delSp modSp add mod ord">
        <pc:chgData name="Damian Gordon" userId="796278f3-970d-4a3b-8137-dc597a054133" providerId="ADAL" clId="{DA99A808-C433-4857-B48D-0541486B69EB}" dt="2025-01-30T17:40:03.705" v="2585" actId="14100"/>
        <pc:sldMkLst>
          <pc:docMk/>
          <pc:sldMk cId="610627379" sldId="706"/>
        </pc:sldMkLst>
      </pc:sldChg>
      <pc:sldChg chg="addSp delSp modSp add mod">
        <pc:chgData name="Damian Gordon" userId="796278f3-970d-4a3b-8137-dc597a054133" providerId="ADAL" clId="{DA99A808-C433-4857-B48D-0541486B69EB}" dt="2025-01-30T17:44:38.565" v="2658" actId="1038"/>
        <pc:sldMkLst>
          <pc:docMk/>
          <pc:sldMk cId="1680705233" sldId="707"/>
        </pc:sldMkLst>
      </pc:sldChg>
      <pc:sldChg chg="addSp delSp modSp add">
        <pc:chgData name="Damian Gordon" userId="796278f3-970d-4a3b-8137-dc597a054133" providerId="ADAL" clId="{DA99A808-C433-4857-B48D-0541486B69EB}" dt="2025-01-30T17:50:54.363" v="2704" actId="1035"/>
        <pc:sldMkLst>
          <pc:docMk/>
          <pc:sldMk cId="2314870149" sldId="708"/>
        </pc:sldMkLst>
      </pc:sldChg>
      <pc:sldChg chg="addSp delSp modSp add">
        <pc:chgData name="Damian Gordon" userId="796278f3-970d-4a3b-8137-dc597a054133" providerId="ADAL" clId="{DA99A808-C433-4857-B48D-0541486B69EB}" dt="2025-01-30T18:02:02.009" v="2772" actId="1038"/>
        <pc:sldMkLst>
          <pc:docMk/>
          <pc:sldMk cId="2301353627" sldId="709"/>
        </pc:sldMkLst>
      </pc:sldChg>
      <pc:sldChg chg="addSp delSp modSp add mod ord setBg setClrOvrMap delDesignElem">
        <pc:chgData name="Damian Gordon" userId="796278f3-970d-4a3b-8137-dc597a054133" providerId="ADAL" clId="{DA99A808-C433-4857-B48D-0541486B69EB}" dt="2025-01-30T18:06:35.738" v="2824" actId="20577"/>
        <pc:sldMkLst>
          <pc:docMk/>
          <pc:sldMk cId="3855399301" sldId="710"/>
        </pc:sldMkLst>
      </pc:sldChg>
      <pc:sldChg chg="addSp modSp add mod ord setBg">
        <pc:chgData name="Damian Gordon" userId="796278f3-970d-4a3b-8137-dc597a054133" providerId="ADAL" clId="{DA99A808-C433-4857-B48D-0541486B69EB}" dt="2025-01-30T19:53:45.413" v="3142" actId="14100"/>
        <pc:sldMkLst>
          <pc:docMk/>
          <pc:sldMk cId="1914316946" sldId="711"/>
        </pc:sldMkLst>
      </pc:sldChg>
      <pc:sldChg chg="delSp add ord setBg">
        <pc:chgData name="Damian Gordon" userId="796278f3-970d-4a3b-8137-dc597a054133" providerId="ADAL" clId="{DA99A808-C433-4857-B48D-0541486B69EB}" dt="2025-01-30T20:02:11.925" v="3147"/>
        <pc:sldMkLst>
          <pc:docMk/>
          <pc:sldMk cId="309238067" sldId="712"/>
        </pc:sldMkLst>
      </pc:sldChg>
      <pc:sldChg chg="addSp modSp add mod ord">
        <pc:chgData name="Damian Gordon" userId="796278f3-970d-4a3b-8137-dc597a054133" providerId="ADAL" clId="{DA99A808-C433-4857-B48D-0541486B69EB}" dt="2025-01-30T20:09:50.919" v="3348" actId="20577"/>
        <pc:sldMkLst>
          <pc:docMk/>
          <pc:sldMk cId="3366209758" sldId="713"/>
        </pc:sldMkLst>
      </pc:sldChg>
      <pc:sldChg chg="addSp delSp modSp add mod">
        <pc:chgData name="Damian Gordon" userId="796278f3-970d-4a3b-8137-dc597a054133" providerId="ADAL" clId="{DA99A808-C433-4857-B48D-0541486B69EB}" dt="2025-01-30T21:00:00.651" v="3640" actId="20577"/>
        <pc:sldMkLst>
          <pc:docMk/>
          <pc:sldMk cId="284852541" sldId="714"/>
        </pc:sldMkLst>
      </pc:sldChg>
      <pc:sldChg chg="add del">
        <pc:chgData name="Damian Gordon" userId="796278f3-970d-4a3b-8137-dc597a054133" providerId="ADAL" clId="{DA99A808-C433-4857-B48D-0541486B69EB}" dt="2025-01-30T20:15:15.648" v="3443" actId="47"/>
        <pc:sldMkLst>
          <pc:docMk/>
          <pc:sldMk cId="2754479842" sldId="715"/>
        </pc:sldMkLst>
      </pc:sldChg>
      <pc:sldChg chg="add del">
        <pc:chgData name="Damian Gordon" userId="796278f3-970d-4a3b-8137-dc597a054133" providerId="ADAL" clId="{DA99A808-C433-4857-B48D-0541486B69EB}" dt="2025-01-30T20:11:46.106" v="3413"/>
        <pc:sldMkLst>
          <pc:docMk/>
          <pc:sldMk cId="376159877" sldId="716"/>
        </pc:sldMkLst>
      </pc:sldChg>
      <pc:sldChg chg="addSp delSp modSp add mod">
        <pc:chgData name="Damian Gordon" userId="796278f3-970d-4a3b-8137-dc597a054133" providerId="ADAL" clId="{DA99A808-C433-4857-B48D-0541486B69EB}" dt="2025-01-30T21:27:07.227" v="4196" actId="20577"/>
        <pc:sldMkLst>
          <pc:docMk/>
          <pc:sldMk cId="517089005" sldId="716"/>
        </pc:sldMkLst>
      </pc:sldChg>
      <pc:sldChg chg="modSp add mod">
        <pc:chgData name="Damian Gordon" userId="796278f3-970d-4a3b-8137-dc597a054133" providerId="ADAL" clId="{DA99A808-C433-4857-B48D-0541486B69EB}" dt="2025-01-30T21:19:40.597" v="4097" actId="20577"/>
        <pc:sldMkLst>
          <pc:docMk/>
          <pc:sldMk cId="2409609985" sldId="717"/>
        </pc:sldMkLst>
      </pc:sldChg>
      <pc:sldChg chg="modSp add mod">
        <pc:chgData name="Damian Gordon" userId="796278f3-970d-4a3b-8137-dc597a054133" providerId="ADAL" clId="{DA99A808-C433-4857-B48D-0541486B69EB}" dt="2025-01-30T21:19:25.711" v="4095" actId="20577"/>
        <pc:sldMkLst>
          <pc:docMk/>
          <pc:sldMk cId="2997956555" sldId="718"/>
        </pc:sldMkLst>
      </pc:sldChg>
      <pc:sldChg chg="modSp add mod">
        <pc:chgData name="Damian Gordon" userId="796278f3-970d-4a3b-8137-dc597a054133" providerId="ADAL" clId="{DA99A808-C433-4857-B48D-0541486B69EB}" dt="2025-01-30T21:17:31.108" v="4089"/>
        <pc:sldMkLst>
          <pc:docMk/>
          <pc:sldMk cId="2305611061" sldId="719"/>
        </pc:sldMkLst>
      </pc:sldChg>
      <pc:sldChg chg="modSp add mod">
        <pc:chgData name="Damian Gordon" userId="796278f3-970d-4a3b-8137-dc597a054133" providerId="ADAL" clId="{DA99A808-C433-4857-B48D-0541486B69EB}" dt="2025-01-30T21:21:16.698" v="4114" actId="20577"/>
        <pc:sldMkLst>
          <pc:docMk/>
          <pc:sldMk cId="4276385087" sldId="720"/>
        </pc:sldMkLst>
      </pc:sldChg>
      <pc:sldChg chg="addSp delSp modSp add mod">
        <pc:chgData name="Damian Gordon" userId="796278f3-970d-4a3b-8137-dc597a054133" providerId="ADAL" clId="{DA99A808-C433-4857-B48D-0541486B69EB}" dt="2025-01-30T23:13:19.483" v="4282" actId="20577"/>
        <pc:sldMkLst>
          <pc:docMk/>
          <pc:sldMk cId="829843242" sldId="721"/>
        </pc:sldMkLst>
      </pc:sldChg>
      <pc:sldChg chg="addSp delSp modSp add del mod ord">
        <pc:chgData name="Damian Gordon" userId="796278f3-970d-4a3b-8137-dc597a054133" providerId="ADAL" clId="{DA99A808-C433-4857-B48D-0541486B69EB}" dt="2025-01-30T23:30:04.519" v="4412" actId="114"/>
        <pc:sldMkLst>
          <pc:docMk/>
          <pc:sldMk cId="1227440304" sldId="722"/>
        </pc:sldMkLst>
      </pc:sldChg>
      <pc:sldChg chg="addSp delSp modSp add del mod ord">
        <pc:chgData name="Damian Gordon" userId="796278f3-970d-4a3b-8137-dc597a054133" providerId="ADAL" clId="{DA99A808-C433-4857-B48D-0541486B69EB}" dt="2025-01-30T23:39:17.685" v="4545" actId="47"/>
        <pc:sldMkLst>
          <pc:docMk/>
          <pc:sldMk cId="1686817567" sldId="723"/>
        </pc:sldMkLst>
      </pc:sldChg>
      <pc:sldChg chg="addSp delSp modSp add del mod">
        <pc:chgData name="Damian Gordon" userId="796278f3-970d-4a3b-8137-dc597a054133" providerId="ADAL" clId="{DA99A808-C433-4857-B48D-0541486B69EB}" dt="2025-01-30T23:29:30.931" v="4356" actId="47"/>
        <pc:sldMkLst>
          <pc:docMk/>
          <pc:sldMk cId="737774253" sldId="724"/>
        </pc:sldMkLst>
      </pc:sldChg>
      <pc:sldChg chg="delSp modSp add del">
        <pc:chgData name="Damian Gordon" userId="796278f3-970d-4a3b-8137-dc597a054133" providerId="ADAL" clId="{DA99A808-C433-4857-B48D-0541486B69EB}" dt="2025-01-30T23:35:06.049" v="4424" actId="47"/>
        <pc:sldMkLst>
          <pc:docMk/>
          <pc:sldMk cId="3630306861" sldId="725"/>
        </pc:sldMkLst>
      </pc:sldChg>
      <pc:sldChg chg="addSp modSp add mod">
        <pc:chgData name="Damian Gordon" userId="796278f3-970d-4a3b-8137-dc597a054133" providerId="ADAL" clId="{DA99A808-C433-4857-B48D-0541486B69EB}" dt="2025-01-30T23:35:04.335" v="4423" actId="1076"/>
        <pc:sldMkLst>
          <pc:docMk/>
          <pc:sldMk cId="1370382378" sldId="726"/>
        </pc:sldMkLst>
      </pc:sldChg>
      <pc:sldChg chg="addSp modSp new mod">
        <pc:chgData name="Damian Gordon" userId="796278f3-970d-4a3b-8137-dc597a054133" providerId="ADAL" clId="{DA99A808-C433-4857-B48D-0541486B69EB}" dt="2025-01-30T23:39:08.419" v="4544" actId="27636"/>
        <pc:sldMkLst>
          <pc:docMk/>
          <pc:sldMk cId="140862812" sldId="727"/>
        </pc:sldMkLst>
      </pc:sldChg>
      <pc:sldChg chg="add del">
        <pc:chgData name="Damian Gordon" userId="796278f3-970d-4a3b-8137-dc597a054133" providerId="ADAL" clId="{DA99A808-C433-4857-B48D-0541486B69EB}" dt="2025-01-30T23:34:38.246" v="4417"/>
        <pc:sldMkLst>
          <pc:docMk/>
          <pc:sldMk cId="967003010" sldId="727"/>
        </pc:sldMkLst>
      </pc:sldChg>
    </pc:docChg>
  </pc:docChgLst>
  <pc:docChgLst>
    <pc:chgData name="Damian Gordon" userId="796278f3-970d-4a3b-8137-dc597a054133" providerId="ADAL" clId="{13490A5C-F9A2-4D78-A1DC-161CFF8B2E53}"/>
    <pc:docChg chg="custSel addSld delSld modSld sldOrd">
      <pc:chgData name="Damian Gordon" userId="796278f3-970d-4a3b-8137-dc597a054133" providerId="ADAL" clId="{13490A5C-F9A2-4D78-A1DC-161CFF8B2E53}" dt="2024-07-05T00:40:31.585" v="56" actId="20577"/>
      <pc:docMkLst>
        <pc:docMk/>
      </pc:docMkLst>
      <pc:sldChg chg="del">
        <pc:chgData name="Damian Gordon" userId="796278f3-970d-4a3b-8137-dc597a054133" providerId="ADAL" clId="{13490A5C-F9A2-4D78-A1DC-161CFF8B2E53}" dt="2024-07-05T00:38:28.067" v="0" actId="47"/>
        <pc:sldMkLst>
          <pc:docMk/>
          <pc:sldMk cId="2126172313" sldId="427"/>
        </pc:sldMkLst>
      </pc:sldChg>
      <pc:sldChg chg="del">
        <pc:chgData name="Damian Gordon" userId="796278f3-970d-4a3b-8137-dc597a054133" providerId="ADAL" clId="{13490A5C-F9A2-4D78-A1DC-161CFF8B2E53}" dt="2024-07-05T00:38:28.067" v="0" actId="47"/>
        <pc:sldMkLst>
          <pc:docMk/>
          <pc:sldMk cId="3444012768" sldId="428"/>
        </pc:sldMkLst>
      </pc:sldChg>
      <pc:sldChg chg="del">
        <pc:chgData name="Damian Gordon" userId="796278f3-970d-4a3b-8137-dc597a054133" providerId="ADAL" clId="{13490A5C-F9A2-4D78-A1DC-161CFF8B2E53}" dt="2024-07-05T00:38:28.067" v="0" actId="47"/>
        <pc:sldMkLst>
          <pc:docMk/>
          <pc:sldMk cId="695405805" sldId="448"/>
        </pc:sldMkLst>
      </pc:sldChg>
      <pc:sldChg chg="del">
        <pc:chgData name="Damian Gordon" userId="796278f3-970d-4a3b-8137-dc597a054133" providerId="ADAL" clId="{13490A5C-F9A2-4D78-A1DC-161CFF8B2E53}" dt="2024-07-05T00:38:28.067" v="0" actId="47"/>
        <pc:sldMkLst>
          <pc:docMk/>
          <pc:sldMk cId="349856633" sldId="480"/>
        </pc:sldMkLst>
      </pc:sldChg>
      <pc:sldChg chg="del">
        <pc:chgData name="Damian Gordon" userId="796278f3-970d-4a3b-8137-dc597a054133" providerId="ADAL" clId="{13490A5C-F9A2-4D78-A1DC-161CFF8B2E53}" dt="2024-07-05T00:38:28.067" v="0" actId="47"/>
        <pc:sldMkLst>
          <pc:docMk/>
          <pc:sldMk cId="848709099" sldId="486"/>
        </pc:sldMkLst>
      </pc:sldChg>
      <pc:sldChg chg="del">
        <pc:chgData name="Damian Gordon" userId="796278f3-970d-4a3b-8137-dc597a054133" providerId="ADAL" clId="{13490A5C-F9A2-4D78-A1DC-161CFF8B2E53}" dt="2024-07-05T00:38:28.067" v="0" actId="47"/>
        <pc:sldMkLst>
          <pc:docMk/>
          <pc:sldMk cId="1679135151" sldId="487"/>
        </pc:sldMkLst>
      </pc:sldChg>
      <pc:sldChg chg="modSp add ord">
        <pc:chgData name="Damian Gordon" userId="796278f3-970d-4a3b-8137-dc597a054133" providerId="ADAL" clId="{13490A5C-F9A2-4D78-A1DC-161CFF8B2E53}" dt="2024-07-05T00:40:31.585" v="56" actId="20577"/>
        <pc:sldMkLst>
          <pc:docMk/>
          <pc:sldMk cId="734396448" sldId="507"/>
        </pc:sldMkLst>
      </pc:sldChg>
      <pc:sldChg chg="addSp delSp modSp new del mod modClrScheme chgLayout">
        <pc:chgData name="Damian Gordon" userId="796278f3-970d-4a3b-8137-dc597a054133" providerId="ADAL" clId="{13490A5C-F9A2-4D78-A1DC-161CFF8B2E53}" dt="2024-07-05T00:40:10.041" v="34" actId="47"/>
        <pc:sldMkLst>
          <pc:docMk/>
          <pc:sldMk cId="3226372601" sldId="507"/>
        </pc:sldMkLst>
      </pc:sldChg>
    </pc:docChg>
  </pc:docChgLst>
  <pc:docChgLst>
    <pc:chgData name="Damian Gordon" userId="796278f3-970d-4a3b-8137-dc597a054133" providerId="ADAL" clId="{6CCE4A92-1425-4C79-A871-6A63111EAA1F}"/>
    <pc:docChg chg="undo redo custSel addSld delSld modSld sldOrd">
      <pc:chgData name="Damian Gordon" userId="796278f3-970d-4a3b-8137-dc597a054133" providerId="ADAL" clId="{6CCE4A92-1425-4C79-A871-6A63111EAA1F}" dt="2025-02-20T23:44:05.478" v="2079" actId="403"/>
      <pc:docMkLst>
        <pc:docMk/>
      </pc:docMkLst>
      <pc:sldChg chg="modSp">
        <pc:chgData name="Damian Gordon" userId="796278f3-970d-4a3b-8137-dc597a054133" providerId="ADAL" clId="{6CCE4A92-1425-4C79-A871-6A63111EAA1F}" dt="2025-02-20T12:51:49.605" v="199" actId="20577"/>
        <pc:sldMkLst>
          <pc:docMk/>
          <pc:sldMk cId="1941464876" sldId="256"/>
        </pc:sldMkLst>
        <pc:spChg chg="mod">
          <ac:chgData name="Damian Gordon" userId="796278f3-970d-4a3b-8137-dc597a054133" providerId="ADAL" clId="{6CCE4A92-1425-4C79-A871-6A63111EAA1F}" dt="2025-02-20T12:51:49.605" v="199" actId="20577"/>
          <ac:spMkLst>
            <pc:docMk/>
            <pc:sldMk cId="1941464876" sldId="256"/>
            <ac:spMk id="2" creationId="{2AFAF802-1FD5-1E70-940A-2DF641692805}"/>
          </ac:spMkLst>
        </pc:spChg>
      </pc:sldChg>
      <pc:sldChg chg="del">
        <pc:chgData name="Damian Gordon" userId="796278f3-970d-4a3b-8137-dc597a054133" providerId="ADAL" clId="{6CCE4A92-1425-4C79-A871-6A63111EAA1F}" dt="2025-02-20T23:38:37.439" v="2065" actId="47"/>
        <pc:sldMkLst>
          <pc:docMk/>
          <pc:sldMk cId="2245174951" sldId="315"/>
        </pc:sldMkLst>
      </pc:sldChg>
      <pc:sldChg chg="del">
        <pc:chgData name="Damian Gordon" userId="796278f3-970d-4a3b-8137-dc597a054133" providerId="ADAL" clId="{6CCE4A92-1425-4C79-A871-6A63111EAA1F}" dt="2025-02-20T23:38:37.439" v="2065" actId="47"/>
        <pc:sldMkLst>
          <pc:docMk/>
          <pc:sldMk cId="1347375194" sldId="316"/>
        </pc:sldMkLst>
      </pc:sldChg>
      <pc:sldChg chg="del">
        <pc:chgData name="Damian Gordon" userId="796278f3-970d-4a3b-8137-dc597a054133" providerId="ADAL" clId="{6CCE4A92-1425-4C79-A871-6A63111EAA1F}" dt="2025-02-20T23:38:37.439" v="2065" actId="47"/>
        <pc:sldMkLst>
          <pc:docMk/>
          <pc:sldMk cId="447646541" sldId="317"/>
        </pc:sldMkLst>
      </pc:sldChg>
      <pc:sldChg chg="del">
        <pc:chgData name="Damian Gordon" userId="796278f3-970d-4a3b-8137-dc597a054133" providerId="ADAL" clId="{6CCE4A92-1425-4C79-A871-6A63111EAA1F}" dt="2025-02-20T23:38:37.439" v="2065" actId="47"/>
        <pc:sldMkLst>
          <pc:docMk/>
          <pc:sldMk cId="3508484149" sldId="318"/>
        </pc:sldMkLst>
      </pc:sldChg>
      <pc:sldChg chg="del">
        <pc:chgData name="Damian Gordon" userId="796278f3-970d-4a3b-8137-dc597a054133" providerId="ADAL" clId="{6CCE4A92-1425-4C79-A871-6A63111EAA1F}" dt="2025-02-20T23:38:37.439" v="2065" actId="47"/>
        <pc:sldMkLst>
          <pc:docMk/>
          <pc:sldMk cId="95807881" sldId="319"/>
        </pc:sldMkLst>
      </pc:sldChg>
      <pc:sldChg chg="del">
        <pc:chgData name="Damian Gordon" userId="796278f3-970d-4a3b-8137-dc597a054133" providerId="ADAL" clId="{6CCE4A92-1425-4C79-A871-6A63111EAA1F}" dt="2025-02-20T23:38:37.439" v="2065" actId="47"/>
        <pc:sldMkLst>
          <pc:docMk/>
          <pc:sldMk cId="1954704544" sldId="320"/>
        </pc:sldMkLst>
      </pc:sldChg>
      <pc:sldChg chg="del">
        <pc:chgData name="Damian Gordon" userId="796278f3-970d-4a3b-8137-dc597a054133" providerId="ADAL" clId="{6CCE4A92-1425-4C79-A871-6A63111EAA1F}" dt="2025-02-20T23:38:37.439" v="2065" actId="47"/>
        <pc:sldMkLst>
          <pc:docMk/>
          <pc:sldMk cId="4151453086" sldId="321"/>
        </pc:sldMkLst>
      </pc:sldChg>
      <pc:sldChg chg="del">
        <pc:chgData name="Damian Gordon" userId="796278f3-970d-4a3b-8137-dc597a054133" providerId="ADAL" clId="{6CCE4A92-1425-4C79-A871-6A63111EAA1F}" dt="2025-02-20T23:38:37.439" v="2065" actId="47"/>
        <pc:sldMkLst>
          <pc:docMk/>
          <pc:sldMk cId="76522904" sldId="322"/>
        </pc:sldMkLst>
      </pc:sldChg>
      <pc:sldChg chg="del">
        <pc:chgData name="Damian Gordon" userId="796278f3-970d-4a3b-8137-dc597a054133" providerId="ADAL" clId="{6CCE4A92-1425-4C79-A871-6A63111EAA1F}" dt="2025-02-20T23:38:37.439" v="2065" actId="47"/>
        <pc:sldMkLst>
          <pc:docMk/>
          <pc:sldMk cId="2133708640" sldId="323"/>
        </pc:sldMkLst>
      </pc:sldChg>
      <pc:sldChg chg="del">
        <pc:chgData name="Damian Gordon" userId="796278f3-970d-4a3b-8137-dc597a054133" providerId="ADAL" clId="{6CCE4A92-1425-4C79-A871-6A63111EAA1F}" dt="2025-02-20T23:38:37.439" v="2065" actId="47"/>
        <pc:sldMkLst>
          <pc:docMk/>
          <pc:sldMk cId="1604970633" sldId="324"/>
        </pc:sldMkLst>
      </pc:sldChg>
      <pc:sldChg chg="del">
        <pc:chgData name="Damian Gordon" userId="796278f3-970d-4a3b-8137-dc597a054133" providerId="ADAL" clId="{6CCE4A92-1425-4C79-A871-6A63111EAA1F}" dt="2025-02-20T23:38:37.439" v="2065" actId="47"/>
        <pc:sldMkLst>
          <pc:docMk/>
          <pc:sldMk cId="991057636" sldId="325"/>
        </pc:sldMkLst>
      </pc:sldChg>
      <pc:sldChg chg="del">
        <pc:chgData name="Damian Gordon" userId="796278f3-970d-4a3b-8137-dc597a054133" providerId="ADAL" clId="{6CCE4A92-1425-4C79-A871-6A63111EAA1F}" dt="2025-02-20T23:38:37.439" v="2065" actId="47"/>
        <pc:sldMkLst>
          <pc:docMk/>
          <pc:sldMk cId="2071386191" sldId="326"/>
        </pc:sldMkLst>
      </pc:sldChg>
      <pc:sldChg chg="del">
        <pc:chgData name="Damian Gordon" userId="796278f3-970d-4a3b-8137-dc597a054133" providerId="ADAL" clId="{6CCE4A92-1425-4C79-A871-6A63111EAA1F}" dt="2025-02-20T23:38:37.439" v="2065" actId="47"/>
        <pc:sldMkLst>
          <pc:docMk/>
          <pc:sldMk cId="2265576516" sldId="327"/>
        </pc:sldMkLst>
      </pc:sldChg>
      <pc:sldChg chg="del">
        <pc:chgData name="Damian Gordon" userId="796278f3-970d-4a3b-8137-dc597a054133" providerId="ADAL" clId="{6CCE4A92-1425-4C79-A871-6A63111EAA1F}" dt="2025-02-20T23:38:37.439" v="2065" actId="47"/>
        <pc:sldMkLst>
          <pc:docMk/>
          <pc:sldMk cId="942181218" sldId="328"/>
        </pc:sldMkLst>
      </pc:sldChg>
      <pc:sldChg chg="del">
        <pc:chgData name="Damian Gordon" userId="796278f3-970d-4a3b-8137-dc597a054133" providerId="ADAL" clId="{6CCE4A92-1425-4C79-A871-6A63111EAA1F}" dt="2025-02-20T23:38:37.439" v="2065" actId="47"/>
        <pc:sldMkLst>
          <pc:docMk/>
          <pc:sldMk cId="883800957" sldId="329"/>
        </pc:sldMkLst>
      </pc:sldChg>
      <pc:sldChg chg="del">
        <pc:chgData name="Damian Gordon" userId="796278f3-970d-4a3b-8137-dc597a054133" providerId="ADAL" clId="{6CCE4A92-1425-4C79-A871-6A63111EAA1F}" dt="2025-02-20T23:38:37.439" v="2065" actId="47"/>
        <pc:sldMkLst>
          <pc:docMk/>
          <pc:sldMk cId="1227864695" sldId="330"/>
        </pc:sldMkLst>
      </pc:sldChg>
      <pc:sldChg chg="del">
        <pc:chgData name="Damian Gordon" userId="796278f3-970d-4a3b-8137-dc597a054133" providerId="ADAL" clId="{6CCE4A92-1425-4C79-A871-6A63111EAA1F}" dt="2025-02-20T23:38:37.439" v="2065" actId="47"/>
        <pc:sldMkLst>
          <pc:docMk/>
          <pc:sldMk cId="890239170" sldId="331"/>
        </pc:sldMkLst>
      </pc:sldChg>
      <pc:sldChg chg="delSp modSp mod ord">
        <pc:chgData name="Damian Gordon" userId="796278f3-970d-4a3b-8137-dc597a054133" providerId="ADAL" clId="{6CCE4A92-1425-4C79-A871-6A63111EAA1F}" dt="2025-02-20T13:00:45.155" v="350" actId="20577"/>
        <pc:sldMkLst>
          <pc:docMk/>
          <pc:sldMk cId="259505143" sldId="334"/>
        </pc:sldMkLst>
      </pc:sldChg>
      <pc:sldChg chg="del">
        <pc:chgData name="Damian Gordon" userId="796278f3-970d-4a3b-8137-dc597a054133" providerId="ADAL" clId="{6CCE4A92-1425-4C79-A871-6A63111EAA1F}" dt="2025-02-20T23:38:37.439" v="2065" actId="47"/>
        <pc:sldMkLst>
          <pc:docMk/>
          <pc:sldMk cId="3790258557" sldId="335"/>
        </pc:sldMkLst>
      </pc:sldChg>
      <pc:sldChg chg="del">
        <pc:chgData name="Damian Gordon" userId="796278f3-970d-4a3b-8137-dc597a054133" providerId="ADAL" clId="{6CCE4A92-1425-4C79-A871-6A63111EAA1F}" dt="2025-02-20T23:38:37.439" v="2065" actId="47"/>
        <pc:sldMkLst>
          <pc:docMk/>
          <pc:sldMk cId="2922974100" sldId="336"/>
        </pc:sldMkLst>
      </pc:sldChg>
      <pc:sldChg chg="del">
        <pc:chgData name="Damian Gordon" userId="796278f3-970d-4a3b-8137-dc597a054133" providerId="ADAL" clId="{6CCE4A92-1425-4C79-A871-6A63111EAA1F}" dt="2025-02-20T23:38:37.439" v="2065" actId="47"/>
        <pc:sldMkLst>
          <pc:docMk/>
          <pc:sldMk cId="491459929" sldId="337"/>
        </pc:sldMkLst>
      </pc:sldChg>
      <pc:sldChg chg="del">
        <pc:chgData name="Damian Gordon" userId="796278f3-970d-4a3b-8137-dc597a054133" providerId="ADAL" clId="{6CCE4A92-1425-4C79-A871-6A63111EAA1F}" dt="2025-02-20T23:38:37.439" v="2065" actId="47"/>
        <pc:sldMkLst>
          <pc:docMk/>
          <pc:sldMk cId="3497857478" sldId="338"/>
        </pc:sldMkLst>
      </pc:sldChg>
      <pc:sldChg chg="del">
        <pc:chgData name="Damian Gordon" userId="796278f3-970d-4a3b-8137-dc597a054133" providerId="ADAL" clId="{6CCE4A92-1425-4C79-A871-6A63111EAA1F}" dt="2025-02-20T23:38:37.439" v="2065" actId="47"/>
        <pc:sldMkLst>
          <pc:docMk/>
          <pc:sldMk cId="3602018350" sldId="339"/>
        </pc:sldMkLst>
      </pc:sldChg>
      <pc:sldChg chg="del">
        <pc:chgData name="Damian Gordon" userId="796278f3-970d-4a3b-8137-dc597a054133" providerId="ADAL" clId="{6CCE4A92-1425-4C79-A871-6A63111EAA1F}" dt="2025-02-20T23:38:37.439" v="2065" actId="47"/>
        <pc:sldMkLst>
          <pc:docMk/>
          <pc:sldMk cId="3687689588" sldId="340"/>
        </pc:sldMkLst>
      </pc:sldChg>
      <pc:sldChg chg="del">
        <pc:chgData name="Damian Gordon" userId="796278f3-970d-4a3b-8137-dc597a054133" providerId="ADAL" clId="{6CCE4A92-1425-4C79-A871-6A63111EAA1F}" dt="2025-02-20T23:38:37.439" v="2065" actId="47"/>
        <pc:sldMkLst>
          <pc:docMk/>
          <pc:sldMk cId="4236122561" sldId="341"/>
        </pc:sldMkLst>
      </pc:sldChg>
      <pc:sldChg chg="del">
        <pc:chgData name="Damian Gordon" userId="796278f3-970d-4a3b-8137-dc597a054133" providerId="ADAL" clId="{6CCE4A92-1425-4C79-A871-6A63111EAA1F}" dt="2025-02-20T23:38:37.439" v="2065" actId="47"/>
        <pc:sldMkLst>
          <pc:docMk/>
          <pc:sldMk cId="1410523894" sldId="342"/>
        </pc:sldMkLst>
      </pc:sldChg>
      <pc:sldChg chg="del">
        <pc:chgData name="Damian Gordon" userId="796278f3-970d-4a3b-8137-dc597a054133" providerId="ADAL" clId="{6CCE4A92-1425-4C79-A871-6A63111EAA1F}" dt="2025-02-20T23:38:37.439" v="2065" actId="47"/>
        <pc:sldMkLst>
          <pc:docMk/>
          <pc:sldMk cId="2256061644" sldId="343"/>
        </pc:sldMkLst>
      </pc:sldChg>
      <pc:sldChg chg="del">
        <pc:chgData name="Damian Gordon" userId="796278f3-970d-4a3b-8137-dc597a054133" providerId="ADAL" clId="{6CCE4A92-1425-4C79-A871-6A63111EAA1F}" dt="2025-02-20T23:38:37.439" v="2065" actId="47"/>
        <pc:sldMkLst>
          <pc:docMk/>
          <pc:sldMk cId="4168867785" sldId="344"/>
        </pc:sldMkLst>
      </pc:sldChg>
      <pc:sldChg chg="del">
        <pc:chgData name="Damian Gordon" userId="796278f3-970d-4a3b-8137-dc597a054133" providerId="ADAL" clId="{6CCE4A92-1425-4C79-A871-6A63111EAA1F}" dt="2025-02-20T23:38:37.439" v="2065" actId="47"/>
        <pc:sldMkLst>
          <pc:docMk/>
          <pc:sldMk cId="3114977760" sldId="345"/>
        </pc:sldMkLst>
      </pc:sldChg>
      <pc:sldChg chg="del">
        <pc:chgData name="Damian Gordon" userId="796278f3-970d-4a3b-8137-dc597a054133" providerId="ADAL" clId="{6CCE4A92-1425-4C79-A871-6A63111EAA1F}" dt="2025-02-20T23:38:37.439" v="2065" actId="47"/>
        <pc:sldMkLst>
          <pc:docMk/>
          <pc:sldMk cId="178678050" sldId="347"/>
        </pc:sldMkLst>
      </pc:sldChg>
      <pc:sldChg chg="del">
        <pc:chgData name="Damian Gordon" userId="796278f3-970d-4a3b-8137-dc597a054133" providerId="ADAL" clId="{6CCE4A92-1425-4C79-A871-6A63111EAA1F}" dt="2025-02-20T23:38:37.439" v="2065" actId="47"/>
        <pc:sldMkLst>
          <pc:docMk/>
          <pc:sldMk cId="1609356679" sldId="348"/>
        </pc:sldMkLst>
      </pc:sldChg>
      <pc:sldChg chg="del">
        <pc:chgData name="Damian Gordon" userId="796278f3-970d-4a3b-8137-dc597a054133" providerId="ADAL" clId="{6CCE4A92-1425-4C79-A871-6A63111EAA1F}" dt="2025-02-20T23:38:37.439" v="2065" actId="47"/>
        <pc:sldMkLst>
          <pc:docMk/>
          <pc:sldMk cId="3980841605" sldId="349"/>
        </pc:sldMkLst>
      </pc:sldChg>
      <pc:sldChg chg="del">
        <pc:chgData name="Damian Gordon" userId="796278f3-970d-4a3b-8137-dc597a054133" providerId="ADAL" clId="{6CCE4A92-1425-4C79-A871-6A63111EAA1F}" dt="2025-02-20T23:38:37.439" v="2065" actId="47"/>
        <pc:sldMkLst>
          <pc:docMk/>
          <pc:sldMk cId="1928687620" sldId="350"/>
        </pc:sldMkLst>
      </pc:sldChg>
      <pc:sldChg chg="del">
        <pc:chgData name="Damian Gordon" userId="796278f3-970d-4a3b-8137-dc597a054133" providerId="ADAL" clId="{6CCE4A92-1425-4C79-A871-6A63111EAA1F}" dt="2025-02-20T23:38:37.439" v="2065" actId="47"/>
        <pc:sldMkLst>
          <pc:docMk/>
          <pc:sldMk cId="3263305038" sldId="351"/>
        </pc:sldMkLst>
      </pc:sldChg>
      <pc:sldChg chg="del">
        <pc:chgData name="Damian Gordon" userId="796278f3-970d-4a3b-8137-dc597a054133" providerId="ADAL" clId="{6CCE4A92-1425-4C79-A871-6A63111EAA1F}" dt="2025-02-20T23:38:37.439" v="2065" actId="47"/>
        <pc:sldMkLst>
          <pc:docMk/>
          <pc:sldMk cId="1320874784" sldId="352"/>
        </pc:sldMkLst>
      </pc:sldChg>
      <pc:sldChg chg="del">
        <pc:chgData name="Damian Gordon" userId="796278f3-970d-4a3b-8137-dc597a054133" providerId="ADAL" clId="{6CCE4A92-1425-4C79-A871-6A63111EAA1F}" dt="2025-02-20T23:38:37.439" v="2065" actId="47"/>
        <pc:sldMkLst>
          <pc:docMk/>
          <pc:sldMk cId="1552866751" sldId="353"/>
        </pc:sldMkLst>
      </pc:sldChg>
      <pc:sldChg chg="del">
        <pc:chgData name="Damian Gordon" userId="796278f3-970d-4a3b-8137-dc597a054133" providerId="ADAL" clId="{6CCE4A92-1425-4C79-A871-6A63111EAA1F}" dt="2025-02-20T23:38:37.439" v="2065" actId="47"/>
        <pc:sldMkLst>
          <pc:docMk/>
          <pc:sldMk cId="583489073" sldId="354"/>
        </pc:sldMkLst>
      </pc:sldChg>
      <pc:sldChg chg="del">
        <pc:chgData name="Damian Gordon" userId="796278f3-970d-4a3b-8137-dc597a054133" providerId="ADAL" clId="{6CCE4A92-1425-4C79-A871-6A63111EAA1F}" dt="2025-02-20T23:38:37.439" v="2065" actId="47"/>
        <pc:sldMkLst>
          <pc:docMk/>
          <pc:sldMk cId="1875159425" sldId="356"/>
        </pc:sldMkLst>
      </pc:sldChg>
      <pc:sldChg chg="del">
        <pc:chgData name="Damian Gordon" userId="796278f3-970d-4a3b-8137-dc597a054133" providerId="ADAL" clId="{6CCE4A92-1425-4C79-A871-6A63111EAA1F}" dt="2025-02-20T23:38:37.439" v="2065" actId="47"/>
        <pc:sldMkLst>
          <pc:docMk/>
          <pc:sldMk cId="2921658840" sldId="357"/>
        </pc:sldMkLst>
      </pc:sldChg>
      <pc:sldChg chg="del">
        <pc:chgData name="Damian Gordon" userId="796278f3-970d-4a3b-8137-dc597a054133" providerId="ADAL" clId="{6CCE4A92-1425-4C79-A871-6A63111EAA1F}" dt="2025-02-20T23:38:37.439" v="2065" actId="47"/>
        <pc:sldMkLst>
          <pc:docMk/>
          <pc:sldMk cId="3728578933" sldId="358"/>
        </pc:sldMkLst>
      </pc:sldChg>
      <pc:sldChg chg="del">
        <pc:chgData name="Damian Gordon" userId="796278f3-970d-4a3b-8137-dc597a054133" providerId="ADAL" clId="{6CCE4A92-1425-4C79-A871-6A63111EAA1F}" dt="2025-02-20T23:38:37.439" v="2065" actId="47"/>
        <pc:sldMkLst>
          <pc:docMk/>
          <pc:sldMk cId="412617498" sldId="359"/>
        </pc:sldMkLst>
      </pc:sldChg>
      <pc:sldChg chg="del">
        <pc:chgData name="Damian Gordon" userId="796278f3-970d-4a3b-8137-dc597a054133" providerId="ADAL" clId="{6CCE4A92-1425-4C79-A871-6A63111EAA1F}" dt="2025-02-20T23:38:37.439" v="2065" actId="47"/>
        <pc:sldMkLst>
          <pc:docMk/>
          <pc:sldMk cId="113646607" sldId="360"/>
        </pc:sldMkLst>
      </pc:sldChg>
      <pc:sldChg chg="del">
        <pc:chgData name="Damian Gordon" userId="796278f3-970d-4a3b-8137-dc597a054133" providerId="ADAL" clId="{6CCE4A92-1425-4C79-A871-6A63111EAA1F}" dt="2025-02-20T23:38:37.439" v="2065" actId="47"/>
        <pc:sldMkLst>
          <pc:docMk/>
          <pc:sldMk cId="378193085" sldId="361"/>
        </pc:sldMkLst>
      </pc:sldChg>
      <pc:sldChg chg="del">
        <pc:chgData name="Damian Gordon" userId="796278f3-970d-4a3b-8137-dc597a054133" providerId="ADAL" clId="{6CCE4A92-1425-4C79-A871-6A63111EAA1F}" dt="2025-02-20T23:38:37.439" v="2065" actId="47"/>
        <pc:sldMkLst>
          <pc:docMk/>
          <pc:sldMk cId="4130866318" sldId="362"/>
        </pc:sldMkLst>
      </pc:sldChg>
      <pc:sldChg chg="del">
        <pc:chgData name="Damian Gordon" userId="796278f3-970d-4a3b-8137-dc597a054133" providerId="ADAL" clId="{6CCE4A92-1425-4C79-A871-6A63111EAA1F}" dt="2025-02-20T23:38:37.439" v="2065" actId="47"/>
        <pc:sldMkLst>
          <pc:docMk/>
          <pc:sldMk cId="2078398219" sldId="363"/>
        </pc:sldMkLst>
      </pc:sldChg>
      <pc:sldChg chg="del">
        <pc:chgData name="Damian Gordon" userId="796278f3-970d-4a3b-8137-dc597a054133" providerId="ADAL" clId="{6CCE4A92-1425-4C79-A871-6A63111EAA1F}" dt="2025-02-20T23:38:37.439" v="2065" actId="47"/>
        <pc:sldMkLst>
          <pc:docMk/>
          <pc:sldMk cId="3026811102" sldId="364"/>
        </pc:sldMkLst>
      </pc:sldChg>
      <pc:sldChg chg="del">
        <pc:chgData name="Damian Gordon" userId="796278f3-970d-4a3b-8137-dc597a054133" providerId="ADAL" clId="{6CCE4A92-1425-4C79-A871-6A63111EAA1F}" dt="2025-02-20T23:38:37.439" v="2065" actId="47"/>
        <pc:sldMkLst>
          <pc:docMk/>
          <pc:sldMk cId="524008479" sldId="365"/>
        </pc:sldMkLst>
      </pc:sldChg>
      <pc:sldChg chg="del">
        <pc:chgData name="Damian Gordon" userId="796278f3-970d-4a3b-8137-dc597a054133" providerId="ADAL" clId="{6CCE4A92-1425-4C79-A871-6A63111EAA1F}" dt="2025-02-20T23:38:37.439" v="2065" actId="47"/>
        <pc:sldMkLst>
          <pc:docMk/>
          <pc:sldMk cId="2352665669" sldId="366"/>
        </pc:sldMkLst>
      </pc:sldChg>
      <pc:sldChg chg="del">
        <pc:chgData name="Damian Gordon" userId="796278f3-970d-4a3b-8137-dc597a054133" providerId="ADAL" clId="{6CCE4A92-1425-4C79-A871-6A63111EAA1F}" dt="2025-02-20T23:38:37.439" v="2065" actId="47"/>
        <pc:sldMkLst>
          <pc:docMk/>
          <pc:sldMk cId="2427527981" sldId="367"/>
        </pc:sldMkLst>
      </pc:sldChg>
      <pc:sldChg chg="del">
        <pc:chgData name="Damian Gordon" userId="796278f3-970d-4a3b-8137-dc597a054133" providerId="ADAL" clId="{6CCE4A92-1425-4C79-A871-6A63111EAA1F}" dt="2025-02-20T23:38:37.439" v="2065" actId="47"/>
        <pc:sldMkLst>
          <pc:docMk/>
          <pc:sldMk cId="4287632402" sldId="368"/>
        </pc:sldMkLst>
      </pc:sldChg>
      <pc:sldChg chg="del">
        <pc:chgData name="Damian Gordon" userId="796278f3-970d-4a3b-8137-dc597a054133" providerId="ADAL" clId="{6CCE4A92-1425-4C79-A871-6A63111EAA1F}" dt="2025-02-20T23:38:37.439" v="2065" actId="47"/>
        <pc:sldMkLst>
          <pc:docMk/>
          <pc:sldMk cId="66276450" sldId="369"/>
        </pc:sldMkLst>
      </pc:sldChg>
      <pc:sldChg chg="del">
        <pc:chgData name="Damian Gordon" userId="796278f3-970d-4a3b-8137-dc597a054133" providerId="ADAL" clId="{6CCE4A92-1425-4C79-A871-6A63111EAA1F}" dt="2025-02-20T23:38:37.439" v="2065" actId="47"/>
        <pc:sldMkLst>
          <pc:docMk/>
          <pc:sldMk cId="2013949430" sldId="376"/>
        </pc:sldMkLst>
      </pc:sldChg>
      <pc:sldChg chg="del">
        <pc:chgData name="Damian Gordon" userId="796278f3-970d-4a3b-8137-dc597a054133" providerId="ADAL" clId="{6CCE4A92-1425-4C79-A871-6A63111EAA1F}" dt="2025-02-20T23:38:37.439" v="2065" actId="47"/>
        <pc:sldMkLst>
          <pc:docMk/>
          <pc:sldMk cId="2873733511" sldId="378"/>
        </pc:sldMkLst>
      </pc:sldChg>
      <pc:sldChg chg="del">
        <pc:chgData name="Damian Gordon" userId="796278f3-970d-4a3b-8137-dc597a054133" providerId="ADAL" clId="{6CCE4A92-1425-4C79-A871-6A63111EAA1F}" dt="2025-02-20T23:38:37.439" v="2065" actId="47"/>
        <pc:sldMkLst>
          <pc:docMk/>
          <pc:sldMk cId="3793113557" sldId="379"/>
        </pc:sldMkLst>
      </pc:sldChg>
      <pc:sldChg chg="del">
        <pc:chgData name="Damian Gordon" userId="796278f3-970d-4a3b-8137-dc597a054133" providerId="ADAL" clId="{6CCE4A92-1425-4C79-A871-6A63111EAA1F}" dt="2025-02-20T23:38:37.439" v="2065" actId="47"/>
        <pc:sldMkLst>
          <pc:docMk/>
          <pc:sldMk cId="424043180" sldId="380"/>
        </pc:sldMkLst>
      </pc:sldChg>
      <pc:sldChg chg="del">
        <pc:chgData name="Damian Gordon" userId="796278f3-970d-4a3b-8137-dc597a054133" providerId="ADAL" clId="{6CCE4A92-1425-4C79-A871-6A63111EAA1F}" dt="2025-02-20T23:38:37.439" v="2065" actId="47"/>
        <pc:sldMkLst>
          <pc:docMk/>
          <pc:sldMk cId="1582200655" sldId="381"/>
        </pc:sldMkLst>
      </pc:sldChg>
      <pc:sldChg chg="del">
        <pc:chgData name="Damian Gordon" userId="796278f3-970d-4a3b-8137-dc597a054133" providerId="ADAL" clId="{6CCE4A92-1425-4C79-A871-6A63111EAA1F}" dt="2025-02-20T23:38:37.439" v="2065" actId="47"/>
        <pc:sldMkLst>
          <pc:docMk/>
          <pc:sldMk cId="3706646146" sldId="382"/>
        </pc:sldMkLst>
      </pc:sldChg>
      <pc:sldChg chg="del">
        <pc:chgData name="Damian Gordon" userId="796278f3-970d-4a3b-8137-dc597a054133" providerId="ADAL" clId="{6CCE4A92-1425-4C79-A871-6A63111EAA1F}" dt="2025-02-20T23:38:37.439" v="2065" actId="47"/>
        <pc:sldMkLst>
          <pc:docMk/>
          <pc:sldMk cId="612883609" sldId="383"/>
        </pc:sldMkLst>
      </pc:sldChg>
      <pc:sldChg chg="del">
        <pc:chgData name="Damian Gordon" userId="796278f3-970d-4a3b-8137-dc597a054133" providerId="ADAL" clId="{6CCE4A92-1425-4C79-A871-6A63111EAA1F}" dt="2025-02-20T23:38:37.439" v="2065" actId="47"/>
        <pc:sldMkLst>
          <pc:docMk/>
          <pc:sldMk cId="3654849151" sldId="384"/>
        </pc:sldMkLst>
      </pc:sldChg>
      <pc:sldChg chg="del">
        <pc:chgData name="Damian Gordon" userId="796278f3-970d-4a3b-8137-dc597a054133" providerId="ADAL" clId="{6CCE4A92-1425-4C79-A871-6A63111EAA1F}" dt="2025-02-20T23:38:37.439" v="2065" actId="47"/>
        <pc:sldMkLst>
          <pc:docMk/>
          <pc:sldMk cId="1623467072" sldId="385"/>
        </pc:sldMkLst>
      </pc:sldChg>
      <pc:sldChg chg="del">
        <pc:chgData name="Damian Gordon" userId="796278f3-970d-4a3b-8137-dc597a054133" providerId="ADAL" clId="{6CCE4A92-1425-4C79-A871-6A63111EAA1F}" dt="2025-02-20T23:38:37.439" v="2065" actId="47"/>
        <pc:sldMkLst>
          <pc:docMk/>
          <pc:sldMk cId="543252841" sldId="386"/>
        </pc:sldMkLst>
      </pc:sldChg>
      <pc:sldChg chg="del">
        <pc:chgData name="Damian Gordon" userId="796278f3-970d-4a3b-8137-dc597a054133" providerId="ADAL" clId="{6CCE4A92-1425-4C79-A871-6A63111EAA1F}" dt="2025-02-20T23:38:37.439" v="2065" actId="47"/>
        <pc:sldMkLst>
          <pc:docMk/>
          <pc:sldMk cId="2593185041" sldId="387"/>
        </pc:sldMkLst>
      </pc:sldChg>
      <pc:sldChg chg="del">
        <pc:chgData name="Damian Gordon" userId="796278f3-970d-4a3b-8137-dc597a054133" providerId="ADAL" clId="{6CCE4A92-1425-4C79-A871-6A63111EAA1F}" dt="2025-02-20T23:38:37.439" v="2065" actId="47"/>
        <pc:sldMkLst>
          <pc:docMk/>
          <pc:sldMk cId="1499993736" sldId="388"/>
        </pc:sldMkLst>
      </pc:sldChg>
      <pc:sldChg chg="del">
        <pc:chgData name="Damian Gordon" userId="796278f3-970d-4a3b-8137-dc597a054133" providerId="ADAL" clId="{6CCE4A92-1425-4C79-A871-6A63111EAA1F}" dt="2025-02-20T23:38:37.439" v="2065" actId="47"/>
        <pc:sldMkLst>
          <pc:docMk/>
          <pc:sldMk cId="3008411992" sldId="389"/>
        </pc:sldMkLst>
      </pc:sldChg>
      <pc:sldChg chg="del">
        <pc:chgData name="Damian Gordon" userId="796278f3-970d-4a3b-8137-dc597a054133" providerId="ADAL" clId="{6CCE4A92-1425-4C79-A871-6A63111EAA1F}" dt="2025-02-20T23:38:37.439" v="2065" actId="47"/>
        <pc:sldMkLst>
          <pc:docMk/>
          <pc:sldMk cId="3420144071" sldId="390"/>
        </pc:sldMkLst>
      </pc:sldChg>
      <pc:sldChg chg="del">
        <pc:chgData name="Damian Gordon" userId="796278f3-970d-4a3b-8137-dc597a054133" providerId="ADAL" clId="{6CCE4A92-1425-4C79-A871-6A63111EAA1F}" dt="2025-02-20T23:38:37.439" v="2065" actId="47"/>
        <pc:sldMkLst>
          <pc:docMk/>
          <pc:sldMk cId="3808261308" sldId="391"/>
        </pc:sldMkLst>
      </pc:sldChg>
      <pc:sldChg chg="add del">
        <pc:chgData name="Damian Gordon" userId="796278f3-970d-4a3b-8137-dc597a054133" providerId="ADAL" clId="{6CCE4A92-1425-4C79-A871-6A63111EAA1F}" dt="2025-02-20T15:45:45.339" v="494" actId="47"/>
        <pc:sldMkLst>
          <pc:docMk/>
          <pc:sldMk cId="0" sldId="482"/>
        </pc:sldMkLst>
      </pc:sldChg>
      <pc:sldChg chg="add del">
        <pc:chgData name="Damian Gordon" userId="796278f3-970d-4a3b-8137-dc597a054133" providerId="ADAL" clId="{6CCE4A92-1425-4C79-A871-6A63111EAA1F}" dt="2025-02-20T15:45:45.339" v="494" actId="47"/>
        <pc:sldMkLst>
          <pc:docMk/>
          <pc:sldMk cId="0" sldId="484"/>
        </pc:sldMkLst>
      </pc:sldChg>
      <pc:sldChg chg="add del">
        <pc:chgData name="Damian Gordon" userId="796278f3-970d-4a3b-8137-dc597a054133" providerId="ADAL" clId="{6CCE4A92-1425-4C79-A871-6A63111EAA1F}" dt="2025-02-20T15:45:45.339" v="494" actId="47"/>
        <pc:sldMkLst>
          <pc:docMk/>
          <pc:sldMk cId="0" sldId="485"/>
        </pc:sldMkLst>
      </pc:sldChg>
      <pc:sldChg chg="add del">
        <pc:chgData name="Damian Gordon" userId="796278f3-970d-4a3b-8137-dc597a054133" providerId="ADAL" clId="{6CCE4A92-1425-4C79-A871-6A63111EAA1F}" dt="2025-02-20T15:45:45.339" v="494" actId="47"/>
        <pc:sldMkLst>
          <pc:docMk/>
          <pc:sldMk cId="0" sldId="486"/>
        </pc:sldMkLst>
      </pc:sldChg>
      <pc:sldChg chg="add">
        <pc:chgData name="Damian Gordon" userId="796278f3-970d-4a3b-8137-dc597a054133" providerId="ADAL" clId="{6CCE4A92-1425-4C79-A871-6A63111EAA1F}" dt="2025-02-20T12:58:04.806" v="319"/>
        <pc:sldMkLst>
          <pc:docMk/>
          <pc:sldMk cId="0" sldId="490"/>
        </pc:sldMkLst>
      </pc:sldChg>
      <pc:sldChg chg="add del">
        <pc:chgData name="Damian Gordon" userId="796278f3-970d-4a3b-8137-dc597a054133" providerId="ADAL" clId="{6CCE4A92-1425-4C79-A871-6A63111EAA1F}" dt="2025-02-20T15:45:45.339" v="494" actId="47"/>
        <pc:sldMkLst>
          <pc:docMk/>
          <pc:sldMk cId="0" sldId="491"/>
        </pc:sldMkLst>
      </pc:sldChg>
      <pc:sldChg chg="add del">
        <pc:chgData name="Damian Gordon" userId="796278f3-970d-4a3b-8137-dc597a054133" providerId="ADAL" clId="{6CCE4A92-1425-4C79-A871-6A63111EAA1F}" dt="2025-02-20T15:45:45.339" v="494" actId="47"/>
        <pc:sldMkLst>
          <pc:docMk/>
          <pc:sldMk cId="0" sldId="492"/>
        </pc:sldMkLst>
      </pc:sldChg>
      <pc:sldChg chg="add del">
        <pc:chgData name="Damian Gordon" userId="796278f3-970d-4a3b-8137-dc597a054133" providerId="ADAL" clId="{6CCE4A92-1425-4C79-A871-6A63111EAA1F}" dt="2025-02-20T15:45:45.339" v="494" actId="47"/>
        <pc:sldMkLst>
          <pc:docMk/>
          <pc:sldMk cId="0" sldId="493"/>
        </pc:sldMkLst>
      </pc:sldChg>
      <pc:sldChg chg="add del">
        <pc:chgData name="Damian Gordon" userId="796278f3-970d-4a3b-8137-dc597a054133" providerId="ADAL" clId="{6CCE4A92-1425-4C79-A871-6A63111EAA1F}" dt="2025-02-20T15:45:45.339" v="494" actId="47"/>
        <pc:sldMkLst>
          <pc:docMk/>
          <pc:sldMk cId="0" sldId="494"/>
        </pc:sldMkLst>
      </pc:sldChg>
      <pc:sldChg chg="add del">
        <pc:chgData name="Damian Gordon" userId="796278f3-970d-4a3b-8137-dc597a054133" providerId="ADAL" clId="{6CCE4A92-1425-4C79-A871-6A63111EAA1F}" dt="2025-02-20T15:45:45.339" v="494" actId="47"/>
        <pc:sldMkLst>
          <pc:docMk/>
          <pc:sldMk cId="0" sldId="495"/>
        </pc:sldMkLst>
      </pc:sldChg>
      <pc:sldChg chg="add del">
        <pc:chgData name="Damian Gordon" userId="796278f3-970d-4a3b-8137-dc597a054133" providerId="ADAL" clId="{6CCE4A92-1425-4C79-A871-6A63111EAA1F}" dt="2025-02-20T15:45:45.339" v="494" actId="47"/>
        <pc:sldMkLst>
          <pc:docMk/>
          <pc:sldMk cId="0" sldId="496"/>
        </pc:sldMkLst>
      </pc:sldChg>
      <pc:sldChg chg="add del">
        <pc:chgData name="Damian Gordon" userId="796278f3-970d-4a3b-8137-dc597a054133" providerId="ADAL" clId="{6CCE4A92-1425-4C79-A871-6A63111EAA1F}" dt="2025-02-20T15:45:45.339" v="494" actId="47"/>
        <pc:sldMkLst>
          <pc:docMk/>
          <pc:sldMk cId="0" sldId="497"/>
        </pc:sldMkLst>
      </pc:sldChg>
      <pc:sldChg chg="add del">
        <pc:chgData name="Damian Gordon" userId="796278f3-970d-4a3b-8137-dc597a054133" providerId="ADAL" clId="{6CCE4A92-1425-4C79-A871-6A63111EAA1F}" dt="2025-02-20T15:45:45.339" v="494" actId="47"/>
        <pc:sldMkLst>
          <pc:docMk/>
          <pc:sldMk cId="0" sldId="499"/>
        </pc:sldMkLst>
      </pc:sldChg>
      <pc:sldChg chg="add del">
        <pc:chgData name="Damian Gordon" userId="796278f3-970d-4a3b-8137-dc597a054133" providerId="ADAL" clId="{6CCE4A92-1425-4C79-A871-6A63111EAA1F}" dt="2025-02-20T15:45:45.339" v="494" actId="47"/>
        <pc:sldMkLst>
          <pc:docMk/>
          <pc:sldMk cId="0" sldId="500"/>
        </pc:sldMkLst>
      </pc:sldChg>
      <pc:sldChg chg="add">
        <pc:chgData name="Damian Gordon" userId="796278f3-970d-4a3b-8137-dc597a054133" providerId="ADAL" clId="{6CCE4A92-1425-4C79-A871-6A63111EAA1F}" dt="2025-02-20T12:58:04.806" v="319"/>
        <pc:sldMkLst>
          <pc:docMk/>
          <pc:sldMk cId="0" sldId="502"/>
        </pc:sldMkLst>
      </pc:sldChg>
      <pc:sldChg chg="add del">
        <pc:chgData name="Damian Gordon" userId="796278f3-970d-4a3b-8137-dc597a054133" providerId="ADAL" clId="{6CCE4A92-1425-4C79-A871-6A63111EAA1F}" dt="2025-02-20T15:45:45.339" v="494" actId="47"/>
        <pc:sldMkLst>
          <pc:docMk/>
          <pc:sldMk cId="0" sldId="503"/>
        </pc:sldMkLst>
      </pc:sldChg>
      <pc:sldChg chg="add del">
        <pc:chgData name="Damian Gordon" userId="796278f3-970d-4a3b-8137-dc597a054133" providerId="ADAL" clId="{6CCE4A92-1425-4C79-A871-6A63111EAA1F}" dt="2025-02-20T15:45:45.339" v="494" actId="47"/>
        <pc:sldMkLst>
          <pc:docMk/>
          <pc:sldMk cId="0" sldId="504"/>
        </pc:sldMkLst>
      </pc:sldChg>
      <pc:sldChg chg="addSp delSp modSp mod">
        <pc:chgData name="Damian Gordon" userId="796278f3-970d-4a3b-8137-dc597a054133" providerId="ADAL" clId="{6CCE4A92-1425-4C79-A871-6A63111EAA1F}" dt="2025-02-20T15:49:57.758" v="509" actId="403"/>
        <pc:sldMkLst>
          <pc:docMk/>
          <pc:sldMk cId="2643554280" sldId="759"/>
        </pc:sldMkLst>
      </pc:sldChg>
      <pc:sldChg chg="del">
        <pc:chgData name="Damian Gordon" userId="796278f3-970d-4a3b-8137-dc597a054133" providerId="ADAL" clId="{6CCE4A92-1425-4C79-A871-6A63111EAA1F}" dt="2025-02-20T23:38:37.439" v="2065" actId="47"/>
        <pc:sldMkLst>
          <pc:docMk/>
          <pc:sldMk cId="2763319627" sldId="760"/>
        </pc:sldMkLst>
      </pc:sldChg>
      <pc:sldChg chg="addSp delSp modSp mod ord">
        <pc:chgData name="Damian Gordon" userId="796278f3-970d-4a3b-8137-dc597a054133" providerId="ADAL" clId="{6CCE4A92-1425-4C79-A871-6A63111EAA1F}" dt="2025-02-20T22:09:44.405" v="1591" actId="20577"/>
        <pc:sldMkLst>
          <pc:docMk/>
          <pc:sldMk cId="1854702643" sldId="761"/>
        </pc:sldMkLst>
      </pc:sldChg>
      <pc:sldChg chg="del">
        <pc:chgData name="Damian Gordon" userId="796278f3-970d-4a3b-8137-dc597a054133" providerId="ADAL" clId="{6CCE4A92-1425-4C79-A871-6A63111EAA1F}" dt="2025-02-20T23:38:37.439" v="2065" actId="47"/>
        <pc:sldMkLst>
          <pc:docMk/>
          <pc:sldMk cId="805255204" sldId="762"/>
        </pc:sldMkLst>
      </pc:sldChg>
      <pc:sldChg chg="del">
        <pc:chgData name="Damian Gordon" userId="796278f3-970d-4a3b-8137-dc597a054133" providerId="ADAL" clId="{6CCE4A92-1425-4C79-A871-6A63111EAA1F}" dt="2025-02-20T23:38:37.439" v="2065" actId="47"/>
        <pc:sldMkLst>
          <pc:docMk/>
          <pc:sldMk cId="20019602" sldId="764"/>
        </pc:sldMkLst>
      </pc:sldChg>
      <pc:sldChg chg="del">
        <pc:chgData name="Damian Gordon" userId="796278f3-970d-4a3b-8137-dc597a054133" providerId="ADAL" clId="{6CCE4A92-1425-4C79-A871-6A63111EAA1F}" dt="2025-02-20T23:38:37.439" v="2065" actId="47"/>
        <pc:sldMkLst>
          <pc:docMk/>
          <pc:sldMk cId="1200048685" sldId="765"/>
        </pc:sldMkLst>
      </pc:sldChg>
      <pc:sldChg chg="del">
        <pc:chgData name="Damian Gordon" userId="796278f3-970d-4a3b-8137-dc597a054133" providerId="ADAL" clId="{6CCE4A92-1425-4C79-A871-6A63111EAA1F}" dt="2025-02-20T23:38:37.439" v="2065" actId="47"/>
        <pc:sldMkLst>
          <pc:docMk/>
          <pc:sldMk cId="1430998324" sldId="766"/>
        </pc:sldMkLst>
      </pc:sldChg>
      <pc:sldChg chg="del">
        <pc:chgData name="Damian Gordon" userId="796278f3-970d-4a3b-8137-dc597a054133" providerId="ADAL" clId="{6CCE4A92-1425-4C79-A871-6A63111EAA1F}" dt="2025-02-20T23:38:37.439" v="2065" actId="47"/>
        <pc:sldMkLst>
          <pc:docMk/>
          <pc:sldMk cId="1632879836" sldId="768"/>
        </pc:sldMkLst>
      </pc:sldChg>
      <pc:sldChg chg="del">
        <pc:chgData name="Damian Gordon" userId="796278f3-970d-4a3b-8137-dc597a054133" providerId="ADAL" clId="{6CCE4A92-1425-4C79-A871-6A63111EAA1F}" dt="2025-02-20T23:38:37.439" v="2065" actId="47"/>
        <pc:sldMkLst>
          <pc:docMk/>
          <pc:sldMk cId="1297215937" sldId="769"/>
        </pc:sldMkLst>
      </pc:sldChg>
      <pc:sldChg chg="del">
        <pc:chgData name="Damian Gordon" userId="796278f3-970d-4a3b-8137-dc597a054133" providerId="ADAL" clId="{6CCE4A92-1425-4C79-A871-6A63111EAA1F}" dt="2025-02-20T23:38:37.439" v="2065" actId="47"/>
        <pc:sldMkLst>
          <pc:docMk/>
          <pc:sldMk cId="3646861843" sldId="770"/>
        </pc:sldMkLst>
      </pc:sldChg>
      <pc:sldChg chg="del">
        <pc:chgData name="Damian Gordon" userId="796278f3-970d-4a3b-8137-dc597a054133" providerId="ADAL" clId="{6CCE4A92-1425-4C79-A871-6A63111EAA1F}" dt="2025-02-20T23:38:37.439" v="2065" actId="47"/>
        <pc:sldMkLst>
          <pc:docMk/>
          <pc:sldMk cId="382703640" sldId="771"/>
        </pc:sldMkLst>
      </pc:sldChg>
      <pc:sldChg chg="del">
        <pc:chgData name="Damian Gordon" userId="796278f3-970d-4a3b-8137-dc597a054133" providerId="ADAL" clId="{6CCE4A92-1425-4C79-A871-6A63111EAA1F}" dt="2025-02-20T23:38:37.439" v="2065" actId="47"/>
        <pc:sldMkLst>
          <pc:docMk/>
          <pc:sldMk cId="1521273238" sldId="772"/>
        </pc:sldMkLst>
      </pc:sldChg>
      <pc:sldChg chg="del">
        <pc:chgData name="Damian Gordon" userId="796278f3-970d-4a3b-8137-dc597a054133" providerId="ADAL" clId="{6CCE4A92-1425-4C79-A871-6A63111EAA1F}" dt="2025-02-20T23:38:37.439" v="2065" actId="47"/>
        <pc:sldMkLst>
          <pc:docMk/>
          <pc:sldMk cId="2066693633" sldId="773"/>
        </pc:sldMkLst>
      </pc:sldChg>
      <pc:sldChg chg="del">
        <pc:chgData name="Damian Gordon" userId="796278f3-970d-4a3b-8137-dc597a054133" providerId="ADAL" clId="{6CCE4A92-1425-4C79-A871-6A63111EAA1F}" dt="2025-02-20T23:38:37.439" v="2065" actId="47"/>
        <pc:sldMkLst>
          <pc:docMk/>
          <pc:sldMk cId="366492619" sldId="774"/>
        </pc:sldMkLst>
      </pc:sldChg>
      <pc:sldChg chg="del">
        <pc:chgData name="Damian Gordon" userId="796278f3-970d-4a3b-8137-dc597a054133" providerId="ADAL" clId="{6CCE4A92-1425-4C79-A871-6A63111EAA1F}" dt="2025-02-20T23:38:37.439" v="2065" actId="47"/>
        <pc:sldMkLst>
          <pc:docMk/>
          <pc:sldMk cId="3443675200" sldId="775"/>
        </pc:sldMkLst>
      </pc:sldChg>
      <pc:sldChg chg="del">
        <pc:chgData name="Damian Gordon" userId="796278f3-970d-4a3b-8137-dc597a054133" providerId="ADAL" clId="{6CCE4A92-1425-4C79-A871-6A63111EAA1F}" dt="2025-02-20T23:38:37.439" v="2065" actId="47"/>
        <pc:sldMkLst>
          <pc:docMk/>
          <pc:sldMk cId="2738204639" sldId="776"/>
        </pc:sldMkLst>
      </pc:sldChg>
      <pc:sldChg chg="del">
        <pc:chgData name="Damian Gordon" userId="796278f3-970d-4a3b-8137-dc597a054133" providerId="ADAL" clId="{6CCE4A92-1425-4C79-A871-6A63111EAA1F}" dt="2025-02-20T23:38:37.439" v="2065" actId="47"/>
        <pc:sldMkLst>
          <pc:docMk/>
          <pc:sldMk cId="403413178" sldId="777"/>
        </pc:sldMkLst>
      </pc:sldChg>
      <pc:sldChg chg="del">
        <pc:chgData name="Damian Gordon" userId="796278f3-970d-4a3b-8137-dc597a054133" providerId="ADAL" clId="{6CCE4A92-1425-4C79-A871-6A63111EAA1F}" dt="2025-02-20T23:38:37.439" v="2065" actId="47"/>
        <pc:sldMkLst>
          <pc:docMk/>
          <pc:sldMk cId="293012773" sldId="778"/>
        </pc:sldMkLst>
      </pc:sldChg>
      <pc:sldChg chg="del">
        <pc:chgData name="Damian Gordon" userId="796278f3-970d-4a3b-8137-dc597a054133" providerId="ADAL" clId="{6CCE4A92-1425-4C79-A871-6A63111EAA1F}" dt="2025-02-20T23:38:37.439" v="2065" actId="47"/>
        <pc:sldMkLst>
          <pc:docMk/>
          <pc:sldMk cId="1196760950" sldId="779"/>
        </pc:sldMkLst>
      </pc:sldChg>
      <pc:sldChg chg="addSp delSp modSp mod setBg">
        <pc:chgData name="Damian Gordon" userId="796278f3-970d-4a3b-8137-dc597a054133" providerId="ADAL" clId="{6CCE4A92-1425-4C79-A871-6A63111EAA1F}" dt="2025-02-20T15:46:34.668" v="502" actId="403"/>
        <pc:sldMkLst>
          <pc:docMk/>
          <pc:sldMk cId="2352174187" sldId="780"/>
        </pc:sldMkLst>
      </pc:sldChg>
      <pc:sldChg chg="del">
        <pc:chgData name="Damian Gordon" userId="796278f3-970d-4a3b-8137-dc597a054133" providerId="ADAL" clId="{6CCE4A92-1425-4C79-A871-6A63111EAA1F}" dt="2025-02-20T23:38:37.439" v="2065" actId="47"/>
        <pc:sldMkLst>
          <pc:docMk/>
          <pc:sldMk cId="3012014138" sldId="781"/>
        </pc:sldMkLst>
      </pc:sldChg>
      <pc:sldChg chg="del">
        <pc:chgData name="Damian Gordon" userId="796278f3-970d-4a3b-8137-dc597a054133" providerId="ADAL" clId="{6CCE4A92-1425-4C79-A871-6A63111EAA1F}" dt="2025-02-20T23:38:37.439" v="2065" actId="47"/>
        <pc:sldMkLst>
          <pc:docMk/>
          <pc:sldMk cId="2347686841" sldId="782"/>
        </pc:sldMkLst>
      </pc:sldChg>
      <pc:sldChg chg="del">
        <pc:chgData name="Damian Gordon" userId="796278f3-970d-4a3b-8137-dc597a054133" providerId="ADAL" clId="{6CCE4A92-1425-4C79-A871-6A63111EAA1F}" dt="2025-02-20T23:38:37.439" v="2065" actId="47"/>
        <pc:sldMkLst>
          <pc:docMk/>
          <pc:sldMk cId="3004427231" sldId="783"/>
        </pc:sldMkLst>
      </pc:sldChg>
      <pc:sldChg chg="del">
        <pc:chgData name="Damian Gordon" userId="796278f3-970d-4a3b-8137-dc597a054133" providerId="ADAL" clId="{6CCE4A92-1425-4C79-A871-6A63111EAA1F}" dt="2025-02-20T23:38:37.439" v="2065" actId="47"/>
        <pc:sldMkLst>
          <pc:docMk/>
          <pc:sldMk cId="2675863467" sldId="784"/>
        </pc:sldMkLst>
      </pc:sldChg>
      <pc:sldChg chg="del">
        <pc:chgData name="Damian Gordon" userId="796278f3-970d-4a3b-8137-dc597a054133" providerId="ADAL" clId="{6CCE4A92-1425-4C79-A871-6A63111EAA1F}" dt="2025-02-20T23:38:37.439" v="2065" actId="47"/>
        <pc:sldMkLst>
          <pc:docMk/>
          <pc:sldMk cId="1948380531" sldId="785"/>
        </pc:sldMkLst>
      </pc:sldChg>
      <pc:sldChg chg="del">
        <pc:chgData name="Damian Gordon" userId="796278f3-970d-4a3b-8137-dc597a054133" providerId="ADAL" clId="{6CCE4A92-1425-4C79-A871-6A63111EAA1F}" dt="2025-02-20T23:38:37.439" v="2065" actId="47"/>
        <pc:sldMkLst>
          <pc:docMk/>
          <pc:sldMk cId="2625053115" sldId="786"/>
        </pc:sldMkLst>
      </pc:sldChg>
      <pc:sldChg chg="del">
        <pc:chgData name="Damian Gordon" userId="796278f3-970d-4a3b-8137-dc597a054133" providerId="ADAL" clId="{6CCE4A92-1425-4C79-A871-6A63111EAA1F}" dt="2025-02-20T23:38:37.439" v="2065" actId="47"/>
        <pc:sldMkLst>
          <pc:docMk/>
          <pc:sldMk cId="2539994942" sldId="787"/>
        </pc:sldMkLst>
      </pc:sldChg>
      <pc:sldChg chg="del">
        <pc:chgData name="Damian Gordon" userId="796278f3-970d-4a3b-8137-dc597a054133" providerId="ADAL" clId="{6CCE4A92-1425-4C79-A871-6A63111EAA1F}" dt="2025-02-20T23:38:37.439" v="2065" actId="47"/>
        <pc:sldMkLst>
          <pc:docMk/>
          <pc:sldMk cId="1329249865" sldId="788"/>
        </pc:sldMkLst>
      </pc:sldChg>
      <pc:sldChg chg="del">
        <pc:chgData name="Damian Gordon" userId="796278f3-970d-4a3b-8137-dc597a054133" providerId="ADAL" clId="{6CCE4A92-1425-4C79-A871-6A63111EAA1F}" dt="2025-02-20T23:38:37.439" v="2065" actId="47"/>
        <pc:sldMkLst>
          <pc:docMk/>
          <pc:sldMk cId="3568119990" sldId="789"/>
        </pc:sldMkLst>
      </pc:sldChg>
      <pc:sldChg chg="del">
        <pc:chgData name="Damian Gordon" userId="796278f3-970d-4a3b-8137-dc597a054133" providerId="ADAL" clId="{6CCE4A92-1425-4C79-A871-6A63111EAA1F}" dt="2025-02-20T23:38:37.439" v="2065" actId="47"/>
        <pc:sldMkLst>
          <pc:docMk/>
          <pc:sldMk cId="2487440206" sldId="790"/>
        </pc:sldMkLst>
      </pc:sldChg>
      <pc:sldChg chg="del">
        <pc:chgData name="Damian Gordon" userId="796278f3-970d-4a3b-8137-dc597a054133" providerId="ADAL" clId="{6CCE4A92-1425-4C79-A871-6A63111EAA1F}" dt="2025-02-20T23:38:37.439" v="2065" actId="47"/>
        <pc:sldMkLst>
          <pc:docMk/>
          <pc:sldMk cId="556087311" sldId="791"/>
        </pc:sldMkLst>
      </pc:sldChg>
      <pc:sldChg chg="del">
        <pc:chgData name="Damian Gordon" userId="796278f3-970d-4a3b-8137-dc597a054133" providerId="ADAL" clId="{6CCE4A92-1425-4C79-A871-6A63111EAA1F}" dt="2025-02-20T23:38:37.439" v="2065" actId="47"/>
        <pc:sldMkLst>
          <pc:docMk/>
          <pc:sldMk cId="1155638921" sldId="792"/>
        </pc:sldMkLst>
      </pc:sldChg>
      <pc:sldChg chg="del">
        <pc:chgData name="Damian Gordon" userId="796278f3-970d-4a3b-8137-dc597a054133" providerId="ADAL" clId="{6CCE4A92-1425-4C79-A871-6A63111EAA1F}" dt="2025-02-20T23:38:37.439" v="2065" actId="47"/>
        <pc:sldMkLst>
          <pc:docMk/>
          <pc:sldMk cId="344089410" sldId="793"/>
        </pc:sldMkLst>
      </pc:sldChg>
      <pc:sldChg chg="del">
        <pc:chgData name="Damian Gordon" userId="796278f3-970d-4a3b-8137-dc597a054133" providerId="ADAL" clId="{6CCE4A92-1425-4C79-A871-6A63111EAA1F}" dt="2025-02-20T23:38:37.439" v="2065" actId="47"/>
        <pc:sldMkLst>
          <pc:docMk/>
          <pc:sldMk cId="231224713" sldId="794"/>
        </pc:sldMkLst>
      </pc:sldChg>
      <pc:sldChg chg="del">
        <pc:chgData name="Damian Gordon" userId="796278f3-970d-4a3b-8137-dc597a054133" providerId="ADAL" clId="{6CCE4A92-1425-4C79-A871-6A63111EAA1F}" dt="2025-02-20T23:38:37.439" v="2065" actId="47"/>
        <pc:sldMkLst>
          <pc:docMk/>
          <pc:sldMk cId="2752975132" sldId="795"/>
        </pc:sldMkLst>
      </pc:sldChg>
      <pc:sldChg chg="del">
        <pc:chgData name="Damian Gordon" userId="796278f3-970d-4a3b-8137-dc597a054133" providerId="ADAL" clId="{6CCE4A92-1425-4C79-A871-6A63111EAA1F}" dt="2025-02-20T23:38:37.439" v="2065" actId="47"/>
        <pc:sldMkLst>
          <pc:docMk/>
          <pc:sldMk cId="2785045463" sldId="796"/>
        </pc:sldMkLst>
      </pc:sldChg>
      <pc:sldChg chg="del">
        <pc:chgData name="Damian Gordon" userId="796278f3-970d-4a3b-8137-dc597a054133" providerId="ADAL" clId="{6CCE4A92-1425-4C79-A871-6A63111EAA1F}" dt="2025-02-20T23:38:37.439" v="2065" actId="47"/>
        <pc:sldMkLst>
          <pc:docMk/>
          <pc:sldMk cId="974238216" sldId="797"/>
        </pc:sldMkLst>
      </pc:sldChg>
      <pc:sldChg chg="del">
        <pc:chgData name="Damian Gordon" userId="796278f3-970d-4a3b-8137-dc597a054133" providerId="ADAL" clId="{6CCE4A92-1425-4C79-A871-6A63111EAA1F}" dt="2025-02-20T23:38:37.439" v="2065" actId="47"/>
        <pc:sldMkLst>
          <pc:docMk/>
          <pc:sldMk cId="1590361451" sldId="798"/>
        </pc:sldMkLst>
      </pc:sldChg>
      <pc:sldChg chg="del">
        <pc:chgData name="Damian Gordon" userId="796278f3-970d-4a3b-8137-dc597a054133" providerId="ADAL" clId="{6CCE4A92-1425-4C79-A871-6A63111EAA1F}" dt="2025-02-20T23:38:37.439" v="2065" actId="47"/>
        <pc:sldMkLst>
          <pc:docMk/>
          <pc:sldMk cId="3301536886" sldId="799"/>
        </pc:sldMkLst>
      </pc:sldChg>
      <pc:sldChg chg="modSp add mod">
        <pc:chgData name="Damian Gordon" userId="796278f3-970d-4a3b-8137-dc597a054133" providerId="ADAL" clId="{6CCE4A92-1425-4C79-A871-6A63111EAA1F}" dt="2025-02-20T20:18:38.728" v="1014" actId="20577"/>
        <pc:sldMkLst>
          <pc:docMk/>
          <pc:sldMk cId="0" sldId="800"/>
        </pc:sldMkLst>
      </pc:sldChg>
      <pc:sldChg chg="modSp add mod">
        <pc:chgData name="Damian Gordon" userId="796278f3-970d-4a3b-8137-dc597a054133" providerId="ADAL" clId="{6CCE4A92-1425-4C79-A871-6A63111EAA1F}" dt="2025-02-20T20:18:45.417" v="1019" actId="5793"/>
        <pc:sldMkLst>
          <pc:docMk/>
          <pc:sldMk cId="0" sldId="801"/>
        </pc:sldMkLst>
      </pc:sldChg>
      <pc:sldChg chg="modSp add mod">
        <pc:chgData name="Damian Gordon" userId="796278f3-970d-4a3b-8137-dc597a054133" providerId="ADAL" clId="{6CCE4A92-1425-4C79-A871-6A63111EAA1F}" dt="2025-02-20T20:19:02.180" v="1044" actId="20577"/>
        <pc:sldMkLst>
          <pc:docMk/>
          <pc:sldMk cId="0" sldId="802"/>
        </pc:sldMkLst>
      </pc:sldChg>
      <pc:sldChg chg="modSp add mod">
        <pc:chgData name="Damian Gordon" userId="796278f3-970d-4a3b-8137-dc597a054133" providerId="ADAL" clId="{6CCE4A92-1425-4C79-A871-6A63111EAA1F}" dt="2025-02-20T20:19:20.481" v="1073" actId="20577"/>
        <pc:sldMkLst>
          <pc:docMk/>
          <pc:sldMk cId="0" sldId="803"/>
        </pc:sldMkLst>
      </pc:sldChg>
      <pc:sldChg chg="add">
        <pc:chgData name="Damian Gordon" userId="796278f3-970d-4a3b-8137-dc597a054133" providerId="ADAL" clId="{6CCE4A92-1425-4C79-A871-6A63111EAA1F}" dt="2025-02-20T12:58:04.806" v="319"/>
        <pc:sldMkLst>
          <pc:docMk/>
          <pc:sldMk cId="0" sldId="804"/>
        </pc:sldMkLst>
      </pc:sldChg>
      <pc:sldChg chg="add del">
        <pc:chgData name="Damian Gordon" userId="796278f3-970d-4a3b-8137-dc597a054133" providerId="ADAL" clId="{6CCE4A92-1425-4C79-A871-6A63111EAA1F}" dt="2025-02-20T23:38:37.439" v="2065" actId="47"/>
        <pc:sldMkLst>
          <pc:docMk/>
          <pc:sldMk cId="1907797331" sldId="805"/>
        </pc:sldMkLst>
      </pc:sldChg>
      <pc:sldChg chg="add ord">
        <pc:chgData name="Damian Gordon" userId="796278f3-970d-4a3b-8137-dc597a054133" providerId="ADAL" clId="{6CCE4A92-1425-4C79-A871-6A63111EAA1F}" dt="2025-02-20T13:00:14.782" v="340"/>
        <pc:sldMkLst>
          <pc:docMk/>
          <pc:sldMk cId="312671590" sldId="806"/>
        </pc:sldMkLst>
      </pc:sldChg>
      <pc:sldChg chg="modSp add mod">
        <pc:chgData name="Damian Gordon" userId="796278f3-970d-4a3b-8137-dc597a054133" providerId="ADAL" clId="{6CCE4A92-1425-4C79-A871-6A63111EAA1F}" dt="2025-02-20T13:00:50.190" v="351" actId="20577"/>
        <pc:sldMkLst>
          <pc:docMk/>
          <pc:sldMk cId="2633064461" sldId="807"/>
        </pc:sldMkLst>
      </pc:sldChg>
      <pc:sldChg chg="addSp delSp modSp new mod ord">
        <pc:chgData name="Damian Gordon" userId="796278f3-970d-4a3b-8137-dc597a054133" providerId="ADAL" clId="{6CCE4A92-1425-4C79-A871-6A63111EAA1F}" dt="2025-02-20T21:15:19.417" v="1264" actId="14100"/>
        <pc:sldMkLst>
          <pc:docMk/>
          <pc:sldMk cId="727931165" sldId="808"/>
        </pc:sldMkLst>
      </pc:sldChg>
      <pc:sldChg chg="modSp add mod">
        <pc:chgData name="Damian Gordon" userId="796278f3-970d-4a3b-8137-dc597a054133" providerId="ADAL" clId="{6CCE4A92-1425-4C79-A871-6A63111EAA1F}" dt="2025-02-20T13:21:43.148" v="390" actId="20577"/>
        <pc:sldMkLst>
          <pc:docMk/>
          <pc:sldMk cId="4121602817" sldId="809"/>
        </pc:sldMkLst>
      </pc:sldChg>
      <pc:sldChg chg="modSp add mod">
        <pc:chgData name="Damian Gordon" userId="796278f3-970d-4a3b-8137-dc597a054133" providerId="ADAL" clId="{6CCE4A92-1425-4C79-A871-6A63111EAA1F}" dt="2025-02-20T13:22:39.523" v="401"/>
        <pc:sldMkLst>
          <pc:docMk/>
          <pc:sldMk cId="273884291" sldId="810"/>
        </pc:sldMkLst>
      </pc:sldChg>
      <pc:sldChg chg="modSp add mod">
        <pc:chgData name="Damian Gordon" userId="796278f3-970d-4a3b-8137-dc597a054133" providerId="ADAL" clId="{6CCE4A92-1425-4C79-A871-6A63111EAA1F}" dt="2025-02-20T13:28:58.685" v="467" actId="21"/>
        <pc:sldMkLst>
          <pc:docMk/>
          <pc:sldMk cId="1150466975" sldId="811"/>
        </pc:sldMkLst>
      </pc:sldChg>
      <pc:sldChg chg="addSp modSp add mod">
        <pc:chgData name="Damian Gordon" userId="796278f3-970d-4a3b-8137-dc597a054133" providerId="ADAL" clId="{6CCE4A92-1425-4C79-A871-6A63111EAA1F}" dt="2025-02-20T21:46:08.670" v="1314" actId="1076"/>
        <pc:sldMkLst>
          <pc:docMk/>
          <pc:sldMk cId="2693268615" sldId="812"/>
        </pc:sldMkLst>
      </pc:sldChg>
      <pc:sldChg chg="addSp modSp add mod">
        <pc:chgData name="Damian Gordon" userId="796278f3-970d-4a3b-8137-dc597a054133" providerId="ADAL" clId="{6CCE4A92-1425-4C79-A871-6A63111EAA1F}" dt="2025-02-20T21:49:31.519" v="1326" actId="1076"/>
        <pc:sldMkLst>
          <pc:docMk/>
          <pc:sldMk cId="169689337" sldId="813"/>
        </pc:sldMkLst>
      </pc:sldChg>
      <pc:sldChg chg="modSp add mod">
        <pc:chgData name="Damian Gordon" userId="796278f3-970d-4a3b-8137-dc597a054133" providerId="ADAL" clId="{6CCE4A92-1425-4C79-A871-6A63111EAA1F}" dt="2025-02-20T21:49:52.525" v="1327" actId="20577"/>
        <pc:sldMkLst>
          <pc:docMk/>
          <pc:sldMk cId="354461311" sldId="814"/>
        </pc:sldMkLst>
      </pc:sldChg>
      <pc:sldChg chg="modSp add mod">
        <pc:chgData name="Damian Gordon" userId="796278f3-970d-4a3b-8137-dc597a054133" providerId="ADAL" clId="{6CCE4A92-1425-4C79-A871-6A63111EAA1F}" dt="2025-02-20T13:29:31.441" v="480"/>
        <pc:sldMkLst>
          <pc:docMk/>
          <pc:sldMk cId="2541699720" sldId="815"/>
        </pc:sldMkLst>
      </pc:sldChg>
      <pc:sldChg chg="modSp add mod">
        <pc:chgData name="Damian Gordon" userId="796278f3-970d-4a3b-8137-dc597a054133" providerId="ADAL" clId="{6CCE4A92-1425-4C79-A871-6A63111EAA1F}" dt="2025-02-20T21:53:52.230" v="1345" actId="20577"/>
        <pc:sldMkLst>
          <pc:docMk/>
          <pc:sldMk cId="2956025344" sldId="816"/>
        </pc:sldMkLst>
      </pc:sldChg>
      <pc:sldChg chg="addSp modSp add mod">
        <pc:chgData name="Damian Gordon" userId="796278f3-970d-4a3b-8137-dc597a054133" providerId="ADAL" clId="{6CCE4A92-1425-4C79-A871-6A63111EAA1F}" dt="2025-02-20T21:55:19.654" v="1356" actId="1076"/>
        <pc:sldMkLst>
          <pc:docMk/>
          <pc:sldMk cId="3887436399" sldId="817"/>
        </pc:sldMkLst>
      </pc:sldChg>
      <pc:sldChg chg="modSp new mod">
        <pc:chgData name="Damian Gordon" userId="796278f3-970d-4a3b-8137-dc597a054133" providerId="ADAL" clId="{6CCE4A92-1425-4C79-A871-6A63111EAA1F}" dt="2025-02-20T20:18:16.338" v="999" actId="20577"/>
        <pc:sldMkLst>
          <pc:docMk/>
          <pc:sldMk cId="3759176806" sldId="818"/>
        </pc:sldMkLst>
      </pc:sldChg>
      <pc:sldChg chg="addSp delSp modSp new mod setBg">
        <pc:chgData name="Damian Gordon" userId="796278f3-970d-4a3b-8137-dc597a054133" providerId="ADAL" clId="{6CCE4A92-1425-4C79-A871-6A63111EAA1F}" dt="2025-02-20T15:56:44.512" v="654" actId="1076"/>
        <pc:sldMkLst>
          <pc:docMk/>
          <pc:sldMk cId="1759339254" sldId="819"/>
        </pc:sldMkLst>
      </pc:sldChg>
      <pc:sldChg chg="addSp modSp new">
        <pc:chgData name="Damian Gordon" userId="796278f3-970d-4a3b-8137-dc597a054133" providerId="ADAL" clId="{6CCE4A92-1425-4C79-A871-6A63111EAA1F}" dt="2025-02-20T15:59:27.715" v="661" actId="14100"/>
        <pc:sldMkLst>
          <pc:docMk/>
          <pc:sldMk cId="4290778671" sldId="820"/>
        </pc:sldMkLst>
      </pc:sldChg>
      <pc:sldChg chg="addSp modSp add mod">
        <pc:chgData name="Damian Gordon" userId="796278f3-970d-4a3b-8137-dc597a054133" providerId="ADAL" clId="{6CCE4A92-1425-4C79-A871-6A63111EAA1F}" dt="2025-02-20T21:15:35.035" v="1280" actId="1036"/>
        <pc:sldMkLst>
          <pc:docMk/>
          <pc:sldMk cId="4114175449" sldId="821"/>
        </pc:sldMkLst>
      </pc:sldChg>
      <pc:sldChg chg="addSp delSp modSp add mod">
        <pc:chgData name="Damian Gordon" userId="796278f3-970d-4a3b-8137-dc597a054133" providerId="ADAL" clId="{6CCE4A92-1425-4C79-A871-6A63111EAA1F}" dt="2025-02-20T16:04:41.456" v="719" actId="1076"/>
        <pc:sldMkLst>
          <pc:docMk/>
          <pc:sldMk cId="534901776" sldId="822"/>
        </pc:sldMkLst>
      </pc:sldChg>
      <pc:sldChg chg="addSp delSp modSp add mod">
        <pc:chgData name="Damian Gordon" userId="796278f3-970d-4a3b-8137-dc597a054133" providerId="ADAL" clId="{6CCE4A92-1425-4C79-A871-6A63111EAA1F}" dt="2025-02-20T16:07:31.616" v="725" actId="1076"/>
        <pc:sldMkLst>
          <pc:docMk/>
          <pc:sldMk cId="2500320996" sldId="823"/>
        </pc:sldMkLst>
      </pc:sldChg>
      <pc:sldChg chg="addSp modSp add mod">
        <pc:chgData name="Damian Gordon" userId="796278f3-970d-4a3b-8137-dc597a054133" providerId="ADAL" clId="{6CCE4A92-1425-4C79-A871-6A63111EAA1F}" dt="2025-02-20T16:11:14.576" v="767" actId="20577"/>
        <pc:sldMkLst>
          <pc:docMk/>
          <pc:sldMk cId="3465403023" sldId="824"/>
        </pc:sldMkLst>
      </pc:sldChg>
      <pc:sldChg chg="modSp add mod">
        <pc:chgData name="Damian Gordon" userId="796278f3-970d-4a3b-8137-dc597a054133" providerId="ADAL" clId="{6CCE4A92-1425-4C79-A871-6A63111EAA1F}" dt="2025-02-20T16:12:17.179" v="815" actId="20577"/>
        <pc:sldMkLst>
          <pc:docMk/>
          <pc:sldMk cId="2430163797" sldId="825"/>
        </pc:sldMkLst>
      </pc:sldChg>
      <pc:sldChg chg="modSp add mod">
        <pc:chgData name="Damian Gordon" userId="796278f3-970d-4a3b-8137-dc597a054133" providerId="ADAL" clId="{6CCE4A92-1425-4C79-A871-6A63111EAA1F}" dt="2025-02-20T16:13:04.211" v="823" actId="404"/>
        <pc:sldMkLst>
          <pc:docMk/>
          <pc:sldMk cId="1201527122" sldId="826"/>
        </pc:sldMkLst>
      </pc:sldChg>
      <pc:sldChg chg="addSp modSp new mod">
        <pc:chgData name="Damian Gordon" userId="796278f3-970d-4a3b-8137-dc597a054133" providerId="ADAL" clId="{6CCE4A92-1425-4C79-A871-6A63111EAA1F}" dt="2025-02-20T16:14:04.363" v="852" actId="20577"/>
        <pc:sldMkLst>
          <pc:docMk/>
          <pc:sldMk cId="3346156494" sldId="827"/>
        </pc:sldMkLst>
      </pc:sldChg>
      <pc:sldChg chg="add del">
        <pc:chgData name="Damian Gordon" userId="796278f3-970d-4a3b-8137-dc597a054133" providerId="ADAL" clId="{6CCE4A92-1425-4C79-A871-6A63111EAA1F}" dt="2025-02-20T18:24:00.565" v="870" actId="47"/>
        <pc:sldMkLst>
          <pc:docMk/>
          <pc:sldMk cId="488162038" sldId="828"/>
        </pc:sldMkLst>
      </pc:sldChg>
      <pc:sldChg chg="addSp modSp new mod ord setBg">
        <pc:chgData name="Damian Gordon" userId="796278f3-970d-4a3b-8137-dc597a054133" providerId="ADAL" clId="{6CCE4A92-1425-4C79-A871-6A63111EAA1F}" dt="2025-02-20T21:07:48.085" v="1243" actId="26606"/>
        <pc:sldMkLst>
          <pc:docMk/>
          <pc:sldMk cId="3252526666" sldId="829"/>
        </pc:sldMkLst>
      </pc:sldChg>
      <pc:sldChg chg="addSp delSp modSp new mod setBg">
        <pc:chgData name="Damian Gordon" userId="796278f3-970d-4a3b-8137-dc597a054133" providerId="ADAL" clId="{6CCE4A92-1425-4C79-A871-6A63111EAA1F}" dt="2025-02-20T21:15:01.671" v="1263" actId="14100"/>
        <pc:sldMkLst>
          <pc:docMk/>
          <pc:sldMk cId="235734406" sldId="830"/>
        </pc:sldMkLst>
      </pc:sldChg>
      <pc:sldChg chg="modSp new mod">
        <pc:chgData name="Damian Gordon" userId="796278f3-970d-4a3b-8137-dc597a054133" providerId="ADAL" clId="{6CCE4A92-1425-4C79-A871-6A63111EAA1F}" dt="2025-02-20T20:22:13.871" v="1238" actId="20577"/>
        <pc:sldMkLst>
          <pc:docMk/>
          <pc:sldMk cId="1521996935" sldId="831"/>
        </pc:sldMkLst>
      </pc:sldChg>
      <pc:sldChg chg="addSp modSp add mod">
        <pc:chgData name="Damian Gordon" userId="796278f3-970d-4a3b-8137-dc597a054133" providerId="ADAL" clId="{6CCE4A92-1425-4C79-A871-6A63111EAA1F}" dt="2025-02-20T21:47:19.576" v="1323" actId="1076"/>
        <pc:sldMkLst>
          <pc:docMk/>
          <pc:sldMk cId="224230650" sldId="832"/>
        </pc:sldMkLst>
      </pc:sldChg>
      <pc:sldChg chg="addSp delSp modSp new mod setBg">
        <pc:chgData name="Damian Gordon" userId="796278f3-970d-4a3b-8137-dc597a054133" providerId="ADAL" clId="{6CCE4A92-1425-4C79-A871-6A63111EAA1F}" dt="2025-02-20T21:54:12.868" v="1350" actId="26606"/>
        <pc:sldMkLst>
          <pc:docMk/>
          <pc:sldMk cId="904677347" sldId="833"/>
        </pc:sldMkLst>
      </pc:sldChg>
      <pc:sldChg chg="addSp delSp modSp new mod setBg setClrOvrMap">
        <pc:chgData name="Damian Gordon" userId="796278f3-970d-4a3b-8137-dc597a054133" providerId="ADAL" clId="{6CCE4A92-1425-4C79-A871-6A63111EAA1F}" dt="2025-02-20T21:56:09.937" v="1375" actId="26606"/>
        <pc:sldMkLst>
          <pc:docMk/>
          <pc:sldMk cId="1055859125" sldId="834"/>
        </pc:sldMkLst>
      </pc:sldChg>
      <pc:sldChg chg="modSp new del mod">
        <pc:chgData name="Damian Gordon" userId="796278f3-970d-4a3b-8137-dc597a054133" providerId="ADAL" clId="{6CCE4A92-1425-4C79-A871-6A63111EAA1F}" dt="2025-02-20T22:10:16.103" v="1592" actId="47"/>
        <pc:sldMkLst>
          <pc:docMk/>
          <pc:sldMk cId="3491048585" sldId="835"/>
        </pc:sldMkLst>
      </pc:sldChg>
      <pc:sldChg chg="delSp add del setBg delDesignElem">
        <pc:chgData name="Damian Gordon" userId="796278f3-970d-4a3b-8137-dc597a054133" providerId="ADAL" clId="{6CCE4A92-1425-4C79-A871-6A63111EAA1F}" dt="2025-02-20T23:38:37.439" v="2065" actId="47"/>
        <pc:sldMkLst>
          <pc:docMk/>
          <pc:sldMk cId="2482411556" sldId="836"/>
        </pc:sldMkLst>
      </pc:sldChg>
      <pc:sldChg chg="delSp modSp add mod setBg delDesignElem">
        <pc:chgData name="Damian Gordon" userId="796278f3-970d-4a3b-8137-dc597a054133" providerId="ADAL" clId="{6CCE4A92-1425-4C79-A871-6A63111EAA1F}" dt="2025-02-20T22:09:25.495" v="1585" actId="20577"/>
        <pc:sldMkLst>
          <pc:docMk/>
          <pc:sldMk cId="2132006865" sldId="837"/>
        </pc:sldMkLst>
      </pc:sldChg>
      <pc:sldChg chg="delSp modSp add mod setBg delDesignElem">
        <pc:chgData name="Damian Gordon" userId="796278f3-970d-4a3b-8137-dc597a054133" providerId="ADAL" clId="{6CCE4A92-1425-4C79-A871-6A63111EAA1F}" dt="2025-02-20T22:15:58.933" v="1823" actId="20577"/>
        <pc:sldMkLst>
          <pc:docMk/>
          <pc:sldMk cId="1716153628" sldId="838"/>
        </pc:sldMkLst>
      </pc:sldChg>
      <pc:sldChg chg="modSp add mod">
        <pc:chgData name="Damian Gordon" userId="796278f3-970d-4a3b-8137-dc597a054133" providerId="ADAL" clId="{6CCE4A92-1425-4C79-A871-6A63111EAA1F}" dt="2025-02-20T22:16:14.341" v="1825" actId="20577"/>
        <pc:sldMkLst>
          <pc:docMk/>
          <pc:sldMk cId="836228300" sldId="839"/>
        </pc:sldMkLst>
      </pc:sldChg>
      <pc:sldChg chg="addSp new mod">
        <pc:chgData name="Damian Gordon" userId="796278f3-970d-4a3b-8137-dc597a054133" providerId="ADAL" clId="{6CCE4A92-1425-4C79-A871-6A63111EAA1F}" dt="2025-02-20T22:41:37.097" v="1827" actId="22"/>
        <pc:sldMkLst>
          <pc:docMk/>
          <pc:sldMk cId="3085037936" sldId="840"/>
        </pc:sldMkLst>
      </pc:sldChg>
      <pc:sldChg chg="addSp delSp modSp add mod ord">
        <pc:chgData name="Damian Gordon" userId="796278f3-970d-4a3b-8137-dc597a054133" providerId="ADAL" clId="{6CCE4A92-1425-4C79-A871-6A63111EAA1F}" dt="2025-02-20T22:44:43.023" v="1853" actId="1076"/>
        <pc:sldMkLst>
          <pc:docMk/>
          <pc:sldMk cId="3860117804" sldId="841"/>
        </pc:sldMkLst>
      </pc:sldChg>
      <pc:sldChg chg="addSp modSp new mod">
        <pc:chgData name="Damian Gordon" userId="796278f3-970d-4a3b-8137-dc597a054133" providerId="ADAL" clId="{6CCE4A92-1425-4C79-A871-6A63111EAA1F}" dt="2025-02-20T22:50:35.171" v="1982" actId="20577"/>
        <pc:sldMkLst>
          <pc:docMk/>
          <pc:sldMk cId="2889683450" sldId="842"/>
        </pc:sldMkLst>
      </pc:sldChg>
      <pc:sldChg chg="modSp add mod">
        <pc:chgData name="Damian Gordon" userId="796278f3-970d-4a3b-8137-dc597a054133" providerId="ADAL" clId="{6CCE4A92-1425-4C79-A871-6A63111EAA1F}" dt="2025-02-20T22:50:30.031" v="1980" actId="20577"/>
        <pc:sldMkLst>
          <pc:docMk/>
          <pc:sldMk cId="1717641255" sldId="843"/>
        </pc:sldMkLst>
      </pc:sldChg>
      <pc:sldChg chg="modSp add mod">
        <pc:chgData name="Damian Gordon" userId="796278f3-970d-4a3b-8137-dc597a054133" providerId="ADAL" clId="{6CCE4A92-1425-4C79-A871-6A63111EAA1F}" dt="2025-02-20T22:50:26.361" v="1979" actId="20577"/>
        <pc:sldMkLst>
          <pc:docMk/>
          <pc:sldMk cId="696355306" sldId="844"/>
        </pc:sldMkLst>
      </pc:sldChg>
      <pc:sldChg chg="modSp add mod">
        <pc:chgData name="Damian Gordon" userId="796278f3-970d-4a3b-8137-dc597a054133" providerId="ADAL" clId="{6CCE4A92-1425-4C79-A871-6A63111EAA1F}" dt="2025-02-20T22:50:19.183" v="1977" actId="20577"/>
        <pc:sldMkLst>
          <pc:docMk/>
          <pc:sldMk cId="288811105" sldId="845"/>
        </pc:sldMkLst>
      </pc:sldChg>
      <pc:sldChg chg="modSp add mod">
        <pc:chgData name="Damian Gordon" userId="796278f3-970d-4a3b-8137-dc597a054133" providerId="ADAL" clId="{6CCE4A92-1425-4C79-A871-6A63111EAA1F}" dt="2025-02-20T23:43:26.907" v="2077" actId="20577"/>
        <pc:sldMkLst>
          <pc:docMk/>
          <pc:sldMk cId="3762559407" sldId="846"/>
        </pc:sldMkLst>
      </pc:sldChg>
      <pc:sldChg chg="modSp add mod">
        <pc:chgData name="Damian Gordon" userId="796278f3-970d-4a3b-8137-dc597a054133" providerId="ADAL" clId="{6CCE4A92-1425-4C79-A871-6A63111EAA1F}" dt="2025-02-20T23:23:44.651" v="1989"/>
        <pc:sldMkLst>
          <pc:docMk/>
          <pc:sldMk cId="394405113" sldId="847"/>
        </pc:sldMkLst>
      </pc:sldChg>
      <pc:sldChg chg="modSp add mod ord">
        <pc:chgData name="Damian Gordon" userId="796278f3-970d-4a3b-8137-dc597a054133" providerId="ADAL" clId="{6CCE4A92-1425-4C79-A871-6A63111EAA1F}" dt="2025-02-20T23:26:01.247" v="1993"/>
        <pc:sldMkLst>
          <pc:docMk/>
          <pc:sldMk cId="4062087987" sldId="848"/>
        </pc:sldMkLst>
      </pc:sldChg>
      <pc:sldChg chg="modSp add mod">
        <pc:chgData name="Damian Gordon" userId="796278f3-970d-4a3b-8137-dc597a054133" providerId="ADAL" clId="{6CCE4A92-1425-4C79-A871-6A63111EAA1F}" dt="2025-02-20T23:26:15.625" v="1995"/>
        <pc:sldMkLst>
          <pc:docMk/>
          <pc:sldMk cId="2319169503" sldId="849"/>
        </pc:sldMkLst>
      </pc:sldChg>
      <pc:sldChg chg="modSp add mod">
        <pc:chgData name="Damian Gordon" userId="796278f3-970d-4a3b-8137-dc597a054133" providerId="ADAL" clId="{6CCE4A92-1425-4C79-A871-6A63111EAA1F}" dt="2025-02-20T23:26:27.486" v="1997"/>
        <pc:sldMkLst>
          <pc:docMk/>
          <pc:sldMk cId="3019719593" sldId="850"/>
        </pc:sldMkLst>
      </pc:sldChg>
      <pc:sldChg chg="modSp add mod">
        <pc:chgData name="Damian Gordon" userId="796278f3-970d-4a3b-8137-dc597a054133" providerId="ADAL" clId="{6CCE4A92-1425-4C79-A871-6A63111EAA1F}" dt="2025-02-20T23:32:59.621" v="2001"/>
        <pc:sldMkLst>
          <pc:docMk/>
          <pc:sldMk cId="170969582" sldId="851"/>
        </pc:sldMkLst>
      </pc:sldChg>
      <pc:sldChg chg="modSp add mod">
        <pc:chgData name="Damian Gordon" userId="796278f3-970d-4a3b-8137-dc597a054133" providerId="ADAL" clId="{6CCE4A92-1425-4C79-A871-6A63111EAA1F}" dt="2025-02-20T23:33:39.098" v="2010" actId="404"/>
        <pc:sldMkLst>
          <pc:docMk/>
          <pc:sldMk cId="1605125866" sldId="852"/>
        </pc:sldMkLst>
      </pc:sldChg>
      <pc:sldChg chg="add del">
        <pc:chgData name="Damian Gordon" userId="796278f3-970d-4a3b-8137-dc597a054133" providerId="ADAL" clId="{6CCE4A92-1425-4C79-A871-6A63111EAA1F}" dt="2025-02-20T23:32:46.791" v="2000" actId="47"/>
        <pc:sldMkLst>
          <pc:docMk/>
          <pc:sldMk cId="2632242129" sldId="852"/>
        </pc:sldMkLst>
      </pc:sldChg>
      <pc:sldChg chg="modSp add mod">
        <pc:chgData name="Damian Gordon" userId="796278f3-970d-4a3b-8137-dc597a054133" providerId="ADAL" clId="{6CCE4A92-1425-4C79-A871-6A63111EAA1F}" dt="2025-02-20T23:34:27.258" v="2017" actId="20577"/>
        <pc:sldMkLst>
          <pc:docMk/>
          <pc:sldMk cId="3973107821" sldId="853"/>
        </pc:sldMkLst>
      </pc:sldChg>
      <pc:sldChg chg="modSp add mod">
        <pc:chgData name="Damian Gordon" userId="796278f3-970d-4a3b-8137-dc597a054133" providerId="ADAL" clId="{6CCE4A92-1425-4C79-A871-6A63111EAA1F}" dt="2025-02-20T23:35:27.743" v="2026"/>
        <pc:sldMkLst>
          <pc:docMk/>
          <pc:sldMk cId="1423518154" sldId="854"/>
        </pc:sldMkLst>
      </pc:sldChg>
      <pc:sldChg chg="modSp add mod ord">
        <pc:chgData name="Damian Gordon" userId="796278f3-970d-4a3b-8137-dc597a054133" providerId="ADAL" clId="{6CCE4A92-1425-4C79-A871-6A63111EAA1F}" dt="2025-02-20T23:44:05.478" v="2079" actId="403"/>
        <pc:sldMkLst>
          <pc:docMk/>
          <pc:sldMk cId="1047483084" sldId="855"/>
        </pc:sldMkLst>
      </pc:sldChg>
      <pc:sldChg chg="modSp add mod">
        <pc:chgData name="Damian Gordon" userId="796278f3-970d-4a3b-8137-dc597a054133" providerId="ADAL" clId="{6CCE4A92-1425-4C79-A871-6A63111EAA1F}" dt="2025-02-20T23:36:25.928" v="2037" actId="20577"/>
        <pc:sldMkLst>
          <pc:docMk/>
          <pc:sldMk cId="1276610831" sldId="856"/>
        </pc:sldMkLst>
      </pc:sldChg>
      <pc:sldChg chg="addSp modSp add mod">
        <pc:chgData name="Damian Gordon" userId="796278f3-970d-4a3b-8137-dc597a054133" providerId="ADAL" clId="{6CCE4A92-1425-4C79-A871-6A63111EAA1F}" dt="2025-02-20T23:40:55.828" v="2076" actId="14100"/>
        <pc:sldMkLst>
          <pc:docMk/>
          <pc:sldMk cId="457972323" sldId="857"/>
        </pc:sldMkLst>
      </pc:sldChg>
    </pc:docChg>
  </pc:docChgLst>
  <pc:docChgLst>
    <pc:chgData name="Damian Gordon" userId="796278f3-970d-4a3b-8137-dc597a054133" providerId="ADAL" clId="{6C3C4689-DBEB-4494-A627-458BF867F015}"/>
    <pc:docChg chg="modSld">
      <pc:chgData name="Damian Gordon" userId="796278f3-970d-4a3b-8137-dc597a054133" providerId="ADAL" clId="{6C3C4689-DBEB-4494-A627-458BF867F015}" dt="2024-09-13T15:54:30.832" v="1" actId="20577"/>
      <pc:docMkLst>
        <pc:docMk/>
      </pc:docMkLst>
      <pc:sldChg chg="modSp mod">
        <pc:chgData name="Damian Gordon" userId="796278f3-970d-4a3b-8137-dc597a054133" providerId="ADAL" clId="{6C3C4689-DBEB-4494-A627-458BF867F015}" dt="2024-09-13T15:54:30.832" v="1" actId="20577"/>
        <pc:sldMkLst>
          <pc:docMk/>
          <pc:sldMk cId="3805323869" sldId="461"/>
        </pc:sldMkLst>
      </pc:sldChg>
    </pc:docChg>
  </pc:docChgLst>
  <pc:docChgLst>
    <pc:chgData name="Damian Gordon" userId="796278f3-970d-4a3b-8137-dc597a054133" providerId="ADAL" clId="{AF51A19B-0571-4438-8CE9-771ACA5D5360}"/>
    <pc:docChg chg="custSel modSld">
      <pc:chgData name="Damian Gordon" userId="796278f3-970d-4a3b-8137-dc597a054133" providerId="ADAL" clId="{AF51A19B-0571-4438-8CE9-771ACA5D5360}" dt="2024-07-05T00:45:26.830" v="25" actId="20577"/>
      <pc:docMkLst>
        <pc:docMk/>
      </pc:docMkLst>
      <pc:sldChg chg="addSp delSp modSp mod">
        <pc:chgData name="Damian Gordon" userId="796278f3-970d-4a3b-8137-dc597a054133" providerId="ADAL" clId="{AF51A19B-0571-4438-8CE9-771ACA5D5360}" dt="2024-07-05T00:45:26.830" v="25" actId="20577"/>
        <pc:sldMkLst>
          <pc:docMk/>
          <pc:sldMk cId="321388942" sldId="259"/>
        </pc:sldMkLst>
      </pc:sldChg>
    </pc:docChg>
  </pc:docChgLst>
  <pc:docChgLst>
    <pc:chgData name="Damian Gordon" userId="796278f3-970d-4a3b-8137-dc597a054133" providerId="ADAL" clId="{7FEC25F7-A39A-4170-82F0-81AE16918F0E}"/>
    <pc:docChg chg="undo custSel addSld delSld modSld sldOrd">
      <pc:chgData name="Damian Gordon" userId="796278f3-970d-4a3b-8137-dc597a054133" providerId="ADAL" clId="{7FEC25F7-A39A-4170-82F0-81AE16918F0E}" dt="2024-08-02T14:32:25.595" v="6631" actId="27636"/>
      <pc:docMkLst>
        <pc:docMk/>
      </pc:docMkLst>
      <pc:sldChg chg="modSp mod">
        <pc:chgData name="Damian Gordon" userId="796278f3-970d-4a3b-8137-dc597a054133" providerId="ADAL" clId="{7FEC25F7-A39A-4170-82F0-81AE16918F0E}" dt="2024-07-09T13:28:19.327" v="5465"/>
        <pc:sldMkLst>
          <pc:docMk/>
          <pc:sldMk cId="3735875418" sldId="430"/>
        </pc:sldMkLst>
      </pc:sldChg>
      <pc:sldChg chg="del ord">
        <pc:chgData name="Damian Gordon" userId="796278f3-970d-4a3b-8137-dc597a054133" providerId="ADAL" clId="{7FEC25F7-A39A-4170-82F0-81AE16918F0E}" dt="2024-07-09T12:30:04.955" v="5083" actId="47"/>
        <pc:sldMkLst>
          <pc:docMk/>
          <pc:sldMk cId="1223211032" sldId="460"/>
        </pc:sldMkLst>
      </pc:sldChg>
      <pc:sldChg chg="modSp mod">
        <pc:chgData name="Damian Gordon" userId="796278f3-970d-4a3b-8137-dc597a054133" providerId="ADAL" clId="{7FEC25F7-A39A-4170-82F0-81AE16918F0E}" dt="2024-08-02T14:23:36.567" v="6542" actId="404"/>
        <pc:sldMkLst>
          <pc:docMk/>
          <pc:sldMk cId="3805323869" sldId="461"/>
        </pc:sldMkLst>
      </pc:sldChg>
      <pc:sldChg chg="modSp mod">
        <pc:chgData name="Damian Gordon" userId="796278f3-970d-4a3b-8137-dc597a054133" providerId="ADAL" clId="{7FEC25F7-A39A-4170-82F0-81AE16918F0E}" dt="2024-07-09T13:29:12.180" v="5518" actId="20577"/>
        <pc:sldMkLst>
          <pc:docMk/>
          <pc:sldMk cId="4095918154" sldId="474"/>
        </pc:sldMkLst>
      </pc:sldChg>
      <pc:sldChg chg="modSp mod ord">
        <pc:chgData name="Damian Gordon" userId="796278f3-970d-4a3b-8137-dc597a054133" providerId="ADAL" clId="{7FEC25F7-A39A-4170-82F0-81AE16918F0E}" dt="2024-07-06T14:15:10.250" v="2423"/>
        <pc:sldMkLst>
          <pc:docMk/>
          <pc:sldMk cId="4201349747" sldId="488"/>
        </pc:sldMkLst>
      </pc:sldChg>
      <pc:sldChg chg="addSp delSp modSp mod">
        <pc:chgData name="Damian Gordon" userId="796278f3-970d-4a3b-8137-dc597a054133" providerId="ADAL" clId="{7FEC25F7-A39A-4170-82F0-81AE16918F0E}" dt="2024-07-05T13:34:12.565" v="276" actId="478"/>
        <pc:sldMkLst>
          <pc:docMk/>
          <pc:sldMk cId="4253531965" sldId="489"/>
        </pc:sldMkLst>
      </pc:sldChg>
      <pc:sldChg chg="modSp mod">
        <pc:chgData name="Damian Gordon" userId="796278f3-970d-4a3b-8137-dc597a054133" providerId="ADAL" clId="{7FEC25F7-A39A-4170-82F0-81AE16918F0E}" dt="2024-07-09T12:30:27.313" v="5125" actId="20577"/>
        <pc:sldMkLst>
          <pc:docMk/>
          <pc:sldMk cId="1380855924" sldId="490"/>
        </pc:sldMkLst>
      </pc:sldChg>
      <pc:sldChg chg="modSp mod">
        <pc:chgData name="Damian Gordon" userId="796278f3-970d-4a3b-8137-dc597a054133" providerId="ADAL" clId="{7FEC25F7-A39A-4170-82F0-81AE16918F0E}" dt="2024-07-08T12:54:47.955" v="3352" actId="20577"/>
        <pc:sldMkLst>
          <pc:docMk/>
          <pc:sldMk cId="2042089025" sldId="493"/>
        </pc:sldMkLst>
      </pc:sldChg>
      <pc:sldChg chg="modSp mod">
        <pc:chgData name="Damian Gordon" userId="796278f3-970d-4a3b-8137-dc597a054133" providerId="ADAL" clId="{7FEC25F7-A39A-4170-82F0-81AE16918F0E}" dt="2024-07-09T13:29:25.748" v="5519" actId="113"/>
        <pc:sldMkLst>
          <pc:docMk/>
          <pc:sldMk cId="916282007" sldId="496"/>
        </pc:sldMkLst>
      </pc:sldChg>
      <pc:sldChg chg="modSp mod">
        <pc:chgData name="Damian Gordon" userId="796278f3-970d-4a3b-8137-dc597a054133" providerId="ADAL" clId="{7FEC25F7-A39A-4170-82F0-81AE16918F0E}" dt="2024-07-09T13:28:08.571" v="5464" actId="20577"/>
        <pc:sldMkLst>
          <pc:docMk/>
          <pc:sldMk cId="1870675293" sldId="505"/>
        </pc:sldMkLst>
      </pc:sldChg>
      <pc:sldChg chg="addSp modSp add mod">
        <pc:chgData name="Damian Gordon" userId="796278f3-970d-4a3b-8137-dc597a054133" providerId="ADAL" clId="{7FEC25F7-A39A-4170-82F0-81AE16918F0E}" dt="2024-07-05T11:53:29.262" v="73" actId="1076"/>
        <pc:sldMkLst>
          <pc:docMk/>
          <pc:sldMk cId="1721466139" sldId="508"/>
        </pc:sldMkLst>
      </pc:sldChg>
      <pc:sldChg chg="addSp delSp modSp add mod ord">
        <pc:chgData name="Damian Gordon" userId="796278f3-970d-4a3b-8137-dc597a054133" providerId="ADAL" clId="{7FEC25F7-A39A-4170-82F0-81AE16918F0E}" dt="2024-07-06T14:16:00.176" v="2425"/>
        <pc:sldMkLst>
          <pc:docMk/>
          <pc:sldMk cId="2822760810" sldId="509"/>
        </pc:sldMkLst>
      </pc:sldChg>
      <pc:sldChg chg="addSp delSp modSp add mod">
        <pc:chgData name="Damian Gordon" userId="796278f3-970d-4a3b-8137-dc597a054133" providerId="ADAL" clId="{7FEC25F7-A39A-4170-82F0-81AE16918F0E}" dt="2024-07-05T14:53:28.828" v="976" actId="20577"/>
        <pc:sldMkLst>
          <pc:docMk/>
          <pc:sldMk cId="4265199667" sldId="510"/>
        </pc:sldMkLst>
      </pc:sldChg>
      <pc:sldChg chg="addSp delSp modSp add mod ord">
        <pc:chgData name="Damian Gordon" userId="796278f3-970d-4a3b-8137-dc597a054133" providerId="ADAL" clId="{7FEC25F7-A39A-4170-82F0-81AE16918F0E}" dt="2024-07-09T13:50:45.291" v="5992" actId="20577"/>
        <pc:sldMkLst>
          <pc:docMk/>
          <pc:sldMk cId="2228028331" sldId="511"/>
        </pc:sldMkLst>
      </pc:sldChg>
      <pc:sldChg chg="addSp delSp modSp add mod ord">
        <pc:chgData name="Damian Gordon" userId="796278f3-970d-4a3b-8137-dc597a054133" providerId="ADAL" clId="{7FEC25F7-A39A-4170-82F0-81AE16918F0E}" dt="2024-07-06T14:16:09.908" v="2427"/>
        <pc:sldMkLst>
          <pc:docMk/>
          <pc:sldMk cId="432110398" sldId="512"/>
        </pc:sldMkLst>
      </pc:sldChg>
      <pc:sldChg chg="addSp delSp modSp add mod setBg">
        <pc:chgData name="Damian Gordon" userId="796278f3-970d-4a3b-8137-dc597a054133" providerId="ADAL" clId="{7FEC25F7-A39A-4170-82F0-81AE16918F0E}" dt="2024-07-09T12:24:09.198" v="4705" actId="26606"/>
        <pc:sldMkLst>
          <pc:docMk/>
          <pc:sldMk cId="1333166156" sldId="513"/>
        </pc:sldMkLst>
      </pc:sldChg>
      <pc:sldChg chg="modSp add mod ord">
        <pc:chgData name="Damian Gordon" userId="796278f3-970d-4a3b-8137-dc597a054133" providerId="ADAL" clId="{7FEC25F7-A39A-4170-82F0-81AE16918F0E}" dt="2024-07-06T14:16:09.908" v="2427"/>
        <pc:sldMkLst>
          <pc:docMk/>
          <pc:sldMk cId="2619792849" sldId="514"/>
        </pc:sldMkLst>
      </pc:sldChg>
      <pc:sldChg chg="modSp add mod ord">
        <pc:chgData name="Damian Gordon" userId="796278f3-970d-4a3b-8137-dc597a054133" providerId="ADAL" clId="{7FEC25F7-A39A-4170-82F0-81AE16918F0E}" dt="2024-07-06T14:16:09.908" v="2427"/>
        <pc:sldMkLst>
          <pc:docMk/>
          <pc:sldMk cId="2361069070" sldId="515"/>
        </pc:sldMkLst>
      </pc:sldChg>
      <pc:sldChg chg="modSp add mod ord">
        <pc:chgData name="Damian Gordon" userId="796278f3-970d-4a3b-8137-dc597a054133" providerId="ADAL" clId="{7FEC25F7-A39A-4170-82F0-81AE16918F0E}" dt="2024-07-06T14:17:46.113" v="2428" actId="20577"/>
        <pc:sldMkLst>
          <pc:docMk/>
          <pc:sldMk cId="3330554156" sldId="516"/>
        </pc:sldMkLst>
      </pc:sldChg>
      <pc:sldChg chg="modSp add mod ord">
        <pc:chgData name="Damian Gordon" userId="796278f3-970d-4a3b-8137-dc597a054133" providerId="ADAL" clId="{7FEC25F7-A39A-4170-82F0-81AE16918F0E}" dt="2024-07-06T14:14:06.748" v="2417" actId="20577"/>
        <pc:sldMkLst>
          <pc:docMk/>
          <pc:sldMk cId="2356892724" sldId="517"/>
        </pc:sldMkLst>
      </pc:sldChg>
      <pc:sldChg chg="add del">
        <pc:chgData name="Damian Gordon" userId="796278f3-970d-4a3b-8137-dc597a054133" providerId="ADAL" clId="{7FEC25F7-A39A-4170-82F0-81AE16918F0E}" dt="2024-07-06T18:05:26.646" v="2435" actId="47"/>
        <pc:sldMkLst>
          <pc:docMk/>
          <pc:sldMk cId="2986980347" sldId="518"/>
        </pc:sldMkLst>
      </pc:sldChg>
      <pc:sldChg chg="modSp add mod ord">
        <pc:chgData name="Damian Gordon" userId="796278f3-970d-4a3b-8137-dc597a054133" providerId="ADAL" clId="{7FEC25F7-A39A-4170-82F0-81AE16918F0E}" dt="2024-07-09T11:48:06.592" v="3360" actId="20577"/>
        <pc:sldMkLst>
          <pc:docMk/>
          <pc:sldMk cId="3900040505" sldId="519"/>
        </pc:sldMkLst>
      </pc:sldChg>
      <pc:sldChg chg="addSp delSp modSp add mod ord">
        <pc:chgData name="Damian Gordon" userId="796278f3-970d-4a3b-8137-dc597a054133" providerId="ADAL" clId="{7FEC25F7-A39A-4170-82F0-81AE16918F0E}" dt="2024-08-02T14:28:58.969" v="6629" actId="20577"/>
        <pc:sldMkLst>
          <pc:docMk/>
          <pc:sldMk cId="1392760388" sldId="520"/>
        </pc:sldMkLst>
      </pc:sldChg>
      <pc:sldChg chg="addSp delSp modSp add mod ord">
        <pc:chgData name="Damian Gordon" userId="796278f3-970d-4a3b-8137-dc597a054133" providerId="ADAL" clId="{7FEC25F7-A39A-4170-82F0-81AE16918F0E}" dt="2024-07-06T18:28:39.723" v="3318"/>
        <pc:sldMkLst>
          <pc:docMk/>
          <pc:sldMk cId="90912281" sldId="521"/>
        </pc:sldMkLst>
      </pc:sldChg>
      <pc:sldChg chg="addSp delSp modSp add mod">
        <pc:chgData name="Damian Gordon" userId="796278f3-970d-4a3b-8137-dc597a054133" providerId="ADAL" clId="{7FEC25F7-A39A-4170-82F0-81AE16918F0E}" dt="2024-07-09T12:08:35.460" v="3887" actId="27636"/>
        <pc:sldMkLst>
          <pc:docMk/>
          <pc:sldMk cId="3759057335" sldId="522"/>
        </pc:sldMkLst>
      </pc:sldChg>
      <pc:sldChg chg="addSp delSp modSp add mod">
        <pc:chgData name="Damian Gordon" userId="796278f3-970d-4a3b-8137-dc597a054133" providerId="ADAL" clId="{7FEC25F7-A39A-4170-82F0-81AE16918F0E}" dt="2024-07-09T12:08:58.753" v="3890" actId="27636"/>
        <pc:sldMkLst>
          <pc:docMk/>
          <pc:sldMk cId="1480789399" sldId="523"/>
        </pc:sldMkLst>
      </pc:sldChg>
      <pc:sldChg chg="modSp add mod">
        <pc:chgData name="Damian Gordon" userId="796278f3-970d-4a3b-8137-dc597a054133" providerId="ADAL" clId="{7FEC25F7-A39A-4170-82F0-81AE16918F0E}" dt="2024-07-09T12:28:53.861" v="5082" actId="20577"/>
        <pc:sldMkLst>
          <pc:docMk/>
          <pc:sldMk cId="3150756904" sldId="524"/>
        </pc:sldMkLst>
      </pc:sldChg>
      <pc:sldChg chg="modSp add mod">
        <pc:chgData name="Damian Gordon" userId="796278f3-970d-4a3b-8137-dc597a054133" providerId="ADAL" clId="{7FEC25F7-A39A-4170-82F0-81AE16918F0E}" dt="2024-07-09T12:16:48.333" v="4584" actId="27636"/>
        <pc:sldMkLst>
          <pc:docMk/>
          <pc:sldMk cId="168884867" sldId="525"/>
        </pc:sldMkLst>
      </pc:sldChg>
      <pc:sldChg chg="addSp delSp modSp add mod setBg">
        <pc:chgData name="Damian Gordon" userId="796278f3-970d-4a3b-8137-dc597a054133" providerId="ADAL" clId="{7FEC25F7-A39A-4170-82F0-81AE16918F0E}" dt="2024-07-09T12:17:43.964" v="4589" actId="26606"/>
        <pc:sldMkLst>
          <pc:docMk/>
          <pc:sldMk cId="2598802286" sldId="526"/>
        </pc:sldMkLst>
      </pc:sldChg>
      <pc:sldChg chg="add del">
        <pc:chgData name="Damian Gordon" userId="796278f3-970d-4a3b-8137-dc597a054133" providerId="ADAL" clId="{7FEC25F7-A39A-4170-82F0-81AE16918F0E}" dt="2024-07-09T13:27:26.722" v="5443" actId="47"/>
        <pc:sldMkLst>
          <pc:docMk/>
          <pc:sldMk cId="3094175110" sldId="527"/>
        </pc:sldMkLst>
      </pc:sldChg>
      <pc:sldChg chg="delSp add ord">
        <pc:chgData name="Damian Gordon" userId="796278f3-970d-4a3b-8137-dc597a054133" providerId="ADAL" clId="{7FEC25F7-A39A-4170-82F0-81AE16918F0E}" dt="2024-07-09T12:23:58.792" v="4700"/>
        <pc:sldMkLst>
          <pc:docMk/>
          <pc:sldMk cId="2508920386" sldId="528"/>
        </pc:sldMkLst>
      </pc:sldChg>
      <pc:sldChg chg="add">
        <pc:chgData name="Damian Gordon" userId="796278f3-970d-4a3b-8137-dc597a054133" providerId="ADAL" clId="{7FEC25F7-A39A-4170-82F0-81AE16918F0E}" dt="2024-07-09T13:18:02.232" v="5126"/>
        <pc:sldMkLst>
          <pc:docMk/>
          <pc:sldMk cId="2648661551" sldId="529"/>
        </pc:sldMkLst>
      </pc:sldChg>
      <pc:sldChg chg="addSp delSp modSp add mod ord">
        <pc:chgData name="Damian Gordon" userId="796278f3-970d-4a3b-8137-dc597a054133" providerId="ADAL" clId="{7FEC25F7-A39A-4170-82F0-81AE16918F0E}" dt="2024-07-09T14:09:17.775" v="6249"/>
        <pc:sldMkLst>
          <pc:docMk/>
          <pc:sldMk cId="1997344540" sldId="530"/>
        </pc:sldMkLst>
      </pc:sldChg>
      <pc:sldChg chg="add del">
        <pc:chgData name="Damian Gordon" userId="796278f3-970d-4a3b-8137-dc597a054133" providerId="ADAL" clId="{7FEC25F7-A39A-4170-82F0-81AE16918F0E}" dt="2024-07-09T14:01:44.014" v="6091" actId="47"/>
        <pc:sldMkLst>
          <pc:docMk/>
          <pc:sldMk cId="3320530740" sldId="531"/>
        </pc:sldMkLst>
      </pc:sldChg>
      <pc:sldChg chg="modSp add mod ord">
        <pc:chgData name="Damian Gordon" userId="796278f3-970d-4a3b-8137-dc597a054133" providerId="ADAL" clId="{7FEC25F7-A39A-4170-82F0-81AE16918F0E}" dt="2024-07-09T14:07:01.268" v="6185" actId="20577"/>
        <pc:sldMkLst>
          <pc:docMk/>
          <pc:sldMk cId="14068166" sldId="532"/>
        </pc:sldMkLst>
      </pc:sldChg>
      <pc:sldChg chg="delSp add mod ord">
        <pc:chgData name="Damian Gordon" userId="796278f3-970d-4a3b-8137-dc597a054133" providerId="ADAL" clId="{7FEC25F7-A39A-4170-82F0-81AE16918F0E}" dt="2024-07-09T14:07:21.316" v="6189"/>
        <pc:sldMkLst>
          <pc:docMk/>
          <pc:sldMk cId="1092859899" sldId="533"/>
        </pc:sldMkLst>
      </pc:sldChg>
      <pc:sldChg chg="addSp modSp add mod">
        <pc:chgData name="Damian Gordon" userId="796278f3-970d-4a3b-8137-dc597a054133" providerId="ADAL" clId="{7FEC25F7-A39A-4170-82F0-81AE16918F0E}" dt="2024-08-02T14:27:58.284" v="6600" actId="1076"/>
        <pc:sldMkLst>
          <pc:docMk/>
          <pc:sldMk cId="2813614338" sldId="534"/>
        </pc:sldMkLst>
      </pc:sldChg>
      <pc:sldChg chg="modSp add mod ord">
        <pc:chgData name="Damian Gordon" userId="796278f3-970d-4a3b-8137-dc597a054133" providerId="ADAL" clId="{7FEC25F7-A39A-4170-82F0-81AE16918F0E}" dt="2024-07-09T14:11:25.664" v="6541" actId="20577"/>
        <pc:sldMkLst>
          <pc:docMk/>
          <pc:sldMk cId="1876897265" sldId="535"/>
        </pc:sldMkLst>
      </pc:sldChg>
      <pc:sldChg chg="add del">
        <pc:chgData name="Damian Gordon" userId="796278f3-970d-4a3b-8137-dc597a054133" providerId="ADAL" clId="{7FEC25F7-A39A-4170-82F0-81AE16918F0E}" dt="2024-07-09T14:08:33.903" v="6192"/>
        <pc:sldMkLst>
          <pc:docMk/>
          <pc:sldMk cId="4133125882" sldId="535"/>
        </pc:sldMkLst>
      </pc:sldChg>
      <pc:sldChg chg="modSp mod">
        <pc:chgData name="Damian Gordon" userId="796278f3-970d-4a3b-8137-dc597a054133" providerId="ADAL" clId="{7FEC25F7-A39A-4170-82F0-81AE16918F0E}" dt="2024-08-02T14:32:25.595" v="6631" actId="27636"/>
        <pc:sldMkLst>
          <pc:docMk/>
          <pc:sldMk cId="2418298055" sldId="538"/>
        </pc:sldMkLst>
      </pc:sldChg>
      <pc:sldChg chg="addSp modSp add mod">
        <pc:chgData name="Damian Gordon" userId="796278f3-970d-4a3b-8137-dc597a054133" providerId="ADAL" clId="{7FEC25F7-A39A-4170-82F0-81AE16918F0E}" dt="2024-08-02T14:28:10.849" v="6620" actId="20577"/>
        <pc:sldMkLst>
          <pc:docMk/>
          <pc:sldMk cId="572223339" sldId="541"/>
        </pc:sldMkLst>
      </pc:sldChg>
    </pc:docChg>
  </pc:docChgLst>
  <pc:docChgLst>
    <pc:chgData name="Damian Gordon" userId="796278f3-970d-4a3b-8137-dc597a054133" providerId="ADAL" clId="{51C9C497-AE05-44AC-9738-DACC3ED90E3A}"/>
    <pc:docChg chg="undo custSel addSld delSld modSld">
      <pc:chgData name="Damian Gordon" userId="796278f3-970d-4a3b-8137-dc597a054133" providerId="ADAL" clId="{51C9C497-AE05-44AC-9738-DACC3ED90E3A}" dt="2024-09-17T10:19:49.115" v="651" actId="403"/>
      <pc:docMkLst>
        <pc:docMk/>
      </pc:docMkLst>
      <pc:sldChg chg="addSp modSp">
        <pc:chgData name="Damian Gordon" userId="796278f3-970d-4a3b-8137-dc597a054133" providerId="ADAL" clId="{51C9C497-AE05-44AC-9738-DACC3ED90E3A}" dt="2024-09-17T09:58:13.062" v="320"/>
        <pc:sldMkLst>
          <pc:docMk/>
          <pc:sldMk cId="1941464876" sldId="256"/>
        </pc:sldMkLst>
      </pc:sldChg>
      <pc:sldChg chg="addSp delSp modSp mod">
        <pc:chgData name="Damian Gordon" userId="796278f3-970d-4a3b-8137-dc597a054133" providerId="ADAL" clId="{51C9C497-AE05-44AC-9738-DACC3ED90E3A}" dt="2024-09-17T09:58:01.593" v="319"/>
        <pc:sldMkLst>
          <pc:docMk/>
          <pc:sldMk cId="1721466139" sldId="508"/>
        </pc:sldMkLst>
      </pc:sldChg>
      <pc:sldChg chg="addSp delSp modSp add mod">
        <pc:chgData name="Damian Gordon" userId="796278f3-970d-4a3b-8137-dc597a054133" providerId="ADAL" clId="{51C9C497-AE05-44AC-9738-DACC3ED90E3A}" dt="2024-09-17T09:44:14.798" v="135" actId="1076"/>
        <pc:sldMkLst>
          <pc:docMk/>
          <pc:sldMk cId="4109757825" sldId="542"/>
        </pc:sldMkLst>
      </pc:sldChg>
      <pc:sldChg chg="addSp delSp modSp add mod">
        <pc:chgData name="Damian Gordon" userId="796278f3-970d-4a3b-8137-dc597a054133" providerId="ADAL" clId="{51C9C497-AE05-44AC-9738-DACC3ED90E3A}" dt="2024-09-17T09:46:30.867" v="223" actId="478"/>
        <pc:sldMkLst>
          <pc:docMk/>
          <pc:sldMk cId="1741549133" sldId="543"/>
        </pc:sldMkLst>
      </pc:sldChg>
      <pc:sldChg chg="addSp delSp modSp add del mod">
        <pc:chgData name="Damian Gordon" userId="796278f3-970d-4a3b-8137-dc597a054133" providerId="ADAL" clId="{51C9C497-AE05-44AC-9738-DACC3ED90E3A}" dt="2024-09-17T09:49:43.985" v="280" actId="47"/>
        <pc:sldMkLst>
          <pc:docMk/>
          <pc:sldMk cId="3072973736" sldId="544"/>
        </pc:sldMkLst>
      </pc:sldChg>
      <pc:sldChg chg="addSp delSp modSp add mod">
        <pc:chgData name="Damian Gordon" userId="796278f3-970d-4a3b-8137-dc597a054133" providerId="ADAL" clId="{51C9C497-AE05-44AC-9738-DACC3ED90E3A}" dt="2024-09-17T09:49:29.398" v="279" actId="20577"/>
        <pc:sldMkLst>
          <pc:docMk/>
          <pc:sldMk cId="1275048363" sldId="545"/>
        </pc:sldMkLst>
      </pc:sldChg>
      <pc:sldChg chg="add">
        <pc:chgData name="Damian Gordon" userId="796278f3-970d-4a3b-8137-dc597a054133" providerId="ADAL" clId="{51C9C497-AE05-44AC-9738-DACC3ED90E3A}" dt="2024-09-17T09:50:53.184" v="281"/>
        <pc:sldMkLst>
          <pc:docMk/>
          <pc:sldMk cId="3697168116" sldId="546"/>
        </pc:sldMkLst>
      </pc:sldChg>
      <pc:sldChg chg="addSp modSp add mod">
        <pc:chgData name="Damian Gordon" userId="796278f3-970d-4a3b-8137-dc597a054133" providerId="ADAL" clId="{51C9C497-AE05-44AC-9738-DACC3ED90E3A}" dt="2024-09-17T09:55:49.376" v="310" actId="20577"/>
        <pc:sldMkLst>
          <pc:docMk/>
          <pc:sldMk cId="810842889" sldId="547"/>
        </pc:sldMkLst>
      </pc:sldChg>
      <pc:sldChg chg="addSp delSp modSp add mod setBg">
        <pc:chgData name="Damian Gordon" userId="796278f3-970d-4a3b-8137-dc597a054133" providerId="ADAL" clId="{51C9C497-AE05-44AC-9738-DACC3ED90E3A}" dt="2024-09-17T09:54:32.414" v="300" actId="26606"/>
        <pc:sldMkLst>
          <pc:docMk/>
          <pc:sldMk cId="194116933" sldId="548"/>
        </pc:sldMkLst>
      </pc:sldChg>
      <pc:sldChg chg="addSp delSp modSp add mod">
        <pc:chgData name="Damian Gordon" userId="796278f3-970d-4a3b-8137-dc597a054133" providerId="ADAL" clId="{51C9C497-AE05-44AC-9738-DACC3ED90E3A}" dt="2024-09-17T09:57:58.188" v="318" actId="21"/>
        <pc:sldMkLst>
          <pc:docMk/>
          <pc:sldMk cId="3284315641" sldId="549"/>
        </pc:sldMkLst>
      </pc:sldChg>
      <pc:sldChg chg="modSp add mod">
        <pc:chgData name="Damian Gordon" userId="796278f3-970d-4a3b-8137-dc597a054133" providerId="ADAL" clId="{51C9C497-AE05-44AC-9738-DACC3ED90E3A}" dt="2024-09-17T09:58:33.779" v="323" actId="27636"/>
        <pc:sldMkLst>
          <pc:docMk/>
          <pc:sldMk cId="2068285729" sldId="550"/>
        </pc:sldMkLst>
      </pc:sldChg>
      <pc:sldChg chg="addSp delSp modSp add mod modNotesTx">
        <pc:chgData name="Damian Gordon" userId="796278f3-970d-4a3b-8137-dc597a054133" providerId="ADAL" clId="{51C9C497-AE05-44AC-9738-DACC3ED90E3A}" dt="2024-09-17T10:01:14.340" v="451" actId="167"/>
        <pc:sldMkLst>
          <pc:docMk/>
          <pc:sldMk cId="4132202039" sldId="551"/>
        </pc:sldMkLst>
      </pc:sldChg>
      <pc:sldChg chg="delSp modSp add mod">
        <pc:chgData name="Damian Gordon" userId="796278f3-970d-4a3b-8137-dc597a054133" providerId="ADAL" clId="{51C9C497-AE05-44AC-9738-DACC3ED90E3A}" dt="2024-09-17T10:12:45.200" v="489" actId="20577"/>
        <pc:sldMkLst>
          <pc:docMk/>
          <pc:sldMk cId="1868398000" sldId="552"/>
        </pc:sldMkLst>
      </pc:sldChg>
      <pc:sldChg chg="add del">
        <pc:chgData name="Damian Gordon" userId="796278f3-970d-4a3b-8137-dc597a054133" providerId="ADAL" clId="{51C9C497-AE05-44AC-9738-DACC3ED90E3A}" dt="2024-09-17T10:12:44.718" v="488"/>
        <pc:sldMkLst>
          <pc:docMk/>
          <pc:sldMk cId="1648463634" sldId="553"/>
        </pc:sldMkLst>
      </pc:sldChg>
      <pc:sldChg chg="addSp modSp add mod">
        <pc:chgData name="Damian Gordon" userId="796278f3-970d-4a3b-8137-dc597a054133" providerId="ADAL" clId="{51C9C497-AE05-44AC-9738-DACC3ED90E3A}" dt="2024-09-17T10:13:38.188" v="533" actId="1076"/>
        <pc:sldMkLst>
          <pc:docMk/>
          <pc:sldMk cId="2363125076" sldId="553"/>
        </pc:sldMkLst>
      </pc:sldChg>
      <pc:sldChg chg="modSp add mod">
        <pc:chgData name="Damian Gordon" userId="796278f3-970d-4a3b-8137-dc597a054133" providerId="ADAL" clId="{51C9C497-AE05-44AC-9738-DACC3ED90E3A}" dt="2024-09-17T10:16:30.861" v="602" actId="20577"/>
        <pc:sldMkLst>
          <pc:docMk/>
          <pc:sldMk cId="1314442596" sldId="554"/>
        </pc:sldMkLst>
      </pc:sldChg>
      <pc:sldChg chg="add">
        <pc:chgData name="Damian Gordon" userId="796278f3-970d-4a3b-8137-dc597a054133" providerId="ADAL" clId="{51C9C497-AE05-44AC-9738-DACC3ED90E3A}" dt="2024-09-17T10:14:16.064" v="536"/>
        <pc:sldMkLst>
          <pc:docMk/>
          <pc:sldMk cId="3826350951" sldId="555"/>
        </pc:sldMkLst>
      </pc:sldChg>
      <pc:sldChg chg="add">
        <pc:chgData name="Damian Gordon" userId="796278f3-970d-4a3b-8137-dc597a054133" providerId="ADAL" clId="{51C9C497-AE05-44AC-9738-DACC3ED90E3A}" dt="2024-09-17T10:14:34.410" v="564"/>
        <pc:sldMkLst>
          <pc:docMk/>
          <pc:sldMk cId="2558959071" sldId="556"/>
        </pc:sldMkLst>
      </pc:sldChg>
      <pc:sldChg chg="modSp add mod">
        <pc:chgData name="Damian Gordon" userId="796278f3-970d-4a3b-8137-dc597a054133" providerId="ADAL" clId="{51C9C497-AE05-44AC-9738-DACC3ED90E3A}" dt="2024-09-17T10:15:22.309" v="592" actId="20577"/>
        <pc:sldMkLst>
          <pc:docMk/>
          <pc:sldMk cId="62470669" sldId="557"/>
        </pc:sldMkLst>
      </pc:sldChg>
      <pc:sldChg chg="modSp add mod">
        <pc:chgData name="Damian Gordon" userId="796278f3-970d-4a3b-8137-dc597a054133" providerId="ADAL" clId="{51C9C497-AE05-44AC-9738-DACC3ED90E3A}" dt="2024-09-17T10:15:04.638" v="590" actId="20577"/>
        <pc:sldMkLst>
          <pc:docMk/>
          <pc:sldMk cId="3337860375" sldId="558"/>
        </pc:sldMkLst>
      </pc:sldChg>
      <pc:sldChg chg="add">
        <pc:chgData name="Damian Gordon" userId="796278f3-970d-4a3b-8137-dc597a054133" providerId="ADAL" clId="{51C9C497-AE05-44AC-9738-DACC3ED90E3A}" dt="2024-09-17T10:15:13.905" v="591"/>
        <pc:sldMkLst>
          <pc:docMk/>
          <pc:sldMk cId="1375753814" sldId="559"/>
        </pc:sldMkLst>
      </pc:sldChg>
      <pc:sldChg chg="add">
        <pc:chgData name="Damian Gordon" userId="796278f3-970d-4a3b-8137-dc597a054133" providerId="ADAL" clId="{51C9C497-AE05-44AC-9738-DACC3ED90E3A}" dt="2024-09-17T10:15:59.829" v="595"/>
        <pc:sldMkLst>
          <pc:docMk/>
          <pc:sldMk cId="2845990101" sldId="560"/>
        </pc:sldMkLst>
      </pc:sldChg>
      <pc:sldChg chg="add">
        <pc:chgData name="Damian Gordon" userId="796278f3-970d-4a3b-8137-dc597a054133" providerId="ADAL" clId="{51C9C497-AE05-44AC-9738-DACC3ED90E3A}" dt="2024-09-17T10:16:09.895" v="597"/>
        <pc:sldMkLst>
          <pc:docMk/>
          <pc:sldMk cId="4152644878" sldId="561"/>
        </pc:sldMkLst>
      </pc:sldChg>
      <pc:sldChg chg="add">
        <pc:chgData name="Damian Gordon" userId="796278f3-970d-4a3b-8137-dc597a054133" providerId="ADAL" clId="{51C9C497-AE05-44AC-9738-DACC3ED90E3A}" dt="2024-09-17T10:16:17.733" v="599"/>
        <pc:sldMkLst>
          <pc:docMk/>
          <pc:sldMk cId="1655053635" sldId="562"/>
        </pc:sldMkLst>
      </pc:sldChg>
      <pc:sldChg chg="add">
        <pc:chgData name="Damian Gordon" userId="796278f3-970d-4a3b-8137-dc597a054133" providerId="ADAL" clId="{51C9C497-AE05-44AC-9738-DACC3ED90E3A}" dt="2024-09-17T10:16:26.077" v="601"/>
        <pc:sldMkLst>
          <pc:docMk/>
          <pc:sldMk cId="1142153425" sldId="563"/>
        </pc:sldMkLst>
      </pc:sldChg>
      <pc:sldChg chg="modSp add mod">
        <pc:chgData name="Damian Gordon" userId="796278f3-970d-4a3b-8137-dc597a054133" providerId="ADAL" clId="{51C9C497-AE05-44AC-9738-DACC3ED90E3A}" dt="2024-09-17T10:18:07.924" v="610" actId="403"/>
        <pc:sldMkLst>
          <pc:docMk/>
          <pc:sldMk cId="1023680307" sldId="564"/>
        </pc:sldMkLst>
      </pc:sldChg>
      <pc:sldChg chg="modSp add mod">
        <pc:chgData name="Damian Gordon" userId="796278f3-970d-4a3b-8137-dc597a054133" providerId="ADAL" clId="{51C9C497-AE05-44AC-9738-DACC3ED90E3A}" dt="2024-09-17T10:18:12.938" v="611" actId="403"/>
        <pc:sldMkLst>
          <pc:docMk/>
          <pc:sldMk cId="104314410" sldId="565"/>
        </pc:sldMkLst>
      </pc:sldChg>
      <pc:sldChg chg="modSp add mod">
        <pc:chgData name="Damian Gordon" userId="796278f3-970d-4a3b-8137-dc597a054133" providerId="ADAL" clId="{51C9C497-AE05-44AC-9738-DACC3ED90E3A}" dt="2024-09-17T10:18:33.214" v="615" actId="403"/>
        <pc:sldMkLst>
          <pc:docMk/>
          <pc:sldMk cId="1651527110" sldId="566"/>
        </pc:sldMkLst>
      </pc:sldChg>
      <pc:sldChg chg="modSp add mod">
        <pc:chgData name="Damian Gordon" userId="796278f3-970d-4a3b-8137-dc597a054133" providerId="ADAL" clId="{51C9C497-AE05-44AC-9738-DACC3ED90E3A}" dt="2024-09-17T10:18:51.431" v="619" actId="403"/>
        <pc:sldMkLst>
          <pc:docMk/>
          <pc:sldMk cId="1041985867" sldId="567"/>
        </pc:sldMkLst>
      </pc:sldChg>
      <pc:sldChg chg="modSp add mod">
        <pc:chgData name="Damian Gordon" userId="796278f3-970d-4a3b-8137-dc597a054133" providerId="ADAL" clId="{51C9C497-AE05-44AC-9738-DACC3ED90E3A}" dt="2024-09-17T10:19:11.544" v="623" actId="403"/>
        <pc:sldMkLst>
          <pc:docMk/>
          <pc:sldMk cId="1049163361" sldId="568"/>
        </pc:sldMkLst>
      </pc:sldChg>
      <pc:sldChg chg="modSp add mod">
        <pc:chgData name="Damian Gordon" userId="796278f3-970d-4a3b-8137-dc597a054133" providerId="ADAL" clId="{51C9C497-AE05-44AC-9738-DACC3ED90E3A}" dt="2024-09-17T10:19:49.115" v="651" actId="403"/>
        <pc:sldMkLst>
          <pc:docMk/>
          <pc:sldMk cId="3455537879" sldId="569"/>
        </pc:sldMkLst>
      </pc:sldChg>
    </pc:docChg>
  </pc:docChgLst>
  <pc:docChgLst>
    <pc:chgData name="Damian Gordon" userId="796278f3-970d-4a3b-8137-dc597a054133" providerId="ADAL" clId="{4B3DE34D-D605-4EAC-832C-480C006C90C4}"/>
    <pc:docChg chg="undo custSel addSld modSld sldOrd">
      <pc:chgData name="Damian Gordon" userId="796278f3-970d-4a3b-8137-dc597a054133" providerId="ADAL" clId="{4B3DE34D-D605-4EAC-832C-480C006C90C4}" dt="2024-05-27T15:29:00.982" v="1004" actId="1035"/>
      <pc:docMkLst>
        <pc:docMk/>
      </pc:docMkLst>
      <pc:sldChg chg="addSp delSp modSp new mod modMedia setBg delDesignElem">
        <pc:chgData name="Damian Gordon" userId="796278f3-970d-4a3b-8137-dc597a054133" providerId="ADAL" clId="{4B3DE34D-D605-4EAC-832C-480C006C90C4}" dt="2024-05-27T14:47:47.106" v="293"/>
        <pc:sldMkLst>
          <pc:docMk/>
          <pc:sldMk cId="1941464876" sldId="256"/>
        </pc:sldMkLst>
      </pc:sldChg>
      <pc:sldChg chg="addSp delSp modSp new mod">
        <pc:chgData name="Damian Gordon" userId="796278f3-970d-4a3b-8137-dc597a054133" providerId="ADAL" clId="{4B3DE34D-D605-4EAC-832C-480C006C90C4}" dt="2024-05-27T15:25:56.096" v="874" actId="167"/>
        <pc:sldMkLst>
          <pc:docMk/>
          <pc:sldMk cId="745447261" sldId="257"/>
        </pc:sldMkLst>
      </pc:sldChg>
      <pc:sldChg chg="addSp modSp add mod">
        <pc:chgData name="Damian Gordon" userId="796278f3-970d-4a3b-8137-dc597a054133" providerId="ADAL" clId="{4B3DE34D-D605-4EAC-832C-480C006C90C4}" dt="2024-05-27T15:26:09.954" v="878" actId="167"/>
        <pc:sldMkLst>
          <pc:docMk/>
          <pc:sldMk cId="32582299" sldId="258"/>
        </pc:sldMkLst>
      </pc:sldChg>
      <pc:sldChg chg="addSp delSp modSp new mod">
        <pc:chgData name="Damian Gordon" userId="796278f3-970d-4a3b-8137-dc597a054133" providerId="ADAL" clId="{4B3DE34D-D605-4EAC-832C-480C006C90C4}" dt="2024-05-27T15:25:45.883" v="871" actId="167"/>
        <pc:sldMkLst>
          <pc:docMk/>
          <pc:sldMk cId="321388942" sldId="259"/>
        </pc:sldMkLst>
      </pc:sldChg>
      <pc:sldChg chg="addSp modSp add mod">
        <pc:chgData name="Damian Gordon" userId="796278f3-970d-4a3b-8137-dc597a054133" providerId="ADAL" clId="{4B3DE34D-D605-4EAC-832C-480C006C90C4}" dt="2024-05-27T15:26:20.501" v="880" actId="167"/>
        <pc:sldMkLst>
          <pc:docMk/>
          <pc:sldMk cId="2082083534" sldId="260"/>
        </pc:sldMkLst>
      </pc:sldChg>
      <pc:sldChg chg="addSp modSp add mod">
        <pc:chgData name="Damian Gordon" userId="796278f3-970d-4a3b-8137-dc597a054133" providerId="ADAL" clId="{4B3DE34D-D605-4EAC-832C-480C006C90C4}" dt="2024-05-27T15:26:04.442" v="876" actId="167"/>
        <pc:sldMkLst>
          <pc:docMk/>
          <pc:sldMk cId="770477169" sldId="261"/>
        </pc:sldMkLst>
      </pc:sldChg>
      <pc:sldChg chg="addSp delSp modSp add mod">
        <pc:chgData name="Damian Gordon" userId="796278f3-970d-4a3b-8137-dc597a054133" providerId="ADAL" clId="{4B3DE34D-D605-4EAC-832C-480C006C90C4}" dt="2024-05-27T15:26:24.826" v="882" actId="167"/>
        <pc:sldMkLst>
          <pc:docMk/>
          <pc:sldMk cId="2877069948" sldId="262"/>
        </pc:sldMkLst>
      </pc:sldChg>
      <pc:sldChg chg="addSp modSp add mod">
        <pc:chgData name="Damian Gordon" userId="796278f3-970d-4a3b-8137-dc597a054133" providerId="ADAL" clId="{4B3DE34D-D605-4EAC-832C-480C006C90C4}" dt="2024-05-27T15:26:29.373" v="884" actId="167"/>
        <pc:sldMkLst>
          <pc:docMk/>
          <pc:sldMk cId="398487012" sldId="263"/>
        </pc:sldMkLst>
      </pc:sldChg>
      <pc:sldChg chg="addSp modSp add mod ord">
        <pc:chgData name="Damian Gordon" userId="796278f3-970d-4a3b-8137-dc597a054133" providerId="ADAL" clId="{4B3DE34D-D605-4EAC-832C-480C006C90C4}" dt="2024-05-27T15:26:38.258" v="888" actId="167"/>
        <pc:sldMkLst>
          <pc:docMk/>
          <pc:sldMk cId="2867830265" sldId="264"/>
        </pc:sldMkLst>
      </pc:sldChg>
      <pc:sldChg chg="addSp modSp add mod">
        <pc:chgData name="Damian Gordon" userId="796278f3-970d-4a3b-8137-dc597a054133" providerId="ADAL" clId="{4B3DE34D-D605-4EAC-832C-480C006C90C4}" dt="2024-05-27T15:26:34.022" v="886" actId="167"/>
        <pc:sldMkLst>
          <pc:docMk/>
          <pc:sldMk cId="2918594077" sldId="265"/>
        </pc:sldMkLst>
      </pc:sldChg>
      <pc:sldChg chg="addSp modSp add mod">
        <pc:chgData name="Damian Gordon" userId="796278f3-970d-4a3b-8137-dc597a054133" providerId="ADAL" clId="{4B3DE34D-D605-4EAC-832C-480C006C90C4}" dt="2024-05-27T15:26:43.482" v="890" actId="167"/>
        <pc:sldMkLst>
          <pc:docMk/>
          <pc:sldMk cId="2182701241" sldId="266"/>
        </pc:sldMkLst>
      </pc:sldChg>
      <pc:sldChg chg="addSp modSp add mod">
        <pc:chgData name="Damian Gordon" userId="796278f3-970d-4a3b-8137-dc597a054133" providerId="ADAL" clId="{4B3DE34D-D605-4EAC-832C-480C006C90C4}" dt="2024-05-27T15:26:48.076" v="892" actId="167"/>
        <pc:sldMkLst>
          <pc:docMk/>
          <pc:sldMk cId="4291527698" sldId="267"/>
        </pc:sldMkLst>
      </pc:sldChg>
      <pc:sldChg chg="addSp modSp add mod">
        <pc:chgData name="Damian Gordon" userId="796278f3-970d-4a3b-8137-dc597a054133" providerId="ADAL" clId="{4B3DE34D-D605-4EAC-832C-480C006C90C4}" dt="2024-05-27T15:26:52.827" v="894" actId="167"/>
        <pc:sldMkLst>
          <pc:docMk/>
          <pc:sldMk cId="2635752808" sldId="268"/>
        </pc:sldMkLst>
      </pc:sldChg>
      <pc:sldChg chg="addSp modSp add mod">
        <pc:chgData name="Damian Gordon" userId="796278f3-970d-4a3b-8137-dc597a054133" providerId="ADAL" clId="{4B3DE34D-D605-4EAC-832C-480C006C90C4}" dt="2024-05-27T15:26:57.083" v="896" actId="167"/>
        <pc:sldMkLst>
          <pc:docMk/>
          <pc:sldMk cId="3552182851" sldId="269"/>
        </pc:sldMkLst>
      </pc:sldChg>
      <pc:sldChg chg="addSp modSp add mod">
        <pc:chgData name="Damian Gordon" userId="796278f3-970d-4a3b-8137-dc597a054133" providerId="ADAL" clId="{4B3DE34D-D605-4EAC-832C-480C006C90C4}" dt="2024-05-27T15:27:24.807" v="906" actId="167"/>
        <pc:sldMkLst>
          <pc:docMk/>
          <pc:sldMk cId="3701803327" sldId="270"/>
        </pc:sldMkLst>
      </pc:sldChg>
      <pc:sldChg chg="addSp modSp add mod ord">
        <pc:chgData name="Damian Gordon" userId="796278f3-970d-4a3b-8137-dc597a054133" providerId="ADAL" clId="{4B3DE34D-D605-4EAC-832C-480C006C90C4}" dt="2024-05-27T15:27:01.754" v="898" actId="167"/>
        <pc:sldMkLst>
          <pc:docMk/>
          <pc:sldMk cId="3368712619" sldId="271"/>
        </pc:sldMkLst>
      </pc:sldChg>
      <pc:sldChg chg="addSp modSp add mod ord">
        <pc:chgData name="Damian Gordon" userId="796278f3-970d-4a3b-8137-dc597a054133" providerId="ADAL" clId="{4B3DE34D-D605-4EAC-832C-480C006C90C4}" dt="2024-05-27T15:27:11.699" v="902" actId="167"/>
        <pc:sldMkLst>
          <pc:docMk/>
          <pc:sldMk cId="2734139410" sldId="272"/>
        </pc:sldMkLst>
      </pc:sldChg>
      <pc:sldChg chg="addSp modSp add mod ord">
        <pc:chgData name="Damian Gordon" userId="796278f3-970d-4a3b-8137-dc597a054133" providerId="ADAL" clId="{4B3DE34D-D605-4EAC-832C-480C006C90C4}" dt="2024-05-27T15:27:07.436" v="900" actId="167"/>
        <pc:sldMkLst>
          <pc:docMk/>
          <pc:sldMk cId="1220893861" sldId="273"/>
        </pc:sldMkLst>
      </pc:sldChg>
      <pc:sldChg chg="addSp modSp add mod ord">
        <pc:chgData name="Damian Gordon" userId="796278f3-970d-4a3b-8137-dc597a054133" providerId="ADAL" clId="{4B3DE34D-D605-4EAC-832C-480C006C90C4}" dt="2024-05-27T15:27:19.892" v="904" actId="167"/>
        <pc:sldMkLst>
          <pc:docMk/>
          <pc:sldMk cId="192307870" sldId="274"/>
        </pc:sldMkLst>
      </pc:sldChg>
      <pc:sldChg chg="addSp delSp modSp add mod">
        <pc:chgData name="Damian Gordon" userId="796278f3-970d-4a3b-8137-dc597a054133" providerId="ADAL" clId="{4B3DE34D-D605-4EAC-832C-480C006C90C4}" dt="2024-05-27T15:29:00.982" v="1004" actId="1035"/>
        <pc:sldMkLst>
          <pc:docMk/>
          <pc:sldMk cId="1282645631" sldId="275"/>
        </pc:sldMkLst>
      </pc:sldChg>
    </pc:docChg>
  </pc:docChgLst>
  <pc:docChgLst>
    <pc:chgData name="Damian Gordon" userId="796278f3-970d-4a3b-8137-dc597a054133" providerId="ADAL" clId="{45BE5AB9-231A-4059-8C30-6EA104990523}"/>
    <pc:docChg chg="undo redo custSel addSld delSld modSld sldOrd">
      <pc:chgData name="Damian Gordon" userId="796278f3-970d-4a3b-8137-dc597a054133" providerId="ADAL" clId="{45BE5AB9-231A-4059-8C30-6EA104990523}" dt="2024-07-05T00:29:52.330" v="9651" actId="20577"/>
      <pc:docMkLst>
        <pc:docMk/>
      </pc:docMkLst>
      <pc:sldChg chg="modSp mod">
        <pc:chgData name="Damian Gordon" userId="796278f3-970d-4a3b-8137-dc597a054133" providerId="ADAL" clId="{45BE5AB9-231A-4059-8C30-6EA104990523}" dt="2024-05-27T15:31:31.611" v="14" actId="20577"/>
        <pc:sldMkLst>
          <pc:docMk/>
          <pc:sldMk cId="1941464876" sldId="256"/>
        </pc:sldMkLst>
      </pc:sldChg>
      <pc:sldChg chg="del">
        <pc:chgData name="Damian Gordon" userId="796278f3-970d-4a3b-8137-dc597a054133" providerId="ADAL" clId="{45BE5AB9-231A-4059-8C30-6EA104990523}" dt="2024-05-27T15:31:40.222" v="15" actId="47"/>
        <pc:sldMkLst>
          <pc:docMk/>
          <pc:sldMk cId="745447261" sldId="257"/>
        </pc:sldMkLst>
      </pc:sldChg>
      <pc:sldChg chg="del">
        <pc:chgData name="Damian Gordon" userId="796278f3-970d-4a3b-8137-dc597a054133" providerId="ADAL" clId="{45BE5AB9-231A-4059-8C30-6EA104990523}" dt="2024-05-27T15:31:40.222" v="15" actId="47"/>
        <pc:sldMkLst>
          <pc:docMk/>
          <pc:sldMk cId="32582299" sldId="258"/>
        </pc:sldMkLst>
      </pc:sldChg>
      <pc:sldChg chg="modSp mod">
        <pc:chgData name="Damian Gordon" userId="796278f3-970d-4a3b-8137-dc597a054133" providerId="ADAL" clId="{45BE5AB9-231A-4059-8C30-6EA104990523}" dt="2024-05-28T01:14:22.345" v="294" actId="27636"/>
        <pc:sldMkLst>
          <pc:docMk/>
          <pc:sldMk cId="321388942" sldId="259"/>
        </pc:sldMkLst>
      </pc:sldChg>
      <pc:sldChg chg="del">
        <pc:chgData name="Damian Gordon" userId="796278f3-970d-4a3b-8137-dc597a054133" providerId="ADAL" clId="{45BE5AB9-231A-4059-8C30-6EA104990523}" dt="2024-05-27T15:31:40.222" v="15" actId="47"/>
        <pc:sldMkLst>
          <pc:docMk/>
          <pc:sldMk cId="2082083534" sldId="260"/>
        </pc:sldMkLst>
      </pc:sldChg>
      <pc:sldChg chg="del">
        <pc:chgData name="Damian Gordon" userId="796278f3-970d-4a3b-8137-dc597a054133" providerId="ADAL" clId="{45BE5AB9-231A-4059-8C30-6EA104990523}" dt="2024-05-27T15:31:40.222" v="15" actId="47"/>
        <pc:sldMkLst>
          <pc:docMk/>
          <pc:sldMk cId="770477169" sldId="261"/>
        </pc:sldMkLst>
      </pc:sldChg>
      <pc:sldChg chg="del">
        <pc:chgData name="Damian Gordon" userId="796278f3-970d-4a3b-8137-dc597a054133" providerId="ADAL" clId="{45BE5AB9-231A-4059-8C30-6EA104990523}" dt="2024-05-27T15:31:40.222" v="15" actId="47"/>
        <pc:sldMkLst>
          <pc:docMk/>
          <pc:sldMk cId="2877069948" sldId="262"/>
        </pc:sldMkLst>
      </pc:sldChg>
      <pc:sldChg chg="del">
        <pc:chgData name="Damian Gordon" userId="796278f3-970d-4a3b-8137-dc597a054133" providerId="ADAL" clId="{45BE5AB9-231A-4059-8C30-6EA104990523}" dt="2024-05-27T15:31:40.222" v="15" actId="47"/>
        <pc:sldMkLst>
          <pc:docMk/>
          <pc:sldMk cId="398487012" sldId="263"/>
        </pc:sldMkLst>
      </pc:sldChg>
      <pc:sldChg chg="del">
        <pc:chgData name="Damian Gordon" userId="796278f3-970d-4a3b-8137-dc597a054133" providerId="ADAL" clId="{45BE5AB9-231A-4059-8C30-6EA104990523}" dt="2024-05-27T15:31:40.222" v="15" actId="47"/>
        <pc:sldMkLst>
          <pc:docMk/>
          <pc:sldMk cId="2867830265" sldId="264"/>
        </pc:sldMkLst>
      </pc:sldChg>
      <pc:sldChg chg="del">
        <pc:chgData name="Damian Gordon" userId="796278f3-970d-4a3b-8137-dc597a054133" providerId="ADAL" clId="{45BE5AB9-231A-4059-8C30-6EA104990523}" dt="2024-05-27T15:31:40.222" v="15" actId="47"/>
        <pc:sldMkLst>
          <pc:docMk/>
          <pc:sldMk cId="2918594077" sldId="265"/>
        </pc:sldMkLst>
      </pc:sldChg>
      <pc:sldChg chg="del">
        <pc:chgData name="Damian Gordon" userId="796278f3-970d-4a3b-8137-dc597a054133" providerId="ADAL" clId="{45BE5AB9-231A-4059-8C30-6EA104990523}" dt="2024-05-27T15:31:40.222" v="15" actId="47"/>
        <pc:sldMkLst>
          <pc:docMk/>
          <pc:sldMk cId="2182701241" sldId="266"/>
        </pc:sldMkLst>
      </pc:sldChg>
      <pc:sldChg chg="del">
        <pc:chgData name="Damian Gordon" userId="796278f3-970d-4a3b-8137-dc597a054133" providerId="ADAL" clId="{45BE5AB9-231A-4059-8C30-6EA104990523}" dt="2024-05-27T15:31:40.222" v="15" actId="47"/>
        <pc:sldMkLst>
          <pc:docMk/>
          <pc:sldMk cId="4291527698" sldId="267"/>
        </pc:sldMkLst>
      </pc:sldChg>
      <pc:sldChg chg="del">
        <pc:chgData name="Damian Gordon" userId="796278f3-970d-4a3b-8137-dc597a054133" providerId="ADAL" clId="{45BE5AB9-231A-4059-8C30-6EA104990523}" dt="2024-05-27T15:31:40.222" v="15" actId="47"/>
        <pc:sldMkLst>
          <pc:docMk/>
          <pc:sldMk cId="2635752808" sldId="268"/>
        </pc:sldMkLst>
      </pc:sldChg>
      <pc:sldChg chg="del">
        <pc:chgData name="Damian Gordon" userId="796278f3-970d-4a3b-8137-dc597a054133" providerId="ADAL" clId="{45BE5AB9-231A-4059-8C30-6EA104990523}" dt="2024-05-27T15:31:40.222" v="15" actId="47"/>
        <pc:sldMkLst>
          <pc:docMk/>
          <pc:sldMk cId="3552182851" sldId="269"/>
        </pc:sldMkLst>
      </pc:sldChg>
      <pc:sldChg chg="del">
        <pc:chgData name="Damian Gordon" userId="796278f3-970d-4a3b-8137-dc597a054133" providerId="ADAL" clId="{45BE5AB9-231A-4059-8C30-6EA104990523}" dt="2024-05-27T15:31:40.222" v="15" actId="47"/>
        <pc:sldMkLst>
          <pc:docMk/>
          <pc:sldMk cId="3701803327" sldId="270"/>
        </pc:sldMkLst>
      </pc:sldChg>
      <pc:sldChg chg="del">
        <pc:chgData name="Damian Gordon" userId="796278f3-970d-4a3b-8137-dc597a054133" providerId="ADAL" clId="{45BE5AB9-231A-4059-8C30-6EA104990523}" dt="2024-05-27T15:31:40.222" v="15" actId="47"/>
        <pc:sldMkLst>
          <pc:docMk/>
          <pc:sldMk cId="3368712619" sldId="271"/>
        </pc:sldMkLst>
      </pc:sldChg>
      <pc:sldChg chg="del">
        <pc:chgData name="Damian Gordon" userId="796278f3-970d-4a3b-8137-dc597a054133" providerId="ADAL" clId="{45BE5AB9-231A-4059-8C30-6EA104990523}" dt="2024-05-27T15:31:40.222" v="15" actId="47"/>
        <pc:sldMkLst>
          <pc:docMk/>
          <pc:sldMk cId="2734139410" sldId="272"/>
        </pc:sldMkLst>
      </pc:sldChg>
      <pc:sldChg chg="del">
        <pc:chgData name="Damian Gordon" userId="796278f3-970d-4a3b-8137-dc597a054133" providerId="ADAL" clId="{45BE5AB9-231A-4059-8C30-6EA104990523}" dt="2024-05-27T15:31:40.222" v="15" actId="47"/>
        <pc:sldMkLst>
          <pc:docMk/>
          <pc:sldMk cId="1220893861" sldId="273"/>
        </pc:sldMkLst>
      </pc:sldChg>
      <pc:sldChg chg="del">
        <pc:chgData name="Damian Gordon" userId="796278f3-970d-4a3b-8137-dc597a054133" providerId="ADAL" clId="{45BE5AB9-231A-4059-8C30-6EA104990523}" dt="2024-05-27T15:31:40.222" v="15" actId="47"/>
        <pc:sldMkLst>
          <pc:docMk/>
          <pc:sldMk cId="192307870" sldId="274"/>
        </pc:sldMkLst>
      </pc:sldChg>
      <pc:sldChg chg="del">
        <pc:chgData name="Damian Gordon" userId="796278f3-970d-4a3b-8137-dc597a054133" providerId="ADAL" clId="{45BE5AB9-231A-4059-8C30-6EA104990523}" dt="2024-05-27T15:31:40.222" v="15" actId="47"/>
        <pc:sldMkLst>
          <pc:docMk/>
          <pc:sldMk cId="1282645631" sldId="275"/>
        </pc:sldMkLst>
      </pc:sldChg>
      <pc:sldChg chg="add del">
        <pc:chgData name="Damian Gordon" userId="796278f3-970d-4a3b-8137-dc597a054133" providerId="ADAL" clId="{45BE5AB9-231A-4059-8C30-6EA104990523}" dt="2024-07-02T23:31:26.868" v="5423" actId="47"/>
        <pc:sldMkLst>
          <pc:docMk/>
          <pc:sldMk cId="0" sldId="320"/>
        </pc:sldMkLst>
      </pc:sldChg>
      <pc:sldChg chg="add del">
        <pc:chgData name="Damian Gordon" userId="796278f3-970d-4a3b-8137-dc597a054133" providerId="ADAL" clId="{45BE5AB9-231A-4059-8C30-6EA104990523}" dt="2024-07-02T23:31:11.347" v="5422" actId="47"/>
        <pc:sldMkLst>
          <pc:docMk/>
          <pc:sldMk cId="0" sldId="387"/>
        </pc:sldMkLst>
      </pc:sldChg>
      <pc:sldChg chg="modSp add del">
        <pc:chgData name="Damian Gordon" userId="796278f3-970d-4a3b-8137-dc597a054133" providerId="ADAL" clId="{45BE5AB9-231A-4059-8C30-6EA104990523}" dt="2024-07-02T23:31:11.347" v="5422" actId="47"/>
        <pc:sldMkLst>
          <pc:docMk/>
          <pc:sldMk cId="0" sldId="392"/>
        </pc:sldMkLst>
      </pc:sldChg>
      <pc:sldChg chg="add del">
        <pc:chgData name="Damian Gordon" userId="796278f3-970d-4a3b-8137-dc597a054133" providerId="ADAL" clId="{45BE5AB9-231A-4059-8C30-6EA104990523}" dt="2024-07-02T23:31:26.868" v="5423" actId="47"/>
        <pc:sldMkLst>
          <pc:docMk/>
          <pc:sldMk cId="0" sldId="416"/>
        </pc:sldMkLst>
      </pc:sldChg>
      <pc:sldChg chg="add del">
        <pc:chgData name="Damian Gordon" userId="796278f3-970d-4a3b-8137-dc597a054133" providerId="ADAL" clId="{45BE5AB9-231A-4059-8C30-6EA104990523}" dt="2024-07-02T23:31:11.347" v="5422" actId="47"/>
        <pc:sldMkLst>
          <pc:docMk/>
          <pc:sldMk cId="0" sldId="418"/>
        </pc:sldMkLst>
      </pc:sldChg>
      <pc:sldChg chg="modSp add del">
        <pc:chgData name="Damian Gordon" userId="796278f3-970d-4a3b-8137-dc597a054133" providerId="ADAL" clId="{45BE5AB9-231A-4059-8C30-6EA104990523}" dt="2024-07-02T23:31:11.347" v="5422" actId="47"/>
        <pc:sldMkLst>
          <pc:docMk/>
          <pc:sldMk cId="0" sldId="421"/>
        </pc:sldMkLst>
      </pc:sldChg>
      <pc:sldChg chg="add del">
        <pc:chgData name="Damian Gordon" userId="796278f3-970d-4a3b-8137-dc597a054133" providerId="ADAL" clId="{45BE5AB9-231A-4059-8C30-6EA104990523}" dt="2024-07-02T23:31:11.347" v="5422" actId="47"/>
        <pc:sldMkLst>
          <pc:docMk/>
          <pc:sldMk cId="0" sldId="422"/>
        </pc:sldMkLst>
      </pc:sldChg>
      <pc:sldChg chg="modSp add del mod ord">
        <pc:chgData name="Damian Gordon" userId="796278f3-970d-4a3b-8137-dc597a054133" providerId="ADAL" clId="{45BE5AB9-231A-4059-8C30-6EA104990523}" dt="2024-07-02T23:31:11.347" v="5422" actId="47"/>
        <pc:sldMkLst>
          <pc:docMk/>
          <pc:sldMk cId="0" sldId="424"/>
        </pc:sldMkLst>
      </pc:sldChg>
      <pc:sldChg chg="addSp delSp modSp add del mod ord">
        <pc:chgData name="Damian Gordon" userId="796278f3-970d-4a3b-8137-dc597a054133" providerId="ADAL" clId="{45BE5AB9-231A-4059-8C30-6EA104990523}" dt="2024-07-02T23:31:11.347" v="5422" actId="47"/>
        <pc:sldMkLst>
          <pc:docMk/>
          <pc:sldMk cId="0" sldId="425"/>
        </pc:sldMkLst>
      </pc:sldChg>
      <pc:sldChg chg="addSp delSp modSp new mod modMedia setBg modAnim">
        <pc:chgData name="Damian Gordon" userId="796278f3-970d-4a3b-8137-dc597a054133" providerId="ADAL" clId="{45BE5AB9-231A-4059-8C30-6EA104990523}" dt="2024-05-28T01:12:19.754" v="267" actId="20577"/>
        <pc:sldMkLst>
          <pc:docMk/>
          <pc:sldMk cId="1898965013" sldId="426"/>
        </pc:sldMkLst>
      </pc:sldChg>
      <pc:sldChg chg="addSp delSp modSp add mod setBg addAnim delAnim delDesignElem">
        <pc:chgData name="Damian Gordon" userId="796278f3-970d-4a3b-8137-dc597a054133" providerId="ADAL" clId="{45BE5AB9-231A-4059-8C30-6EA104990523}" dt="2024-05-28T01:10:56.764" v="204"/>
        <pc:sldMkLst>
          <pc:docMk/>
          <pc:sldMk cId="2126172313" sldId="427"/>
        </pc:sldMkLst>
      </pc:sldChg>
      <pc:sldChg chg="add del">
        <pc:chgData name="Damian Gordon" userId="796278f3-970d-4a3b-8137-dc597a054133" providerId="ADAL" clId="{45BE5AB9-231A-4059-8C30-6EA104990523}" dt="2024-07-02T23:31:11.347" v="5422" actId="47"/>
        <pc:sldMkLst>
          <pc:docMk/>
          <pc:sldMk cId="0" sldId="429"/>
        </pc:sldMkLst>
      </pc:sldChg>
      <pc:sldChg chg="addSp modSp mod ord">
        <pc:chgData name="Damian Gordon" userId="796278f3-970d-4a3b-8137-dc597a054133" providerId="ADAL" clId="{45BE5AB9-231A-4059-8C30-6EA104990523}" dt="2024-07-05T00:14:00.740" v="9574"/>
        <pc:sldMkLst>
          <pc:docMk/>
          <pc:sldMk cId="3735875418" sldId="430"/>
        </pc:sldMkLst>
      </pc:sldChg>
      <pc:sldChg chg="addSp delSp modSp mod ord">
        <pc:chgData name="Damian Gordon" userId="796278f3-970d-4a3b-8137-dc597a054133" providerId="ADAL" clId="{45BE5AB9-231A-4059-8C30-6EA104990523}" dt="2024-07-05T00:14:00.740" v="9574"/>
        <pc:sldMkLst>
          <pc:docMk/>
          <pc:sldMk cId="1233871246" sldId="431"/>
        </pc:sldMkLst>
      </pc:sldChg>
      <pc:sldChg chg="add del">
        <pc:chgData name="Damian Gordon" userId="796278f3-970d-4a3b-8137-dc597a054133" providerId="ADAL" clId="{45BE5AB9-231A-4059-8C30-6EA104990523}" dt="2024-07-02T23:31:11.347" v="5422" actId="47"/>
        <pc:sldMkLst>
          <pc:docMk/>
          <pc:sldMk cId="0" sldId="432"/>
        </pc:sldMkLst>
      </pc:sldChg>
      <pc:sldChg chg="add del ord">
        <pc:chgData name="Damian Gordon" userId="796278f3-970d-4a3b-8137-dc597a054133" providerId="ADAL" clId="{45BE5AB9-231A-4059-8C30-6EA104990523}" dt="2024-07-02T23:31:11.347" v="5422" actId="47"/>
        <pc:sldMkLst>
          <pc:docMk/>
          <pc:sldMk cId="1900039164" sldId="433"/>
        </pc:sldMkLst>
      </pc:sldChg>
      <pc:sldChg chg="add del">
        <pc:chgData name="Damian Gordon" userId="796278f3-970d-4a3b-8137-dc597a054133" providerId="ADAL" clId="{45BE5AB9-231A-4059-8C30-6EA104990523}" dt="2024-07-02T23:31:11.347" v="5422" actId="47"/>
        <pc:sldMkLst>
          <pc:docMk/>
          <pc:sldMk cId="0" sldId="434"/>
        </pc:sldMkLst>
      </pc:sldChg>
      <pc:sldChg chg="add del">
        <pc:chgData name="Damian Gordon" userId="796278f3-970d-4a3b-8137-dc597a054133" providerId="ADAL" clId="{45BE5AB9-231A-4059-8C30-6EA104990523}" dt="2024-07-02T23:31:11.347" v="5422" actId="47"/>
        <pc:sldMkLst>
          <pc:docMk/>
          <pc:sldMk cId="0" sldId="436"/>
        </pc:sldMkLst>
      </pc:sldChg>
      <pc:sldChg chg="add del">
        <pc:chgData name="Damian Gordon" userId="796278f3-970d-4a3b-8137-dc597a054133" providerId="ADAL" clId="{45BE5AB9-231A-4059-8C30-6EA104990523}" dt="2024-07-02T23:31:11.347" v="5422" actId="47"/>
        <pc:sldMkLst>
          <pc:docMk/>
          <pc:sldMk cId="0" sldId="437"/>
        </pc:sldMkLst>
      </pc:sldChg>
      <pc:sldChg chg="add del">
        <pc:chgData name="Damian Gordon" userId="796278f3-970d-4a3b-8137-dc597a054133" providerId="ADAL" clId="{45BE5AB9-231A-4059-8C30-6EA104990523}" dt="2024-07-02T23:31:11.347" v="5422" actId="47"/>
        <pc:sldMkLst>
          <pc:docMk/>
          <pc:sldMk cId="0" sldId="438"/>
        </pc:sldMkLst>
      </pc:sldChg>
      <pc:sldChg chg="add del">
        <pc:chgData name="Damian Gordon" userId="796278f3-970d-4a3b-8137-dc597a054133" providerId="ADAL" clId="{45BE5AB9-231A-4059-8C30-6EA104990523}" dt="2024-07-02T23:31:26.868" v="5423" actId="47"/>
        <pc:sldMkLst>
          <pc:docMk/>
          <pc:sldMk cId="0" sldId="439"/>
        </pc:sldMkLst>
      </pc:sldChg>
      <pc:sldChg chg="add del">
        <pc:chgData name="Damian Gordon" userId="796278f3-970d-4a3b-8137-dc597a054133" providerId="ADAL" clId="{45BE5AB9-231A-4059-8C30-6EA104990523}" dt="2024-07-02T23:31:11.347" v="5422" actId="47"/>
        <pc:sldMkLst>
          <pc:docMk/>
          <pc:sldMk cId="0" sldId="440"/>
        </pc:sldMkLst>
      </pc:sldChg>
      <pc:sldChg chg="add del">
        <pc:chgData name="Damian Gordon" userId="796278f3-970d-4a3b-8137-dc597a054133" providerId="ADAL" clId="{45BE5AB9-231A-4059-8C30-6EA104990523}" dt="2024-07-02T23:31:26.868" v="5423" actId="47"/>
        <pc:sldMkLst>
          <pc:docMk/>
          <pc:sldMk cId="0" sldId="441"/>
        </pc:sldMkLst>
      </pc:sldChg>
      <pc:sldChg chg="add del">
        <pc:chgData name="Damian Gordon" userId="796278f3-970d-4a3b-8137-dc597a054133" providerId="ADAL" clId="{45BE5AB9-231A-4059-8C30-6EA104990523}" dt="2024-07-02T23:31:26.868" v="5423" actId="47"/>
        <pc:sldMkLst>
          <pc:docMk/>
          <pc:sldMk cId="0" sldId="442"/>
        </pc:sldMkLst>
      </pc:sldChg>
      <pc:sldChg chg="add del">
        <pc:chgData name="Damian Gordon" userId="796278f3-970d-4a3b-8137-dc597a054133" providerId="ADAL" clId="{45BE5AB9-231A-4059-8C30-6EA104990523}" dt="2024-07-02T23:31:26.868" v="5423" actId="47"/>
        <pc:sldMkLst>
          <pc:docMk/>
          <pc:sldMk cId="0" sldId="443"/>
        </pc:sldMkLst>
      </pc:sldChg>
      <pc:sldChg chg="add del">
        <pc:chgData name="Damian Gordon" userId="796278f3-970d-4a3b-8137-dc597a054133" providerId="ADAL" clId="{45BE5AB9-231A-4059-8C30-6EA104990523}" dt="2024-07-02T23:31:26.868" v="5423" actId="47"/>
        <pc:sldMkLst>
          <pc:docMk/>
          <pc:sldMk cId="0" sldId="444"/>
        </pc:sldMkLst>
      </pc:sldChg>
      <pc:sldChg chg="add del">
        <pc:chgData name="Damian Gordon" userId="796278f3-970d-4a3b-8137-dc597a054133" providerId="ADAL" clId="{45BE5AB9-231A-4059-8C30-6EA104990523}" dt="2024-07-02T23:31:26.868" v="5423" actId="47"/>
        <pc:sldMkLst>
          <pc:docMk/>
          <pc:sldMk cId="0" sldId="445"/>
        </pc:sldMkLst>
      </pc:sldChg>
      <pc:sldChg chg="add del">
        <pc:chgData name="Damian Gordon" userId="796278f3-970d-4a3b-8137-dc597a054133" providerId="ADAL" clId="{45BE5AB9-231A-4059-8C30-6EA104990523}" dt="2024-07-02T23:31:11.347" v="5422" actId="47"/>
        <pc:sldMkLst>
          <pc:docMk/>
          <pc:sldMk cId="0" sldId="446"/>
        </pc:sldMkLst>
      </pc:sldChg>
      <pc:sldChg chg="add del">
        <pc:chgData name="Damian Gordon" userId="796278f3-970d-4a3b-8137-dc597a054133" providerId="ADAL" clId="{45BE5AB9-231A-4059-8C30-6EA104990523}" dt="2024-07-02T23:31:11.347" v="5422" actId="47"/>
        <pc:sldMkLst>
          <pc:docMk/>
          <pc:sldMk cId="0" sldId="447"/>
        </pc:sldMkLst>
      </pc:sldChg>
      <pc:sldChg chg="modSp mod">
        <pc:chgData name="Damian Gordon" userId="796278f3-970d-4a3b-8137-dc597a054133" providerId="ADAL" clId="{45BE5AB9-231A-4059-8C30-6EA104990523}" dt="2024-07-02T17:34:21.406" v="722" actId="20577"/>
        <pc:sldMkLst>
          <pc:docMk/>
          <pc:sldMk cId="695405805" sldId="448"/>
        </pc:sldMkLst>
      </pc:sldChg>
      <pc:sldChg chg="modSp mod ord">
        <pc:chgData name="Damian Gordon" userId="796278f3-970d-4a3b-8137-dc597a054133" providerId="ADAL" clId="{45BE5AB9-231A-4059-8C30-6EA104990523}" dt="2024-07-03T02:06:30.287" v="5951" actId="20577"/>
        <pc:sldMkLst>
          <pc:docMk/>
          <pc:sldMk cId="3316991471" sldId="453"/>
        </pc:sldMkLst>
      </pc:sldChg>
      <pc:sldChg chg="addSp delSp mod">
        <pc:chgData name="Damian Gordon" userId="796278f3-970d-4a3b-8137-dc597a054133" providerId="ADAL" clId="{45BE5AB9-231A-4059-8C30-6EA104990523}" dt="2024-07-02T19:32:58.157" v="933" actId="22"/>
        <pc:sldMkLst>
          <pc:docMk/>
          <pc:sldMk cId="730100669" sldId="454"/>
        </pc:sldMkLst>
      </pc:sldChg>
      <pc:sldChg chg="addSp delSp modSp add del mod setBg">
        <pc:chgData name="Damian Gordon" userId="796278f3-970d-4a3b-8137-dc597a054133" providerId="ADAL" clId="{45BE5AB9-231A-4059-8C30-6EA104990523}" dt="2024-07-02T23:31:11.347" v="5422" actId="47"/>
        <pc:sldMkLst>
          <pc:docMk/>
          <pc:sldMk cId="3260675007" sldId="455"/>
        </pc:sldMkLst>
      </pc:sldChg>
      <pc:sldChg chg="addSp delSp modSp new del mod setBg addAnim">
        <pc:chgData name="Damian Gordon" userId="796278f3-970d-4a3b-8137-dc597a054133" providerId="ADAL" clId="{45BE5AB9-231A-4059-8C30-6EA104990523}" dt="2024-07-02T17:21:31.793" v="614" actId="47"/>
        <pc:sldMkLst>
          <pc:docMk/>
          <pc:sldMk cId="3709557733" sldId="456"/>
        </pc:sldMkLst>
      </pc:sldChg>
      <pc:sldChg chg="addSp delSp modSp add mod modMedia setBg delAnim setClrOvrMap delDesignElem">
        <pc:chgData name="Damian Gordon" userId="796278f3-970d-4a3b-8137-dc597a054133" providerId="ADAL" clId="{45BE5AB9-231A-4059-8C30-6EA104990523}" dt="2024-07-02T17:22:13.127" v="634" actId="403"/>
        <pc:sldMkLst>
          <pc:docMk/>
          <pc:sldMk cId="2603971186" sldId="457"/>
        </pc:sldMkLst>
      </pc:sldChg>
      <pc:sldChg chg="addSp delSp modSp add del mod setBg delAnim setClrOvrMap delDesignElem">
        <pc:chgData name="Damian Gordon" userId="796278f3-970d-4a3b-8137-dc597a054133" providerId="ADAL" clId="{45BE5AB9-231A-4059-8C30-6EA104990523}" dt="2024-07-02T17:24:04.948" v="714" actId="2696"/>
        <pc:sldMkLst>
          <pc:docMk/>
          <pc:sldMk cId="1666678026" sldId="458"/>
        </pc:sldMkLst>
      </pc:sldChg>
      <pc:sldChg chg="delSp add ord setBg delDesignElem">
        <pc:chgData name="Damian Gordon" userId="796278f3-970d-4a3b-8137-dc597a054133" providerId="ADAL" clId="{45BE5AB9-231A-4059-8C30-6EA104990523}" dt="2024-07-02T22:22:46.034" v="4430"/>
        <pc:sldMkLst>
          <pc:docMk/>
          <pc:sldMk cId="2123894225" sldId="458"/>
        </pc:sldMkLst>
      </pc:sldChg>
      <pc:sldChg chg="add ord">
        <pc:chgData name="Damian Gordon" userId="796278f3-970d-4a3b-8137-dc597a054133" providerId="ADAL" clId="{45BE5AB9-231A-4059-8C30-6EA104990523}" dt="2024-07-02T22:22:46.034" v="4430"/>
        <pc:sldMkLst>
          <pc:docMk/>
          <pc:sldMk cId="535991383" sldId="459"/>
        </pc:sldMkLst>
      </pc:sldChg>
      <pc:sldChg chg="delSp modSp add del setBg delDesignElem">
        <pc:chgData name="Damian Gordon" userId="796278f3-970d-4a3b-8137-dc597a054133" providerId="ADAL" clId="{45BE5AB9-231A-4059-8C30-6EA104990523}" dt="2024-07-02T17:24:04.948" v="714" actId="2696"/>
        <pc:sldMkLst>
          <pc:docMk/>
          <pc:sldMk cId="2670569266" sldId="459"/>
        </pc:sldMkLst>
      </pc:sldChg>
      <pc:sldChg chg="modSp new mod">
        <pc:chgData name="Damian Gordon" userId="796278f3-970d-4a3b-8137-dc597a054133" providerId="ADAL" clId="{45BE5AB9-231A-4059-8C30-6EA104990523}" dt="2024-07-02T17:34:31.512" v="724"/>
        <pc:sldMkLst>
          <pc:docMk/>
          <pc:sldMk cId="1223211032" sldId="460"/>
        </pc:sldMkLst>
      </pc:sldChg>
      <pc:sldChg chg="modSp add mod">
        <pc:chgData name="Damian Gordon" userId="796278f3-970d-4a3b-8137-dc597a054133" providerId="ADAL" clId="{45BE5AB9-231A-4059-8C30-6EA104990523}" dt="2024-07-02T18:36:21.607" v="931" actId="20577"/>
        <pc:sldMkLst>
          <pc:docMk/>
          <pc:sldMk cId="3805323869" sldId="461"/>
        </pc:sldMkLst>
      </pc:sldChg>
      <pc:sldChg chg="addSp modSp add mod">
        <pc:chgData name="Damian Gordon" userId="796278f3-970d-4a3b-8137-dc597a054133" providerId="ADAL" clId="{45BE5AB9-231A-4059-8C30-6EA104990523}" dt="2024-07-03T02:05:05.381" v="5862" actId="1076"/>
        <pc:sldMkLst>
          <pc:docMk/>
          <pc:sldMk cId="904566246" sldId="462"/>
        </pc:sldMkLst>
      </pc:sldChg>
      <pc:sldChg chg="modSp add del mod">
        <pc:chgData name="Damian Gordon" userId="796278f3-970d-4a3b-8137-dc597a054133" providerId="ADAL" clId="{45BE5AB9-231A-4059-8C30-6EA104990523}" dt="2024-07-03T02:01:42.696" v="5812" actId="47"/>
        <pc:sldMkLst>
          <pc:docMk/>
          <pc:sldMk cId="2976161511" sldId="463"/>
        </pc:sldMkLst>
      </pc:sldChg>
      <pc:sldChg chg="modSp add mod ord">
        <pc:chgData name="Damian Gordon" userId="796278f3-970d-4a3b-8137-dc597a054133" providerId="ADAL" clId="{45BE5AB9-231A-4059-8C30-6EA104990523}" dt="2024-07-02T19:51:15.532" v="1584" actId="20577"/>
        <pc:sldMkLst>
          <pc:docMk/>
          <pc:sldMk cId="1192466586" sldId="464"/>
        </pc:sldMkLst>
      </pc:sldChg>
      <pc:sldChg chg="add del">
        <pc:chgData name="Damian Gordon" userId="796278f3-970d-4a3b-8137-dc597a054133" providerId="ADAL" clId="{45BE5AB9-231A-4059-8C30-6EA104990523}" dt="2024-07-02T19:33:04.190" v="935"/>
        <pc:sldMkLst>
          <pc:docMk/>
          <pc:sldMk cId="3294348860" sldId="464"/>
        </pc:sldMkLst>
      </pc:sldChg>
      <pc:sldChg chg="modSp add mod">
        <pc:chgData name="Damian Gordon" userId="796278f3-970d-4a3b-8137-dc597a054133" providerId="ADAL" clId="{45BE5AB9-231A-4059-8C30-6EA104990523}" dt="2024-07-02T22:05:10.599" v="3652" actId="20577"/>
        <pc:sldMkLst>
          <pc:docMk/>
          <pc:sldMk cId="1760058381" sldId="465"/>
        </pc:sldMkLst>
      </pc:sldChg>
      <pc:sldChg chg="addSp delSp modSp add mod setBg">
        <pc:chgData name="Damian Gordon" userId="796278f3-970d-4a3b-8137-dc597a054133" providerId="ADAL" clId="{45BE5AB9-231A-4059-8C30-6EA104990523}" dt="2024-07-02T20:04:12.217" v="1977" actId="26606"/>
        <pc:sldMkLst>
          <pc:docMk/>
          <pc:sldMk cId="1257956994" sldId="466"/>
        </pc:sldMkLst>
      </pc:sldChg>
      <pc:sldChg chg="modSp add mod">
        <pc:chgData name="Damian Gordon" userId="796278f3-970d-4a3b-8137-dc597a054133" providerId="ADAL" clId="{45BE5AB9-231A-4059-8C30-6EA104990523}" dt="2024-07-02T20:45:20.738" v="2205" actId="113"/>
        <pc:sldMkLst>
          <pc:docMk/>
          <pc:sldMk cId="2442904923" sldId="467"/>
        </pc:sldMkLst>
      </pc:sldChg>
      <pc:sldChg chg="add del">
        <pc:chgData name="Damian Gordon" userId="796278f3-970d-4a3b-8137-dc597a054133" providerId="ADAL" clId="{45BE5AB9-231A-4059-8C30-6EA104990523}" dt="2024-07-02T19:47:47.587" v="1445"/>
        <pc:sldMkLst>
          <pc:docMk/>
          <pc:sldMk cId="3204454298" sldId="467"/>
        </pc:sldMkLst>
      </pc:sldChg>
      <pc:sldChg chg="add del">
        <pc:chgData name="Damian Gordon" userId="796278f3-970d-4a3b-8137-dc597a054133" providerId="ADAL" clId="{45BE5AB9-231A-4059-8C30-6EA104990523}" dt="2024-07-02T19:47:38.276" v="1443"/>
        <pc:sldMkLst>
          <pc:docMk/>
          <pc:sldMk cId="3386841957" sldId="467"/>
        </pc:sldMkLst>
      </pc:sldChg>
      <pc:sldChg chg="modSp add mod">
        <pc:chgData name="Damian Gordon" userId="796278f3-970d-4a3b-8137-dc597a054133" providerId="ADAL" clId="{45BE5AB9-231A-4059-8C30-6EA104990523}" dt="2024-07-02T19:56:28.518" v="1796" actId="5793"/>
        <pc:sldMkLst>
          <pc:docMk/>
          <pc:sldMk cId="4229316256" sldId="468"/>
        </pc:sldMkLst>
      </pc:sldChg>
      <pc:sldChg chg="addSp delSp modSp add mod">
        <pc:chgData name="Damian Gordon" userId="796278f3-970d-4a3b-8137-dc597a054133" providerId="ADAL" clId="{45BE5AB9-231A-4059-8C30-6EA104990523}" dt="2024-07-02T20:04:16.101" v="1979"/>
        <pc:sldMkLst>
          <pc:docMk/>
          <pc:sldMk cId="2479653310" sldId="469"/>
        </pc:sldMkLst>
      </pc:sldChg>
      <pc:sldChg chg="addSp delSp modSp add mod">
        <pc:chgData name="Damian Gordon" userId="796278f3-970d-4a3b-8137-dc597a054133" providerId="ADAL" clId="{45BE5AB9-231A-4059-8C30-6EA104990523}" dt="2024-07-02T20:45:54.715" v="2208" actId="113"/>
        <pc:sldMkLst>
          <pc:docMk/>
          <pc:sldMk cId="3367475694" sldId="470"/>
        </pc:sldMkLst>
      </pc:sldChg>
      <pc:sldChg chg="modSp add mod">
        <pc:chgData name="Damian Gordon" userId="796278f3-970d-4a3b-8137-dc597a054133" providerId="ADAL" clId="{45BE5AB9-231A-4059-8C30-6EA104990523}" dt="2024-07-02T20:50:02.730" v="2219" actId="20577"/>
        <pc:sldMkLst>
          <pc:docMk/>
          <pc:sldMk cId="2270169773" sldId="471"/>
        </pc:sldMkLst>
      </pc:sldChg>
      <pc:sldChg chg="addSp delSp modSp add mod">
        <pc:chgData name="Damian Gordon" userId="796278f3-970d-4a3b-8137-dc597a054133" providerId="ADAL" clId="{45BE5AB9-231A-4059-8C30-6EA104990523}" dt="2024-07-02T21:02:44.411" v="2561" actId="20577"/>
        <pc:sldMkLst>
          <pc:docMk/>
          <pc:sldMk cId="771842511" sldId="472"/>
        </pc:sldMkLst>
      </pc:sldChg>
      <pc:sldChg chg="addSp delSp modSp add mod ord">
        <pc:chgData name="Damian Gordon" userId="796278f3-970d-4a3b-8137-dc597a054133" providerId="ADAL" clId="{45BE5AB9-231A-4059-8C30-6EA104990523}" dt="2024-07-02T20:57:07.806" v="2442" actId="14100"/>
        <pc:sldMkLst>
          <pc:docMk/>
          <pc:sldMk cId="242179878" sldId="473"/>
        </pc:sldMkLst>
      </pc:sldChg>
      <pc:sldChg chg="modSp add mod">
        <pc:chgData name="Damian Gordon" userId="796278f3-970d-4a3b-8137-dc597a054133" providerId="ADAL" clId="{45BE5AB9-231A-4059-8C30-6EA104990523}" dt="2024-07-04T22:23:09.666" v="7541" actId="20577"/>
        <pc:sldMkLst>
          <pc:docMk/>
          <pc:sldMk cId="4095918154" sldId="474"/>
        </pc:sldMkLst>
      </pc:sldChg>
      <pc:sldChg chg="addSp delSp modSp add mod">
        <pc:chgData name="Damian Gordon" userId="796278f3-970d-4a3b-8137-dc597a054133" providerId="ADAL" clId="{45BE5AB9-231A-4059-8C30-6EA104990523}" dt="2024-07-02T22:19:00.676" v="4426" actId="166"/>
        <pc:sldMkLst>
          <pc:docMk/>
          <pc:sldMk cId="1680599265" sldId="475"/>
        </pc:sldMkLst>
      </pc:sldChg>
      <pc:sldChg chg="addSp delSp modSp add mod ord">
        <pc:chgData name="Damian Gordon" userId="796278f3-970d-4a3b-8137-dc597a054133" providerId="ADAL" clId="{45BE5AB9-231A-4059-8C30-6EA104990523}" dt="2024-07-02T22:12:18.576" v="4286" actId="20577"/>
        <pc:sldMkLst>
          <pc:docMk/>
          <pc:sldMk cId="726544470" sldId="476"/>
        </pc:sldMkLst>
      </pc:sldChg>
      <pc:sldChg chg="addSp modSp add mod">
        <pc:chgData name="Damian Gordon" userId="796278f3-970d-4a3b-8137-dc597a054133" providerId="ADAL" clId="{45BE5AB9-231A-4059-8C30-6EA104990523}" dt="2024-07-02T22:15:19.097" v="4417" actId="20577"/>
        <pc:sldMkLst>
          <pc:docMk/>
          <pc:sldMk cId="3244980195" sldId="477"/>
        </pc:sldMkLst>
      </pc:sldChg>
      <pc:sldChg chg="addSp delSp modSp add mod ord setBg modClrScheme chgLayout modNotesTx">
        <pc:chgData name="Damian Gordon" userId="796278f3-970d-4a3b-8137-dc597a054133" providerId="ADAL" clId="{45BE5AB9-231A-4059-8C30-6EA104990523}" dt="2024-07-02T23:12:04.629" v="4896" actId="313"/>
        <pc:sldMkLst>
          <pc:docMk/>
          <pc:sldMk cId="1250634738" sldId="478"/>
        </pc:sldMkLst>
      </pc:sldChg>
      <pc:sldChg chg="delSp add setBg delDesignElem">
        <pc:chgData name="Damian Gordon" userId="796278f3-970d-4a3b-8137-dc597a054133" providerId="ADAL" clId="{45BE5AB9-231A-4059-8C30-6EA104990523}" dt="2024-07-02T23:12:55.511" v="4898"/>
        <pc:sldMkLst>
          <pc:docMk/>
          <pc:sldMk cId="1806556789" sldId="479"/>
        </pc:sldMkLst>
      </pc:sldChg>
      <pc:sldChg chg="delSp add setBg delDesignElem">
        <pc:chgData name="Damian Gordon" userId="796278f3-970d-4a3b-8137-dc597a054133" providerId="ADAL" clId="{45BE5AB9-231A-4059-8C30-6EA104990523}" dt="2024-07-02T23:13:06.465" v="4900"/>
        <pc:sldMkLst>
          <pc:docMk/>
          <pc:sldMk cId="349856633" sldId="480"/>
        </pc:sldMkLst>
      </pc:sldChg>
      <pc:sldChg chg="delSp modSp add mod ord">
        <pc:chgData name="Damian Gordon" userId="796278f3-970d-4a3b-8137-dc597a054133" providerId="ADAL" clId="{45BE5AB9-231A-4059-8C30-6EA104990523}" dt="2024-07-04T21:30:37.751" v="6802" actId="20577"/>
        <pc:sldMkLst>
          <pc:docMk/>
          <pc:sldMk cId="3206431685" sldId="481"/>
        </pc:sldMkLst>
      </pc:sldChg>
      <pc:sldChg chg="modSp add mod ord">
        <pc:chgData name="Damian Gordon" userId="796278f3-970d-4a3b-8137-dc597a054133" providerId="ADAL" clId="{45BE5AB9-231A-4059-8C30-6EA104990523}" dt="2024-07-05T00:13:02.846" v="9570"/>
        <pc:sldMkLst>
          <pc:docMk/>
          <pc:sldMk cId="3546274248" sldId="482"/>
        </pc:sldMkLst>
      </pc:sldChg>
      <pc:sldChg chg="modSp add mod setBg">
        <pc:chgData name="Damian Gordon" userId="796278f3-970d-4a3b-8137-dc597a054133" providerId="ADAL" clId="{45BE5AB9-231A-4059-8C30-6EA104990523}" dt="2024-07-03T02:12:00.308" v="6086" actId="20577"/>
        <pc:sldMkLst>
          <pc:docMk/>
          <pc:sldMk cId="379198112" sldId="483"/>
        </pc:sldMkLst>
      </pc:sldChg>
      <pc:sldChg chg="addSp delSp modSp add mod ord">
        <pc:chgData name="Damian Gordon" userId="796278f3-970d-4a3b-8137-dc597a054133" providerId="ADAL" clId="{45BE5AB9-231A-4059-8C30-6EA104990523}" dt="2024-07-03T01:29:09.101" v="5807"/>
        <pc:sldMkLst>
          <pc:docMk/>
          <pc:sldMk cId="984733568" sldId="484"/>
        </pc:sldMkLst>
      </pc:sldChg>
      <pc:sldChg chg="modSp add mod ord">
        <pc:chgData name="Damian Gordon" userId="796278f3-970d-4a3b-8137-dc597a054133" providerId="ADAL" clId="{45BE5AB9-231A-4059-8C30-6EA104990523}" dt="2024-07-03T02:06:44.188" v="5961" actId="20577"/>
        <pc:sldMkLst>
          <pc:docMk/>
          <pc:sldMk cId="2307912514" sldId="485"/>
        </pc:sldMkLst>
      </pc:sldChg>
      <pc:sldChg chg="modSp add mod ord">
        <pc:chgData name="Damian Gordon" userId="796278f3-970d-4a3b-8137-dc597a054133" providerId="ADAL" clId="{45BE5AB9-231A-4059-8C30-6EA104990523}" dt="2024-07-04T13:26:57.278" v="6137" actId="20577"/>
        <pc:sldMkLst>
          <pc:docMk/>
          <pc:sldMk cId="1380855924" sldId="490"/>
        </pc:sldMkLst>
      </pc:sldChg>
      <pc:sldChg chg="addSp delSp modSp add mod ord">
        <pc:chgData name="Damian Gordon" userId="796278f3-970d-4a3b-8137-dc597a054133" providerId="ADAL" clId="{45BE5AB9-231A-4059-8C30-6EA104990523}" dt="2024-07-04T21:34:14.129" v="6892" actId="20577"/>
        <pc:sldMkLst>
          <pc:docMk/>
          <pc:sldMk cId="2429902519" sldId="491"/>
        </pc:sldMkLst>
      </pc:sldChg>
      <pc:sldChg chg="addSp delSp modSp add mod">
        <pc:chgData name="Damian Gordon" userId="796278f3-970d-4a3b-8137-dc597a054133" providerId="ADAL" clId="{45BE5AB9-231A-4059-8C30-6EA104990523}" dt="2024-07-04T21:40:27.632" v="7230" actId="164"/>
        <pc:sldMkLst>
          <pc:docMk/>
          <pc:sldMk cId="604262449" sldId="492"/>
        </pc:sldMkLst>
      </pc:sldChg>
      <pc:sldChg chg="delSp modSp add mod ord">
        <pc:chgData name="Damian Gordon" userId="796278f3-970d-4a3b-8137-dc597a054133" providerId="ADAL" clId="{45BE5AB9-231A-4059-8C30-6EA104990523}" dt="2024-07-04T22:16:07.130" v="7290" actId="20577"/>
        <pc:sldMkLst>
          <pc:docMk/>
          <pc:sldMk cId="2042089025" sldId="493"/>
        </pc:sldMkLst>
      </pc:sldChg>
      <pc:sldChg chg="addSp delSp modSp add mod ord">
        <pc:chgData name="Damian Gordon" userId="796278f3-970d-4a3b-8137-dc597a054133" providerId="ADAL" clId="{45BE5AB9-231A-4059-8C30-6EA104990523}" dt="2024-07-04T22:18:40.425" v="7347" actId="1076"/>
        <pc:sldMkLst>
          <pc:docMk/>
          <pc:sldMk cId="3013569237" sldId="494"/>
        </pc:sldMkLst>
      </pc:sldChg>
      <pc:sldChg chg="modSp add mod ord">
        <pc:chgData name="Damian Gordon" userId="796278f3-970d-4a3b-8137-dc597a054133" providerId="ADAL" clId="{45BE5AB9-231A-4059-8C30-6EA104990523}" dt="2024-07-05T00:13:06.866" v="9572"/>
        <pc:sldMkLst>
          <pc:docMk/>
          <pc:sldMk cId="2129605758" sldId="495"/>
        </pc:sldMkLst>
      </pc:sldChg>
      <pc:sldChg chg="add del">
        <pc:chgData name="Damian Gordon" userId="796278f3-970d-4a3b-8137-dc597a054133" providerId="ADAL" clId="{45BE5AB9-231A-4059-8C30-6EA104990523}" dt="2024-07-04T22:17:44.687" v="7295"/>
        <pc:sldMkLst>
          <pc:docMk/>
          <pc:sldMk cId="2936821892" sldId="495"/>
        </pc:sldMkLst>
      </pc:sldChg>
      <pc:sldChg chg="modSp add mod ord">
        <pc:chgData name="Damian Gordon" userId="796278f3-970d-4a3b-8137-dc597a054133" providerId="ADAL" clId="{45BE5AB9-231A-4059-8C30-6EA104990523}" dt="2024-07-04T22:25:12.544" v="7798" actId="20577"/>
        <pc:sldMkLst>
          <pc:docMk/>
          <pc:sldMk cId="916282007" sldId="496"/>
        </pc:sldMkLst>
      </pc:sldChg>
      <pc:sldChg chg="addSp delSp modSp add del mod">
        <pc:chgData name="Damian Gordon" userId="796278f3-970d-4a3b-8137-dc597a054133" providerId="ADAL" clId="{45BE5AB9-231A-4059-8C30-6EA104990523}" dt="2024-07-04T23:18:48.750" v="8540"/>
        <pc:sldMkLst>
          <pc:docMk/>
          <pc:sldMk cId="1714894558" sldId="497"/>
        </pc:sldMkLst>
      </pc:sldChg>
      <pc:sldChg chg="addSp delSp modSp add mod">
        <pc:chgData name="Damian Gordon" userId="796278f3-970d-4a3b-8137-dc597a054133" providerId="ADAL" clId="{45BE5AB9-231A-4059-8C30-6EA104990523}" dt="2024-07-04T23:18:16.914" v="8539" actId="1038"/>
        <pc:sldMkLst>
          <pc:docMk/>
          <pc:sldMk cId="3235607215" sldId="498"/>
        </pc:sldMkLst>
      </pc:sldChg>
      <pc:sldChg chg="addSp modSp add mod">
        <pc:chgData name="Damian Gordon" userId="796278f3-970d-4a3b-8137-dc597a054133" providerId="ADAL" clId="{45BE5AB9-231A-4059-8C30-6EA104990523}" dt="2024-07-04T23:18:55.483" v="8541"/>
        <pc:sldMkLst>
          <pc:docMk/>
          <pc:sldMk cId="1002063520" sldId="499"/>
        </pc:sldMkLst>
      </pc:sldChg>
      <pc:sldChg chg="modSp add mod">
        <pc:chgData name="Damian Gordon" userId="796278f3-970d-4a3b-8137-dc597a054133" providerId="ADAL" clId="{45BE5AB9-231A-4059-8C30-6EA104990523}" dt="2024-07-04T23:32:28.927" v="8774" actId="20577"/>
        <pc:sldMkLst>
          <pc:docMk/>
          <pc:sldMk cId="1877588735" sldId="500"/>
        </pc:sldMkLst>
      </pc:sldChg>
      <pc:sldChg chg="addSp delSp modSp add mod">
        <pc:chgData name="Damian Gordon" userId="796278f3-970d-4a3b-8137-dc597a054133" providerId="ADAL" clId="{45BE5AB9-231A-4059-8C30-6EA104990523}" dt="2024-07-05T00:21:41.922" v="9610" actId="27636"/>
        <pc:sldMkLst>
          <pc:docMk/>
          <pc:sldMk cId="3745148219" sldId="501"/>
        </pc:sldMkLst>
      </pc:sldChg>
      <pc:sldChg chg="addSp delSp modSp add mod">
        <pc:chgData name="Damian Gordon" userId="796278f3-970d-4a3b-8137-dc597a054133" providerId="ADAL" clId="{45BE5AB9-231A-4059-8C30-6EA104990523}" dt="2024-07-04T23:47:32.931" v="9122" actId="1076"/>
        <pc:sldMkLst>
          <pc:docMk/>
          <pc:sldMk cId="845731733" sldId="502"/>
        </pc:sldMkLst>
      </pc:sldChg>
      <pc:sldChg chg="addSp delSp modSp add mod ord setBg">
        <pc:chgData name="Damian Gordon" userId="796278f3-970d-4a3b-8137-dc597a054133" providerId="ADAL" clId="{45BE5AB9-231A-4059-8C30-6EA104990523}" dt="2024-07-04T23:47:52.970" v="9125"/>
        <pc:sldMkLst>
          <pc:docMk/>
          <pc:sldMk cId="4159563849" sldId="503"/>
        </pc:sldMkLst>
      </pc:sldChg>
      <pc:sldChg chg="delSp modSp add mod">
        <pc:chgData name="Damian Gordon" userId="796278f3-970d-4a3b-8137-dc597a054133" providerId="ADAL" clId="{45BE5AB9-231A-4059-8C30-6EA104990523}" dt="2024-07-05T00:12:19.429" v="9568" actId="20577"/>
        <pc:sldMkLst>
          <pc:docMk/>
          <pc:sldMk cId="2602717721" sldId="504"/>
        </pc:sldMkLst>
      </pc:sldChg>
      <pc:sldChg chg="addSp delSp modSp add mod ord">
        <pc:chgData name="Damian Gordon" userId="796278f3-970d-4a3b-8137-dc597a054133" providerId="ADAL" clId="{45BE5AB9-231A-4059-8C30-6EA104990523}" dt="2024-07-05T00:14:00.740" v="9574"/>
        <pc:sldMkLst>
          <pc:docMk/>
          <pc:sldMk cId="1870675293" sldId="505"/>
        </pc:sldMkLst>
      </pc:sldChg>
      <pc:sldChg chg="modSp add mod ord">
        <pc:chgData name="Damian Gordon" userId="796278f3-970d-4a3b-8137-dc597a054133" providerId="ADAL" clId="{45BE5AB9-231A-4059-8C30-6EA104990523}" dt="2024-07-05T00:29:52.330" v="9651" actId="20577"/>
        <pc:sldMkLst>
          <pc:docMk/>
          <pc:sldMk cId="1322034671" sldId="506"/>
        </pc:sldMkLst>
      </pc:sldChg>
      <pc:sldMasterChg chg="addSldLayout delSldLayout">
        <pc:chgData name="Damian Gordon" userId="796278f3-970d-4a3b-8137-dc597a054133" providerId="ADAL" clId="{45BE5AB9-231A-4059-8C30-6EA104990523}" dt="2024-07-02T23:31:11.347" v="5422" actId="47"/>
        <pc:sldMasterMkLst>
          <pc:docMk/>
          <pc:sldMasterMk cId="3735153791" sldId="2147483854"/>
        </pc:sldMasterMkLst>
        <pc:sldLayoutChg chg="add del">
          <pc:chgData name="Damian Gordon" userId="796278f3-970d-4a3b-8137-dc597a054133" providerId="ADAL" clId="{45BE5AB9-231A-4059-8C30-6EA104990523}" dt="2024-07-02T23:31:11.347" v="5422" actId="47"/>
          <pc:sldLayoutMkLst>
            <pc:docMk/>
            <pc:sldMasterMk cId="3735153791" sldId="2147483854"/>
            <pc:sldLayoutMk cId="1017363663" sldId="2147483866"/>
          </pc:sldLayoutMkLst>
        </pc:sldLayoutChg>
        <pc:sldLayoutChg chg="add del">
          <pc:chgData name="Damian Gordon" userId="796278f3-970d-4a3b-8137-dc597a054133" providerId="ADAL" clId="{45BE5AB9-231A-4059-8C30-6EA104990523}" dt="2024-07-02T23:31:11.347" v="5422" actId="47"/>
          <pc:sldLayoutMkLst>
            <pc:docMk/>
            <pc:sldMasterMk cId="3735153791" sldId="2147483854"/>
            <pc:sldLayoutMk cId="2799629015" sldId="2147483867"/>
          </pc:sldLayoutMkLst>
        </pc:sldLayoutChg>
      </pc:sldMasterChg>
    </pc:docChg>
  </pc:docChgLst>
  <pc:docChgLst>
    <pc:chgData name="Damian Gordon" userId="796278f3-970d-4a3b-8137-dc597a054133" providerId="ADAL" clId="{E11DB362-EE92-45F0-8898-436E8D5B1720}"/>
    <pc:docChg chg="custSel addSld delSld modSld">
      <pc:chgData name="Damian Gordon" userId="796278f3-970d-4a3b-8137-dc597a054133" providerId="ADAL" clId="{E11DB362-EE92-45F0-8898-436E8D5B1720}" dt="2024-10-08T16:04:38.265" v="71" actId="207"/>
      <pc:docMkLst>
        <pc:docMk/>
      </pc:docMkLst>
      <pc:sldChg chg="modSp add del mod setBg">
        <pc:chgData name="Damian Gordon" userId="796278f3-970d-4a3b-8137-dc597a054133" providerId="ADAL" clId="{E11DB362-EE92-45F0-8898-436E8D5B1720}" dt="2024-10-08T16:01:42.750" v="51" actId="20577"/>
        <pc:sldMkLst>
          <pc:docMk/>
          <pc:sldMk cId="1941464876" sldId="256"/>
        </pc:sldMkLst>
      </pc:sldChg>
      <pc:sldChg chg="delSp add del mod">
        <pc:chgData name="Damian Gordon" userId="796278f3-970d-4a3b-8137-dc597a054133" providerId="ADAL" clId="{E11DB362-EE92-45F0-8898-436E8D5B1720}" dt="2024-10-08T16:01:52.492" v="52" actId="478"/>
        <pc:sldMkLst>
          <pc:docMk/>
          <pc:sldMk cId="321388942" sldId="259"/>
        </pc:sldMkLst>
      </pc:sldChg>
      <pc:sldChg chg="add del">
        <pc:chgData name="Damian Gordon" userId="796278f3-970d-4a3b-8137-dc597a054133" providerId="ADAL" clId="{E11DB362-EE92-45F0-8898-436E8D5B1720}" dt="2024-10-08T16:02:19.152" v="67"/>
        <pc:sldMkLst>
          <pc:docMk/>
          <pc:sldMk cId="1282645631" sldId="275"/>
        </pc:sldMkLst>
      </pc:sldChg>
      <pc:sldChg chg="add del">
        <pc:chgData name="Damian Gordon" userId="796278f3-970d-4a3b-8137-dc597a054133" providerId="ADAL" clId="{E11DB362-EE92-45F0-8898-436E8D5B1720}" dt="2024-10-08T16:02:19.152" v="67"/>
        <pc:sldMkLst>
          <pc:docMk/>
          <pc:sldMk cId="1622898926" sldId="284"/>
        </pc:sldMkLst>
      </pc:sldChg>
      <pc:sldChg chg="add del">
        <pc:chgData name="Damian Gordon" userId="796278f3-970d-4a3b-8137-dc597a054133" providerId="ADAL" clId="{E11DB362-EE92-45F0-8898-436E8D5B1720}" dt="2024-10-08T16:02:19.152" v="67"/>
        <pc:sldMkLst>
          <pc:docMk/>
          <pc:sldMk cId="2975598866" sldId="287"/>
        </pc:sldMkLst>
      </pc:sldChg>
      <pc:sldChg chg="add del">
        <pc:chgData name="Damian Gordon" userId="796278f3-970d-4a3b-8137-dc597a054133" providerId="ADAL" clId="{E11DB362-EE92-45F0-8898-436E8D5B1720}" dt="2024-10-08T16:02:19.152" v="67"/>
        <pc:sldMkLst>
          <pc:docMk/>
          <pc:sldMk cId="3430019511" sldId="296"/>
        </pc:sldMkLst>
      </pc:sldChg>
      <pc:sldChg chg="add del">
        <pc:chgData name="Damian Gordon" userId="796278f3-970d-4a3b-8137-dc597a054133" providerId="ADAL" clId="{E11DB362-EE92-45F0-8898-436E8D5B1720}" dt="2024-10-08T16:02:19.152" v="67"/>
        <pc:sldMkLst>
          <pc:docMk/>
          <pc:sldMk cId="1515287571" sldId="297"/>
        </pc:sldMkLst>
      </pc:sldChg>
      <pc:sldChg chg="delSp add del setBg delDesignElem">
        <pc:chgData name="Damian Gordon" userId="796278f3-970d-4a3b-8137-dc597a054133" providerId="ADAL" clId="{E11DB362-EE92-45F0-8898-436E8D5B1720}" dt="2024-10-08T16:01:37.469" v="42"/>
        <pc:sldMkLst>
          <pc:docMk/>
          <pc:sldMk cId="1898965013" sldId="426"/>
        </pc:sldMkLst>
      </pc:sldChg>
      <pc:sldChg chg="delSp add del setBg delDesignElem">
        <pc:chgData name="Damian Gordon" userId="796278f3-970d-4a3b-8137-dc597a054133" providerId="ADAL" clId="{E11DB362-EE92-45F0-8898-436E8D5B1720}" dt="2024-10-08T16:02:19.152" v="67"/>
        <pc:sldMkLst>
          <pc:docMk/>
          <pc:sldMk cId="2126172313" sldId="427"/>
        </pc:sldMkLst>
      </pc:sldChg>
      <pc:sldChg chg="delSp modSp add del setBg delDesignElem">
        <pc:chgData name="Damian Gordon" userId="796278f3-970d-4a3b-8137-dc597a054133" providerId="ADAL" clId="{E11DB362-EE92-45F0-8898-436E8D5B1720}" dt="2024-10-08T16:04:38.265" v="71" actId="207"/>
        <pc:sldMkLst>
          <pc:docMk/>
          <pc:sldMk cId="3444012768" sldId="428"/>
        </pc:sldMkLst>
      </pc:sldChg>
      <pc:sldChg chg="add del">
        <pc:chgData name="Damian Gordon" userId="796278f3-970d-4a3b-8137-dc597a054133" providerId="ADAL" clId="{E11DB362-EE92-45F0-8898-436E8D5B1720}" dt="2024-10-08T16:01:37.469" v="42"/>
        <pc:sldMkLst>
          <pc:docMk/>
          <pc:sldMk cId="3735875418" sldId="430"/>
        </pc:sldMkLst>
      </pc:sldChg>
      <pc:sldChg chg="add del">
        <pc:chgData name="Damian Gordon" userId="796278f3-970d-4a3b-8137-dc597a054133" providerId="ADAL" clId="{E11DB362-EE92-45F0-8898-436E8D5B1720}" dt="2024-10-08T16:01:37.469" v="42"/>
        <pc:sldMkLst>
          <pc:docMk/>
          <pc:sldMk cId="1233871246" sldId="431"/>
        </pc:sldMkLst>
      </pc:sldChg>
      <pc:sldChg chg="add del">
        <pc:chgData name="Damian Gordon" userId="796278f3-970d-4a3b-8137-dc597a054133" providerId="ADAL" clId="{E11DB362-EE92-45F0-8898-436E8D5B1720}" dt="2024-10-08T16:01:37.469" v="42"/>
        <pc:sldMkLst>
          <pc:docMk/>
          <pc:sldMk cId="3316991471" sldId="453"/>
        </pc:sldMkLst>
      </pc:sldChg>
      <pc:sldChg chg="add del">
        <pc:chgData name="Damian Gordon" userId="796278f3-970d-4a3b-8137-dc597a054133" providerId="ADAL" clId="{E11DB362-EE92-45F0-8898-436E8D5B1720}" dt="2024-10-08T16:01:37.469" v="42"/>
        <pc:sldMkLst>
          <pc:docMk/>
          <pc:sldMk cId="730100669" sldId="454"/>
        </pc:sldMkLst>
      </pc:sldChg>
      <pc:sldChg chg="delSp add del setBg delDesignElem">
        <pc:chgData name="Damian Gordon" userId="796278f3-970d-4a3b-8137-dc597a054133" providerId="ADAL" clId="{E11DB362-EE92-45F0-8898-436E8D5B1720}" dt="2024-10-08T16:01:37.469" v="42"/>
        <pc:sldMkLst>
          <pc:docMk/>
          <pc:sldMk cId="2603971186" sldId="457"/>
        </pc:sldMkLst>
      </pc:sldChg>
      <pc:sldChg chg="add del">
        <pc:chgData name="Damian Gordon" userId="796278f3-970d-4a3b-8137-dc597a054133" providerId="ADAL" clId="{E11DB362-EE92-45F0-8898-436E8D5B1720}" dt="2024-10-08T16:01:37.469" v="42"/>
        <pc:sldMkLst>
          <pc:docMk/>
          <pc:sldMk cId="2123894225" sldId="458"/>
        </pc:sldMkLst>
      </pc:sldChg>
      <pc:sldChg chg="add del">
        <pc:chgData name="Damian Gordon" userId="796278f3-970d-4a3b-8137-dc597a054133" providerId="ADAL" clId="{E11DB362-EE92-45F0-8898-436E8D5B1720}" dt="2024-10-08T16:01:37.469" v="42"/>
        <pc:sldMkLst>
          <pc:docMk/>
          <pc:sldMk cId="535991383" sldId="459"/>
        </pc:sldMkLst>
      </pc:sldChg>
      <pc:sldChg chg="add del">
        <pc:chgData name="Damian Gordon" userId="796278f3-970d-4a3b-8137-dc597a054133" providerId="ADAL" clId="{E11DB362-EE92-45F0-8898-436E8D5B1720}" dt="2024-10-08T16:01:37.469" v="42"/>
        <pc:sldMkLst>
          <pc:docMk/>
          <pc:sldMk cId="3805323869" sldId="461"/>
        </pc:sldMkLst>
      </pc:sldChg>
      <pc:sldChg chg="add del">
        <pc:chgData name="Damian Gordon" userId="796278f3-970d-4a3b-8137-dc597a054133" providerId="ADAL" clId="{E11DB362-EE92-45F0-8898-436E8D5B1720}" dt="2024-10-08T16:01:37.469" v="42"/>
        <pc:sldMkLst>
          <pc:docMk/>
          <pc:sldMk cId="904566246" sldId="462"/>
        </pc:sldMkLst>
      </pc:sldChg>
      <pc:sldChg chg="add del">
        <pc:chgData name="Damian Gordon" userId="796278f3-970d-4a3b-8137-dc597a054133" providerId="ADAL" clId="{E11DB362-EE92-45F0-8898-436E8D5B1720}" dt="2024-10-08T16:01:37.469" v="42"/>
        <pc:sldMkLst>
          <pc:docMk/>
          <pc:sldMk cId="1192466586" sldId="464"/>
        </pc:sldMkLst>
      </pc:sldChg>
      <pc:sldChg chg="add del">
        <pc:chgData name="Damian Gordon" userId="796278f3-970d-4a3b-8137-dc597a054133" providerId="ADAL" clId="{E11DB362-EE92-45F0-8898-436E8D5B1720}" dt="2024-10-08T16:01:37.469" v="42"/>
        <pc:sldMkLst>
          <pc:docMk/>
          <pc:sldMk cId="1760058381" sldId="465"/>
        </pc:sldMkLst>
      </pc:sldChg>
      <pc:sldChg chg="add del">
        <pc:chgData name="Damian Gordon" userId="796278f3-970d-4a3b-8137-dc597a054133" providerId="ADAL" clId="{E11DB362-EE92-45F0-8898-436E8D5B1720}" dt="2024-10-08T16:01:37.469" v="42"/>
        <pc:sldMkLst>
          <pc:docMk/>
          <pc:sldMk cId="1257956994" sldId="466"/>
        </pc:sldMkLst>
      </pc:sldChg>
      <pc:sldChg chg="add del">
        <pc:chgData name="Damian Gordon" userId="796278f3-970d-4a3b-8137-dc597a054133" providerId="ADAL" clId="{E11DB362-EE92-45F0-8898-436E8D5B1720}" dt="2024-10-08T16:01:37.469" v="42"/>
        <pc:sldMkLst>
          <pc:docMk/>
          <pc:sldMk cId="2442904923" sldId="467"/>
        </pc:sldMkLst>
      </pc:sldChg>
      <pc:sldChg chg="add del">
        <pc:chgData name="Damian Gordon" userId="796278f3-970d-4a3b-8137-dc597a054133" providerId="ADAL" clId="{E11DB362-EE92-45F0-8898-436E8D5B1720}" dt="2024-10-08T16:01:37.469" v="42"/>
        <pc:sldMkLst>
          <pc:docMk/>
          <pc:sldMk cId="4229316256" sldId="468"/>
        </pc:sldMkLst>
      </pc:sldChg>
      <pc:sldChg chg="add del">
        <pc:chgData name="Damian Gordon" userId="796278f3-970d-4a3b-8137-dc597a054133" providerId="ADAL" clId="{E11DB362-EE92-45F0-8898-436E8D5B1720}" dt="2024-10-08T16:01:37.469" v="42"/>
        <pc:sldMkLst>
          <pc:docMk/>
          <pc:sldMk cId="2479653310" sldId="469"/>
        </pc:sldMkLst>
      </pc:sldChg>
      <pc:sldChg chg="add del">
        <pc:chgData name="Damian Gordon" userId="796278f3-970d-4a3b-8137-dc597a054133" providerId="ADAL" clId="{E11DB362-EE92-45F0-8898-436E8D5B1720}" dt="2024-10-08T16:01:37.469" v="42"/>
        <pc:sldMkLst>
          <pc:docMk/>
          <pc:sldMk cId="3367475694" sldId="470"/>
        </pc:sldMkLst>
      </pc:sldChg>
      <pc:sldChg chg="add del">
        <pc:chgData name="Damian Gordon" userId="796278f3-970d-4a3b-8137-dc597a054133" providerId="ADAL" clId="{E11DB362-EE92-45F0-8898-436E8D5B1720}" dt="2024-10-08T16:01:37.469" v="42"/>
        <pc:sldMkLst>
          <pc:docMk/>
          <pc:sldMk cId="2270169773" sldId="471"/>
        </pc:sldMkLst>
      </pc:sldChg>
      <pc:sldChg chg="add del">
        <pc:chgData name="Damian Gordon" userId="796278f3-970d-4a3b-8137-dc597a054133" providerId="ADAL" clId="{E11DB362-EE92-45F0-8898-436E8D5B1720}" dt="2024-10-08T16:01:37.469" v="42"/>
        <pc:sldMkLst>
          <pc:docMk/>
          <pc:sldMk cId="771842511" sldId="472"/>
        </pc:sldMkLst>
      </pc:sldChg>
      <pc:sldChg chg="add del">
        <pc:chgData name="Damian Gordon" userId="796278f3-970d-4a3b-8137-dc597a054133" providerId="ADAL" clId="{E11DB362-EE92-45F0-8898-436E8D5B1720}" dt="2024-10-08T16:01:37.469" v="42"/>
        <pc:sldMkLst>
          <pc:docMk/>
          <pc:sldMk cId="242179878" sldId="473"/>
        </pc:sldMkLst>
      </pc:sldChg>
      <pc:sldChg chg="add del">
        <pc:chgData name="Damian Gordon" userId="796278f3-970d-4a3b-8137-dc597a054133" providerId="ADAL" clId="{E11DB362-EE92-45F0-8898-436E8D5B1720}" dt="2024-10-08T16:01:37.469" v="42"/>
        <pc:sldMkLst>
          <pc:docMk/>
          <pc:sldMk cId="4095918154" sldId="474"/>
        </pc:sldMkLst>
      </pc:sldChg>
      <pc:sldChg chg="add del">
        <pc:chgData name="Damian Gordon" userId="796278f3-970d-4a3b-8137-dc597a054133" providerId="ADAL" clId="{E11DB362-EE92-45F0-8898-436E8D5B1720}" dt="2024-10-08T16:01:37.469" v="42"/>
        <pc:sldMkLst>
          <pc:docMk/>
          <pc:sldMk cId="1680599265" sldId="475"/>
        </pc:sldMkLst>
      </pc:sldChg>
      <pc:sldChg chg="add del">
        <pc:chgData name="Damian Gordon" userId="796278f3-970d-4a3b-8137-dc597a054133" providerId="ADAL" clId="{E11DB362-EE92-45F0-8898-436E8D5B1720}" dt="2024-10-08T16:01:37.469" v="42"/>
        <pc:sldMkLst>
          <pc:docMk/>
          <pc:sldMk cId="726544470" sldId="476"/>
        </pc:sldMkLst>
      </pc:sldChg>
      <pc:sldChg chg="add del">
        <pc:chgData name="Damian Gordon" userId="796278f3-970d-4a3b-8137-dc597a054133" providerId="ADAL" clId="{E11DB362-EE92-45F0-8898-436E8D5B1720}" dt="2024-10-08T16:01:37.469" v="42"/>
        <pc:sldMkLst>
          <pc:docMk/>
          <pc:sldMk cId="3244980195" sldId="477"/>
        </pc:sldMkLst>
      </pc:sldChg>
      <pc:sldChg chg="add del setBg">
        <pc:chgData name="Damian Gordon" userId="796278f3-970d-4a3b-8137-dc597a054133" providerId="ADAL" clId="{E11DB362-EE92-45F0-8898-436E8D5B1720}" dt="2024-10-08T16:01:37.469" v="42"/>
        <pc:sldMkLst>
          <pc:docMk/>
          <pc:sldMk cId="1250634738" sldId="478"/>
        </pc:sldMkLst>
      </pc:sldChg>
      <pc:sldChg chg="add del">
        <pc:chgData name="Damian Gordon" userId="796278f3-970d-4a3b-8137-dc597a054133" providerId="ADAL" clId="{E11DB362-EE92-45F0-8898-436E8D5B1720}" dt="2024-10-08T16:01:37.469" v="42"/>
        <pc:sldMkLst>
          <pc:docMk/>
          <pc:sldMk cId="1806556789" sldId="479"/>
        </pc:sldMkLst>
      </pc:sldChg>
      <pc:sldChg chg="add del">
        <pc:chgData name="Damian Gordon" userId="796278f3-970d-4a3b-8137-dc597a054133" providerId="ADAL" clId="{E11DB362-EE92-45F0-8898-436E8D5B1720}" dt="2024-10-08T16:02:19.152" v="67"/>
        <pc:sldMkLst>
          <pc:docMk/>
          <pc:sldMk cId="349856633" sldId="480"/>
        </pc:sldMkLst>
      </pc:sldChg>
      <pc:sldChg chg="add del">
        <pc:chgData name="Damian Gordon" userId="796278f3-970d-4a3b-8137-dc597a054133" providerId="ADAL" clId="{E11DB362-EE92-45F0-8898-436E8D5B1720}" dt="2024-10-08T16:01:37.469" v="42"/>
        <pc:sldMkLst>
          <pc:docMk/>
          <pc:sldMk cId="3206431685" sldId="481"/>
        </pc:sldMkLst>
      </pc:sldChg>
      <pc:sldChg chg="add del">
        <pc:chgData name="Damian Gordon" userId="796278f3-970d-4a3b-8137-dc597a054133" providerId="ADAL" clId="{E11DB362-EE92-45F0-8898-436E8D5B1720}" dt="2024-10-08T16:01:37.469" v="42"/>
        <pc:sldMkLst>
          <pc:docMk/>
          <pc:sldMk cId="3546274248" sldId="482"/>
        </pc:sldMkLst>
      </pc:sldChg>
      <pc:sldChg chg="add del">
        <pc:chgData name="Damian Gordon" userId="796278f3-970d-4a3b-8137-dc597a054133" providerId="ADAL" clId="{E11DB362-EE92-45F0-8898-436E8D5B1720}" dt="2024-10-08T16:01:37.469" v="42"/>
        <pc:sldMkLst>
          <pc:docMk/>
          <pc:sldMk cId="379198112" sldId="483"/>
        </pc:sldMkLst>
      </pc:sldChg>
      <pc:sldChg chg="add del">
        <pc:chgData name="Damian Gordon" userId="796278f3-970d-4a3b-8137-dc597a054133" providerId="ADAL" clId="{E11DB362-EE92-45F0-8898-436E8D5B1720}" dt="2024-10-08T16:01:37.469" v="42"/>
        <pc:sldMkLst>
          <pc:docMk/>
          <pc:sldMk cId="984733568" sldId="484"/>
        </pc:sldMkLst>
      </pc:sldChg>
      <pc:sldChg chg="add del">
        <pc:chgData name="Damian Gordon" userId="796278f3-970d-4a3b-8137-dc597a054133" providerId="ADAL" clId="{E11DB362-EE92-45F0-8898-436E8D5B1720}" dt="2024-10-08T16:01:37.469" v="42"/>
        <pc:sldMkLst>
          <pc:docMk/>
          <pc:sldMk cId="2307912514" sldId="485"/>
        </pc:sldMkLst>
      </pc:sldChg>
      <pc:sldChg chg="add del">
        <pc:chgData name="Damian Gordon" userId="796278f3-970d-4a3b-8137-dc597a054133" providerId="ADAL" clId="{E11DB362-EE92-45F0-8898-436E8D5B1720}" dt="2024-10-08T16:02:19.152" v="67"/>
        <pc:sldMkLst>
          <pc:docMk/>
          <pc:sldMk cId="848709099" sldId="486"/>
        </pc:sldMkLst>
      </pc:sldChg>
      <pc:sldChg chg="add del">
        <pc:chgData name="Damian Gordon" userId="796278f3-970d-4a3b-8137-dc597a054133" providerId="ADAL" clId="{E11DB362-EE92-45F0-8898-436E8D5B1720}" dt="2024-10-08T16:02:19.152" v="67"/>
        <pc:sldMkLst>
          <pc:docMk/>
          <pc:sldMk cId="1679135151" sldId="487"/>
        </pc:sldMkLst>
      </pc:sldChg>
      <pc:sldChg chg="add del">
        <pc:chgData name="Damian Gordon" userId="796278f3-970d-4a3b-8137-dc597a054133" providerId="ADAL" clId="{E11DB362-EE92-45F0-8898-436E8D5B1720}" dt="2024-10-08T16:01:37.469" v="42"/>
        <pc:sldMkLst>
          <pc:docMk/>
          <pc:sldMk cId="4201349747" sldId="488"/>
        </pc:sldMkLst>
      </pc:sldChg>
      <pc:sldChg chg="add del">
        <pc:chgData name="Damian Gordon" userId="796278f3-970d-4a3b-8137-dc597a054133" providerId="ADAL" clId="{E11DB362-EE92-45F0-8898-436E8D5B1720}" dt="2024-10-08T16:01:37.469" v="42"/>
        <pc:sldMkLst>
          <pc:docMk/>
          <pc:sldMk cId="4253531965" sldId="489"/>
        </pc:sldMkLst>
      </pc:sldChg>
      <pc:sldChg chg="add del">
        <pc:chgData name="Damian Gordon" userId="796278f3-970d-4a3b-8137-dc597a054133" providerId="ADAL" clId="{E11DB362-EE92-45F0-8898-436E8D5B1720}" dt="2024-10-08T16:01:37.469" v="42"/>
        <pc:sldMkLst>
          <pc:docMk/>
          <pc:sldMk cId="1380855924" sldId="490"/>
        </pc:sldMkLst>
      </pc:sldChg>
      <pc:sldChg chg="add del">
        <pc:chgData name="Damian Gordon" userId="796278f3-970d-4a3b-8137-dc597a054133" providerId="ADAL" clId="{E11DB362-EE92-45F0-8898-436E8D5B1720}" dt="2024-10-08T16:01:37.469" v="42"/>
        <pc:sldMkLst>
          <pc:docMk/>
          <pc:sldMk cId="2429902519" sldId="491"/>
        </pc:sldMkLst>
      </pc:sldChg>
      <pc:sldChg chg="add del">
        <pc:chgData name="Damian Gordon" userId="796278f3-970d-4a3b-8137-dc597a054133" providerId="ADAL" clId="{E11DB362-EE92-45F0-8898-436E8D5B1720}" dt="2024-10-08T16:01:37.469" v="42"/>
        <pc:sldMkLst>
          <pc:docMk/>
          <pc:sldMk cId="604262449" sldId="492"/>
        </pc:sldMkLst>
      </pc:sldChg>
      <pc:sldChg chg="add del">
        <pc:chgData name="Damian Gordon" userId="796278f3-970d-4a3b-8137-dc597a054133" providerId="ADAL" clId="{E11DB362-EE92-45F0-8898-436E8D5B1720}" dt="2024-10-08T16:01:37.469" v="42"/>
        <pc:sldMkLst>
          <pc:docMk/>
          <pc:sldMk cId="2042089025" sldId="493"/>
        </pc:sldMkLst>
      </pc:sldChg>
      <pc:sldChg chg="add del">
        <pc:chgData name="Damian Gordon" userId="796278f3-970d-4a3b-8137-dc597a054133" providerId="ADAL" clId="{E11DB362-EE92-45F0-8898-436E8D5B1720}" dt="2024-10-08T16:01:37.469" v="42"/>
        <pc:sldMkLst>
          <pc:docMk/>
          <pc:sldMk cId="3013569237" sldId="494"/>
        </pc:sldMkLst>
      </pc:sldChg>
      <pc:sldChg chg="add del">
        <pc:chgData name="Damian Gordon" userId="796278f3-970d-4a3b-8137-dc597a054133" providerId="ADAL" clId="{E11DB362-EE92-45F0-8898-436E8D5B1720}" dt="2024-10-08T16:01:37.469" v="42"/>
        <pc:sldMkLst>
          <pc:docMk/>
          <pc:sldMk cId="2129605758" sldId="495"/>
        </pc:sldMkLst>
      </pc:sldChg>
      <pc:sldChg chg="add del">
        <pc:chgData name="Damian Gordon" userId="796278f3-970d-4a3b-8137-dc597a054133" providerId="ADAL" clId="{E11DB362-EE92-45F0-8898-436E8D5B1720}" dt="2024-10-08T16:01:37.469" v="42"/>
        <pc:sldMkLst>
          <pc:docMk/>
          <pc:sldMk cId="916282007" sldId="496"/>
        </pc:sldMkLst>
      </pc:sldChg>
      <pc:sldChg chg="add del">
        <pc:chgData name="Damian Gordon" userId="796278f3-970d-4a3b-8137-dc597a054133" providerId="ADAL" clId="{E11DB362-EE92-45F0-8898-436E8D5B1720}" dt="2024-10-08T16:01:37.469" v="42"/>
        <pc:sldMkLst>
          <pc:docMk/>
          <pc:sldMk cId="1714894558" sldId="497"/>
        </pc:sldMkLst>
      </pc:sldChg>
      <pc:sldChg chg="add del">
        <pc:chgData name="Damian Gordon" userId="796278f3-970d-4a3b-8137-dc597a054133" providerId="ADAL" clId="{E11DB362-EE92-45F0-8898-436E8D5B1720}" dt="2024-10-08T16:01:37.469" v="42"/>
        <pc:sldMkLst>
          <pc:docMk/>
          <pc:sldMk cId="3235607215" sldId="498"/>
        </pc:sldMkLst>
      </pc:sldChg>
      <pc:sldChg chg="add del">
        <pc:chgData name="Damian Gordon" userId="796278f3-970d-4a3b-8137-dc597a054133" providerId="ADAL" clId="{E11DB362-EE92-45F0-8898-436E8D5B1720}" dt="2024-10-08T16:01:37.469" v="42"/>
        <pc:sldMkLst>
          <pc:docMk/>
          <pc:sldMk cId="1002063520" sldId="499"/>
        </pc:sldMkLst>
      </pc:sldChg>
      <pc:sldChg chg="add del">
        <pc:chgData name="Damian Gordon" userId="796278f3-970d-4a3b-8137-dc597a054133" providerId="ADAL" clId="{E11DB362-EE92-45F0-8898-436E8D5B1720}" dt="2024-10-08T16:01:37.469" v="42"/>
        <pc:sldMkLst>
          <pc:docMk/>
          <pc:sldMk cId="1877588735" sldId="500"/>
        </pc:sldMkLst>
      </pc:sldChg>
      <pc:sldChg chg="add del">
        <pc:chgData name="Damian Gordon" userId="796278f3-970d-4a3b-8137-dc597a054133" providerId="ADAL" clId="{E11DB362-EE92-45F0-8898-436E8D5B1720}" dt="2024-10-08T16:01:37.469" v="42"/>
        <pc:sldMkLst>
          <pc:docMk/>
          <pc:sldMk cId="3745148219" sldId="501"/>
        </pc:sldMkLst>
      </pc:sldChg>
      <pc:sldChg chg="add del">
        <pc:chgData name="Damian Gordon" userId="796278f3-970d-4a3b-8137-dc597a054133" providerId="ADAL" clId="{E11DB362-EE92-45F0-8898-436E8D5B1720}" dt="2024-10-08T16:01:37.469" v="42"/>
        <pc:sldMkLst>
          <pc:docMk/>
          <pc:sldMk cId="845731733" sldId="502"/>
        </pc:sldMkLst>
      </pc:sldChg>
      <pc:sldChg chg="delSp add del setBg delDesignElem">
        <pc:chgData name="Damian Gordon" userId="796278f3-970d-4a3b-8137-dc597a054133" providerId="ADAL" clId="{E11DB362-EE92-45F0-8898-436E8D5B1720}" dt="2024-10-08T16:01:37.469" v="42"/>
        <pc:sldMkLst>
          <pc:docMk/>
          <pc:sldMk cId="4159563849" sldId="503"/>
        </pc:sldMkLst>
      </pc:sldChg>
      <pc:sldChg chg="add del">
        <pc:chgData name="Damian Gordon" userId="796278f3-970d-4a3b-8137-dc597a054133" providerId="ADAL" clId="{E11DB362-EE92-45F0-8898-436E8D5B1720}" dt="2024-10-08T16:01:37.469" v="42"/>
        <pc:sldMkLst>
          <pc:docMk/>
          <pc:sldMk cId="2602717721" sldId="504"/>
        </pc:sldMkLst>
      </pc:sldChg>
      <pc:sldChg chg="add del">
        <pc:chgData name="Damian Gordon" userId="796278f3-970d-4a3b-8137-dc597a054133" providerId="ADAL" clId="{E11DB362-EE92-45F0-8898-436E8D5B1720}" dt="2024-10-08T16:01:37.469" v="42"/>
        <pc:sldMkLst>
          <pc:docMk/>
          <pc:sldMk cId="1870675293" sldId="505"/>
        </pc:sldMkLst>
      </pc:sldChg>
      <pc:sldChg chg="add del">
        <pc:chgData name="Damian Gordon" userId="796278f3-970d-4a3b-8137-dc597a054133" providerId="ADAL" clId="{E11DB362-EE92-45F0-8898-436E8D5B1720}" dt="2024-10-08T16:01:37.469" v="42"/>
        <pc:sldMkLst>
          <pc:docMk/>
          <pc:sldMk cId="1322034671" sldId="506"/>
        </pc:sldMkLst>
      </pc:sldChg>
      <pc:sldChg chg="del">
        <pc:chgData name="Damian Gordon" userId="796278f3-970d-4a3b-8137-dc597a054133" providerId="ADAL" clId="{E11DB362-EE92-45F0-8898-436E8D5B1720}" dt="2024-10-05T01:15:13.064" v="13" actId="47"/>
        <pc:sldMkLst>
          <pc:docMk/>
          <pc:sldMk cId="734396448" sldId="507"/>
        </pc:sldMkLst>
      </pc:sldChg>
      <pc:sldChg chg="add del">
        <pc:chgData name="Damian Gordon" userId="796278f3-970d-4a3b-8137-dc597a054133" providerId="ADAL" clId="{E11DB362-EE92-45F0-8898-436E8D5B1720}" dt="2024-10-08T16:02:19.152" v="67"/>
        <pc:sldMkLst>
          <pc:docMk/>
          <pc:sldMk cId="3155610287" sldId="507"/>
        </pc:sldMkLst>
      </pc:sldChg>
      <pc:sldChg chg="add del">
        <pc:chgData name="Damian Gordon" userId="796278f3-970d-4a3b-8137-dc597a054133" providerId="ADAL" clId="{E11DB362-EE92-45F0-8898-436E8D5B1720}" dt="2024-10-08T16:01:37.469" v="42"/>
        <pc:sldMkLst>
          <pc:docMk/>
          <pc:sldMk cId="1721466139" sldId="508"/>
        </pc:sldMkLst>
      </pc:sldChg>
      <pc:sldChg chg="add del">
        <pc:chgData name="Damian Gordon" userId="796278f3-970d-4a3b-8137-dc597a054133" providerId="ADAL" clId="{E11DB362-EE92-45F0-8898-436E8D5B1720}" dt="2024-10-08T16:01:37.469" v="42"/>
        <pc:sldMkLst>
          <pc:docMk/>
          <pc:sldMk cId="2822760810" sldId="509"/>
        </pc:sldMkLst>
      </pc:sldChg>
      <pc:sldChg chg="add del">
        <pc:chgData name="Damian Gordon" userId="796278f3-970d-4a3b-8137-dc597a054133" providerId="ADAL" clId="{E11DB362-EE92-45F0-8898-436E8D5B1720}" dt="2024-10-08T16:01:37.469" v="42"/>
        <pc:sldMkLst>
          <pc:docMk/>
          <pc:sldMk cId="4265199667" sldId="510"/>
        </pc:sldMkLst>
      </pc:sldChg>
      <pc:sldChg chg="add del">
        <pc:chgData name="Damian Gordon" userId="796278f3-970d-4a3b-8137-dc597a054133" providerId="ADAL" clId="{E11DB362-EE92-45F0-8898-436E8D5B1720}" dt="2024-10-08T16:01:37.469" v="42"/>
        <pc:sldMkLst>
          <pc:docMk/>
          <pc:sldMk cId="2228028331" sldId="511"/>
        </pc:sldMkLst>
      </pc:sldChg>
      <pc:sldChg chg="add del">
        <pc:chgData name="Damian Gordon" userId="796278f3-970d-4a3b-8137-dc597a054133" providerId="ADAL" clId="{E11DB362-EE92-45F0-8898-436E8D5B1720}" dt="2024-10-08T16:01:37.469" v="42"/>
        <pc:sldMkLst>
          <pc:docMk/>
          <pc:sldMk cId="432110398" sldId="512"/>
        </pc:sldMkLst>
      </pc:sldChg>
      <pc:sldChg chg="delSp add del setBg delDesignElem">
        <pc:chgData name="Damian Gordon" userId="796278f3-970d-4a3b-8137-dc597a054133" providerId="ADAL" clId="{E11DB362-EE92-45F0-8898-436E8D5B1720}" dt="2024-10-08T16:01:37.469" v="42"/>
        <pc:sldMkLst>
          <pc:docMk/>
          <pc:sldMk cId="1333166156" sldId="513"/>
        </pc:sldMkLst>
      </pc:sldChg>
      <pc:sldChg chg="add del">
        <pc:chgData name="Damian Gordon" userId="796278f3-970d-4a3b-8137-dc597a054133" providerId="ADAL" clId="{E11DB362-EE92-45F0-8898-436E8D5B1720}" dt="2024-10-08T16:01:37.469" v="42"/>
        <pc:sldMkLst>
          <pc:docMk/>
          <pc:sldMk cId="2619792849" sldId="514"/>
        </pc:sldMkLst>
      </pc:sldChg>
      <pc:sldChg chg="add del">
        <pc:chgData name="Damian Gordon" userId="796278f3-970d-4a3b-8137-dc597a054133" providerId="ADAL" clId="{E11DB362-EE92-45F0-8898-436E8D5B1720}" dt="2024-10-08T16:01:37.469" v="42"/>
        <pc:sldMkLst>
          <pc:docMk/>
          <pc:sldMk cId="2361069070" sldId="515"/>
        </pc:sldMkLst>
      </pc:sldChg>
      <pc:sldChg chg="add del">
        <pc:chgData name="Damian Gordon" userId="796278f3-970d-4a3b-8137-dc597a054133" providerId="ADAL" clId="{E11DB362-EE92-45F0-8898-436E8D5B1720}" dt="2024-10-08T16:01:37.469" v="42"/>
        <pc:sldMkLst>
          <pc:docMk/>
          <pc:sldMk cId="3330554156" sldId="516"/>
        </pc:sldMkLst>
      </pc:sldChg>
      <pc:sldChg chg="add del">
        <pc:chgData name="Damian Gordon" userId="796278f3-970d-4a3b-8137-dc597a054133" providerId="ADAL" clId="{E11DB362-EE92-45F0-8898-436E8D5B1720}" dt="2024-10-08T16:01:37.469" v="42"/>
        <pc:sldMkLst>
          <pc:docMk/>
          <pc:sldMk cId="2356892724" sldId="517"/>
        </pc:sldMkLst>
      </pc:sldChg>
      <pc:sldChg chg="add del">
        <pc:chgData name="Damian Gordon" userId="796278f3-970d-4a3b-8137-dc597a054133" providerId="ADAL" clId="{E11DB362-EE92-45F0-8898-436E8D5B1720}" dt="2024-10-08T16:02:19.152" v="67"/>
        <pc:sldMkLst>
          <pc:docMk/>
          <pc:sldMk cId="2396756843" sldId="518"/>
        </pc:sldMkLst>
      </pc:sldChg>
      <pc:sldChg chg="add del">
        <pc:chgData name="Damian Gordon" userId="796278f3-970d-4a3b-8137-dc597a054133" providerId="ADAL" clId="{E11DB362-EE92-45F0-8898-436E8D5B1720}" dt="2024-10-08T16:01:37.469" v="42"/>
        <pc:sldMkLst>
          <pc:docMk/>
          <pc:sldMk cId="3900040505" sldId="519"/>
        </pc:sldMkLst>
      </pc:sldChg>
      <pc:sldChg chg="add del">
        <pc:chgData name="Damian Gordon" userId="796278f3-970d-4a3b-8137-dc597a054133" providerId="ADAL" clId="{E11DB362-EE92-45F0-8898-436E8D5B1720}" dt="2024-10-08T16:01:37.469" v="42"/>
        <pc:sldMkLst>
          <pc:docMk/>
          <pc:sldMk cId="1392760388" sldId="520"/>
        </pc:sldMkLst>
      </pc:sldChg>
      <pc:sldChg chg="add del">
        <pc:chgData name="Damian Gordon" userId="796278f3-970d-4a3b-8137-dc597a054133" providerId="ADAL" clId="{E11DB362-EE92-45F0-8898-436E8D5B1720}" dt="2024-10-08T16:01:37.469" v="42"/>
        <pc:sldMkLst>
          <pc:docMk/>
          <pc:sldMk cId="90912281" sldId="521"/>
        </pc:sldMkLst>
      </pc:sldChg>
      <pc:sldChg chg="add del">
        <pc:chgData name="Damian Gordon" userId="796278f3-970d-4a3b-8137-dc597a054133" providerId="ADAL" clId="{E11DB362-EE92-45F0-8898-436E8D5B1720}" dt="2024-10-08T16:01:37.469" v="42"/>
        <pc:sldMkLst>
          <pc:docMk/>
          <pc:sldMk cId="3759057335" sldId="522"/>
        </pc:sldMkLst>
      </pc:sldChg>
      <pc:sldChg chg="add del">
        <pc:chgData name="Damian Gordon" userId="796278f3-970d-4a3b-8137-dc597a054133" providerId="ADAL" clId="{E11DB362-EE92-45F0-8898-436E8D5B1720}" dt="2024-10-08T16:01:37.469" v="42"/>
        <pc:sldMkLst>
          <pc:docMk/>
          <pc:sldMk cId="1480789399" sldId="523"/>
        </pc:sldMkLst>
      </pc:sldChg>
      <pc:sldChg chg="add del">
        <pc:chgData name="Damian Gordon" userId="796278f3-970d-4a3b-8137-dc597a054133" providerId="ADAL" clId="{E11DB362-EE92-45F0-8898-436E8D5B1720}" dt="2024-10-08T16:01:37.469" v="42"/>
        <pc:sldMkLst>
          <pc:docMk/>
          <pc:sldMk cId="3150756904" sldId="524"/>
        </pc:sldMkLst>
      </pc:sldChg>
      <pc:sldChg chg="add del">
        <pc:chgData name="Damian Gordon" userId="796278f3-970d-4a3b-8137-dc597a054133" providerId="ADAL" clId="{E11DB362-EE92-45F0-8898-436E8D5B1720}" dt="2024-10-08T16:01:37.469" v="42"/>
        <pc:sldMkLst>
          <pc:docMk/>
          <pc:sldMk cId="168884867" sldId="525"/>
        </pc:sldMkLst>
      </pc:sldChg>
      <pc:sldChg chg="delSp add del setBg delDesignElem">
        <pc:chgData name="Damian Gordon" userId="796278f3-970d-4a3b-8137-dc597a054133" providerId="ADAL" clId="{E11DB362-EE92-45F0-8898-436E8D5B1720}" dt="2024-10-08T16:01:37.469" v="42"/>
        <pc:sldMkLst>
          <pc:docMk/>
          <pc:sldMk cId="2598802286" sldId="526"/>
        </pc:sldMkLst>
      </pc:sldChg>
      <pc:sldChg chg="add del">
        <pc:chgData name="Damian Gordon" userId="796278f3-970d-4a3b-8137-dc597a054133" providerId="ADAL" clId="{E11DB362-EE92-45F0-8898-436E8D5B1720}" dt="2024-10-08T16:02:19.152" v="67"/>
        <pc:sldMkLst>
          <pc:docMk/>
          <pc:sldMk cId="3893540225" sldId="527"/>
        </pc:sldMkLst>
      </pc:sldChg>
      <pc:sldChg chg="add del">
        <pc:chgData name="Damian Gordon" userId="796278f3-970d-4a3b-8137-dc597a054133" providerId="ADAL" clId="{E11DB362-EE92-45F0-8898-436E8D5B1720}" dt="2024-10-08T16:01:37.469" v="42"/>
        <pc:sldMkLst>
          <pc:docMk/>
          <pc:sldMk cId="2508920386" sldId="528"/>
        </pc:sldMkLst>
      </pc:sldChg>
      <pc:sldChg chg="add del">
        <pc:chgData name="Damian Gordon" userId="796278f3-970d-4a3b-8137-dc597a054133" providerId="ADAL" clId="{E11DB362-EE92-45F0-8898-436E8D5B1720}" dt="2024-10-08T16:01:37.469" v="42"/>
        <pc:sldMkLst>
          <pc:docMk/>
          <pc:sldMk cId="2648661551" sldId="529"/>
        </pc:sldMkLst>
      </pc:sldChg>
      <pc:sldChg chg="add del">
        <pc:chgData name="Damian Gordon" userId="796278f3-970d-4a3b-8137-dc597a054133" providerId="ADAL" clId="{E11DB362-EE92-45F0-8898-436E8D5B1720}" dt="2024-10-08T16:01:37.469" v="42"/>
        <pc:sldMkLst>
          <pc:docMk/>
          <pc:sldMk cId="1997344540" sldId="530"/>
        </pc:sldMkLst>
      </pc:sldChg>
      <pc:sldChg chg="add del">
        <pc:chgData name="Damian Gordon" userId="796278f3-970d-4a3b-8137-dc597a054133" providerId="ADAL" clId="{E11DB362-EE92-45F0-8898-436E8D5B1720}" dt="2024-10-08T16:02:19.152" v="67"/>
        <pc:sldMkLst>
          <pc:docMk/>
          <pc:sldMk cId="1762826304" sldId="531"/>
        </pc:sldMkLst>
      </pc:sldChg>
      <pc:sldChg chg="add del">
        <pc:chgData name="Damian Gordon" userId="796278f3-970d-4a3b-8137-dc597a054133" providerId="ADAL" clId="{E11DB362-EE92-45F0-8898-436E8D5B1720}" dt="2024-10-08T16:01:37.469" v="42"/>
        <pc:sldMkLst>
          <pc:docMk/>
          <pc:sldMk cId="14068166" sldId="532"/>
        </pc:sldMkLst>
      </pc:sldChg>
      <pc:sldChg chg="add del">
        <pc:chgData name="Damian Gordon" userId="796278f3-970d-4a3b-8137-dc597a054133" providerId="ADAL" clId="{E11DB362-EE92-45F0-8898-436E8D5B1720}" dt="2024-10-08T16:01:37.469" v="42"/>
        <pc:sldMkLst>
          <pc:docMk/>
          <pc:sldMk cId="1092859899" sldId="533"/>
        </pc:sldMkLst>
      </pc:sldChg>
      <pc:sldChg chg="add del">
        <pc:chgData name="Damian Gordon" userId="796278f3-970d-4a3b-8137-dc597a054133" providerId="ADAL" clId="{E11DB362-EE92-45F0-8898-436E8D5B1720}" dt="2024-10-08T16:01:37.469" v="42"/>
        <pc:sldMkLst>
          <pc:docMk/>
          <pc:sldMk cId="2813614338" sldId="534"/>
        </pc:sldMkLst>
      </pc:sldChg>
      <pc:sldChg chg="add del">
        <pc:chgData name="Damian Gordon" userId="796278f3-970d-4a3b-8137-dc597a054133" providerId="ADAL" clId="{E11DB362-EE92-45F0-8898-436E8D5B1720}" dt="2024-10-08T16:01:37.469" v="42"/>
        <pc:sldMkLst>
          <pc:docMk/>
          <pc:sldMk cId="1876897265" sldId="535"/>
        </pc:sldMkLst>
      </pc:sldChg>
      <pc:sldChg chg="add del">
        <pc:chgData name="Damian Gordon" userId="796278f3-970d-4a3b-8137-dc597a054133" providerId="ADAL" clId="{E11DB362-EE92-45F0-8898-436E8D5B1720}" dt="2024-10-08T16:01:37.469" v="42"/>
        <pc:sldMkLst>
          <pc:docMk/>
          <pc:sldMk cId="3619686503" sldId="536"/>
        </pc:sldMkLst>
      </pc:sldChg>
      <pc:sldChg chg="add del">
        <pc:chgData name="Damian Gordon" userId="796278f3-970d-4a3b-8137-dc597a054133" providerId="ADAL" clId="{E11DB362-EE92-45F0-8898-436E8D5B1720}" dt="2024-10-08T16:01:37.469" v="42"/>
        <pc:sldMkLst>
          <pc:docMk/>
          <pc:sldMk cId="3309501322" sldId="537"/>
        </pc:sldMkLst>
      </pc:sldChg>
      <pc:sldChg chg="add del">
        <pc:chgData name="Damian Gordon" userId="796278f3-970d-4a3b-8137-dc597a054133" providerId="ADAL" clId="{E11DB362-EE92-45F0-8898-436E8D5B1720}" dt="2024-10-08T16:01:37.469" v="42"/>
        <pc:sldMkLst>
          <pc:docMk/>
          <pc:sldMk cId="2418298055" sldId="538"/>
        </pc:sldMkLst>
      </pc:sldChg>
      <pc:sldChg chg="add del">
        <pc:chgData name="Damian Gordon" userId="796278f3-970d-4a3b-8137-dc597a054133" providerId="ADAL" clId="{E11DB362-EE92-45F0-8898-436E8D5B1720}" dt="2024-10-08T16:01:37.469" v="42"/>
        <pc:sldMkLst>
          <pc:docMk/>
          <pc:sldMk cId="4186948603" sldId="539"/>
        </pc:sldMkLst>
      </pc:sldChg>
      <pc:sldChg chg="add del">
        <pc:chgData name="Damian Gordon" userId="796278f3-970d-4a3b-8137-dc597a054133" providerId="ADAL" clId="{E11DB362-EE92-45F0-8898-436E8D5B1720}" dt="2024-10-08T16:01:37.469" v="42"/>
        <pc:sldMkLst>
          <pc:docMk/>
          <pc:sldMk cId="2787492798" sldId="540"/>
        </pc:sldMkLst>
      </pc:sldChg>
      <pc:sldChg chg="add del">
        <pc:chgData name="Damian Gordon" userId="796278f3-970d-4a3b-8137-dc597a054133" providerId="ADAL" clId="{E11DB362-EE92-45F0-8898-436E8D5B1720}" dt="2024-10-08T16:01:37.469" v="42"/>
        <pc:sldMkLst>
          <pc:docMk/>
          <pc:sldMk cId="572223339" sldId="541"/>
        </pc:sldMkLst>
      </pc:sldChg>
      <pc:sldChg chg="add del">
        <pc:chgData name="Damian Gordon" userId="796278f3-970d-4a3b-8137-dc597a054133" providerId="ADAL" clId="{E11DB362-EE92-45F0-8898-436E8D5B1720}" dt="2024-10-08T16:01:37.469" v="42"/>
        <pc:sldMkLst>
          <pc:docMk/>
          <pc:sldMk cId="4109757825" sldId="542"/>
        </pc:sldMkLst>
      </pc:sldChg>
      <pc:sldChg chg="add del">
        <pc:chgData name="Damian Gordon" userId="796278f3-970d-4a3b-8137-dc597a054133" providerId="ADAL" clId="{E11DB362-EE92-45F0-8898-436E8D5B1720}" dt="2024-10-08T16:01:37.469" v="42"/>
        <pc:sldMkLst>
          <pc:docMk/>
          <pc:sldMk cId="1741549133" sldId="543"/>
        </pc:sldMkLst>
      </pc:sldChg>
      <pc:sldChg chg="add del">
        <pc:chgData name="Damian Gordon" userId="796278f3-970d-4a3b-8137-dc597a054133" providerId="ADAL" clId="{E11DB362-EE92-45F0-8898-436E8D5B1720}" dt="2024-10-08T16:02:19.152" v="67"/>
        <pc:sldMkLst>
          <pc:docMk/>
          <pc:sldMk cId="1251934436" sldId="544"/>
        </pc:sldMkLst>
      </pc:sldChg>
      <pc:sldChg chg="add del">
        <pc:chgData name="Damian Gordon" userId="796278f3-970d-4a3b-8137-dc597a054133" providerId="ADAL" clId="{E11DB362-EE92-45F0-8898-436E8D5B1720}" dt="2024-10-08T16:01:37.469" v="42"/>
        <pc:sldMkLst>
          <pc:docMk/>
          <pc:sldMk cId="1275048363" sldId="545"/>
        </pc:sldMkLst>
      </pc:sldChg>
      <pc:sldChg chg="add del">
        <pc:chgData name="Damian Gordon" userId="796278f3-970d-4a3b-8137-dc597a054133" providerId="ADAL" clId="{E11DB362-EE92-45F0-8898-436E8D5B1720}" dt="2024-10-08T16:01:37.469" v="42"/>
        <pc:sldMkLst>
          <pc:docMk/>
          <pc:sldMk cId="3697168116" sldId="546"/>
        </pc:sldMkLst>
      </pc:sldChg>
      <pc:sldChg chg="add del">
        <pc:chgData name="Damian Gordon" userId="796278f3-970d-4a3b-8137-dc597a054133" providerId="ADAL" clId="{E11DB362-EE92-45F0-8898-436E8D5B1720}" dt="2024-10-08T16:01:37.469" v="42"/>
        <pc:sldMkLst>
          <pc:docMk/>
          <pc:sldMk cId="810842889" sldId="547"/>
        </pc:sldMkLst>
      </pc:sldChg>
      <pc:sldChg chg="delSp add del setBg delDesignElem">
        <pc:chgData name="Damian Gordon" userId="796278f3-970d-4a3b-8137-dc597a054133" providerId="ADAL" clId="{E11DB362-EE92-45F0-8898-436E8D5B1720}" dt="2024-10-08T16:01:37.469" v="42"/>
        <pc:sldMkLst>
          <pc:docMk/>
          <pc:sldMk cId="194116933" sldId="548"/>
        </pc:sldMkLst>
      </pc:sldChg>
      <pc:sldChg chg="add del">
        <pc:chgData name="Damian Gordon" userId="796278f3-970d-4a3b-8137-dc597a054133" providerId="ADAL" clId="{E11DB362-EE92-45F0-8898-436E8D5B1720}" dt="2024-10-08T16:01:37.469" v="42"/>
        <pc:sldMkLst>
          <pc:docMk/>
          <pc:sldMk cId="3284315641" sldId="549"/>
        </pc:sldMkLst>
      </pc:sldChg>
      <pc:sldChg chg="add del">
        <pc:chgData name="Damian Gordon" userId="796278f3-970d-4a3b-8137-dc597a054133" providerId="ADAL" clId="{E11DB362-EE92-45F0-8898-436E8D5B1720}" dt="2024-10-08T16:01:37.469" v="42"/>
        <pc:sldMkLst>
          <pc:docMk/>
          <pc:sldMk cId="2068285729" sldId="550"/>
        </pc:sldMkLst>
      </pc:sldChg>
      <pc:sldChg chg="add del">
        <pc:chgData name="Damian Gordon" userId="796278f3-970d-4a3b-8137-dc597a054133" providerId="ADAL" clId="{E11DB362-EE92-45F0-8898-436E8D5B1720}" dt="2024-10-08T16:01:37.469" v="42"/>
        <pc:sldMkLst>
          <pc:docMk/>
          <pc:sldMk cId="4132202039" sldId="551"/>
        </pc:sldMkLst>
      </pc:sldChg>
      <pc:sldChg chg="add del">
        <pc:chgData name="Damian Gordon" userId="796278f3-970d-4a3b-8137-dc597a054133" providerId="ADAL" clId="{E11DB362-EE92-45F0-8898-436E8D5B1720}" dt="2024-10-08T16:01:37.469" v="42"/>
        <pc:sldMkLst>
          <pc:docMk/>
          <pc:sldMk cId="1868398000" sldId="552"/>
        </pc:sldMkLst>
      </pc:sldChg>
      <pc:sldChg chg="add del">
        <pc:chgData name="Damian Gordon" userId="796278f3-970d-4a3b-8137-dc597a054133" providerId="ADAL" clId="{E11DB362-EE92-45F0-8898-436E8D5B1720}" dt="2024-10-08T16:01:37.469" v="42"/>
        <pc:sldMkLst>
          <pc:docMk/>
          <pc:sldMk cId="2363125076" sldId="553"/>
        </pc:sldMkLst>
      </pc:sldChg>
      <pc:sldChg chg="add del">
        <pc:chgData name="Damian Gordon" userId="796278f3-970d-4a3b-8137-dc597a054133" providerId="ADAL" clId="{E11DB362-EE92-45F0-8898-436E8D5B1720}" dt="2024-10-08T16:01:37.469" v="42"/>
        <pc:sldMkLst>
          <pc:docMk/>
          <pc:sldMk cId="1314442596" sldId="554"/>
        </pc:sldMkLst>
      </pc:sldChg>
      <pc:sldChg chg="add del">
        <pc:chgData name="Damian Gordon" userId="796278f3-970d-4a3b-8137-dc597a054133" providerId="ADAL" clId="{E11DB362-EE92-45F0-8898-436E8D5B1720}" dt="2024-10-08T16:01:37.469" v="42"/>
        <pc:sldMkLst>
          <pc:docMk/>
          <pc:sldMk cId="3826350951" sldId="555"/>
        </pc:sldMkLst>
      </pc:sldChg>
      <pc:sldChg chg="add del">
        <pc:chgData name="Damian Gordon" userId="796278f3-970d-4a3b-8137-dc597a054133" providerId="ADAL" clId="{E11DB362-EE92-45F0-8898-436E8D5B1720}" dt="2024-10-08T16:01:37.469" v="42"/>
        <pc:sldMkLst>
          <pc:docMk/>
          <pc:sldMk cId="2558959071" sldId="556"/>
        </pc:sldMkLst>
      </pc:sldChg>
      <pc:sldChg chg="add del">
        <pc:chgData name="Damian Gordon" userId="796278f3-970d-4a3b-8137-dc597a054133" providerId="ADAL" clId="{E11DB362-EE92-45F0-8898-436E8D5B1720}" dt="2024-10-08T16:01:37.469" v="42"/>
        <pc:sldMkLst>
          <pc:docMk/>
          <pc:sldMk cId="62470669" sldId="557"/>
        </pc:sldMkLst>
      </pc:sldChg>
      <pc:sldChg chg="add del">
        <pc:chgData name="Damian Gordon" userId="796278f3-970d-4a3b-8137-dc597a054133" providerId="ADAL" clId="{E11DB362-EE92-45F0-8898-436E8D5B1720}" dt="2024-10-08T16:01:37.469" v="42"/>
        <pc:sldMkLst>
          <pc:docMk/>
          <pc:sldMk cId="3337860375" sldId="558"/>
        </pc:sldMkLst>
      </pc:sldChg>
      <pc:sldChg chg="add del">
        <pc:chgData name="Damian Gordon" userId="796278f3-970d-4a3b-8137-dc597a054133" providerId="ADAL" clId="{E11DB362-EE92-45F0-8898-436E8D5B1720}" dt="2024-10-08T16:01:37.469" v="42"/>
        <pc:sldMkLst>
          <pc:docMk/>
          <pc:sldMk cId="1375753814" sldId="559"/>
        </pc:sldMkLst>
      </pc:sldChg>
      <pc:sldChg chg="add del">
        <pc:chgData name="Damian Gordon" userId="796278f3-970d-4a3b-8137-dc597a054133" providerId="ADAL" clId="{E11DB362-EE92-45F0-8898-436E8D5B1720}" dt="2024-10-08T16:01:37.469" v="42"/>
        <pc:sldMkLst>
          <pc:docMk/>
          <pc:sldMk cId="2845990101" sldId="560"/>
        </pc:sldMkLst>
      </pc:sldChg>
      <pc:sldChg chg="add del">
        <pc:chgData name="Damian Gordon" userId="796278f3-970d-4a3b-8137-dc597a054133" providerId="ADAL" clId="{E11DB362-EE92-45F0-8898-436E8D5B1720}" dt="2024-10-08T16:01:37.469" v="42"/>
        <pc:sldMkLst>
          <pc:docMk/>
          <pc:sldMk cId="4152644878" sldId="561"/>
        </pc:sldMkLst>
      </pc:sldChg>
      <pc:sldChg chg="add del">
        <pc:chgData name="Damian Gordon" userId="796278f3-970d-4a3b-8137-dc597a054133" providerId="ADAL" clId="{E11DB362-EE92-45F0-8898-436E8D5B1720}" dt="2024-10-08T16:01:37.469" v="42"/>
        <pc:sldMkLst>
          <pc:docMk/>
          <pc:sldMk cId="1655053635" sldId="562"/>
        </pc:sldMkLst>
      </pc:sldChg>
      <pc:sldChg chg="add del">
        <pc:chgData name="Damian Gordon" userId="796278f3-970d-4a3b-8137-dc597a054133" providerId="ADAL" clId="{E11DB362-EE92-45F0-8898-436E8D5B1720}" dt="2024-10-08T16:01:37.469" v="42"/>
        <pc:sldMkLst>
          <pc:docMk/>
          <pc:sldMk cId="1142153425" sldId="563"/>
        </pc:sldMkLst>
      </pc:sldChg>
      <pc:sldChg chg="add del">
        <pc:chgData name="Damian Gordon" userId="796278f3-970d-4a3b-8137-dc597a054133" providerId="ADAL" clId="{E11DB362-EE92-45F0-8898-436E8D5B1720}" dt="2024-10-08T16:01:37.469" v="42"/>
        <pc:sldMkLst>
          <pc:docMk/>
          <pc:sldMk cId="1023680307" sldId="564"/>
        </pc:sldMkLst>
      </pc:sldChg>
      <pc:sldChg chg="add del">
        <pc:chgData name="Damian Gordon" userId="796278f3-970d-4a3b-8137-dc597a054133" providerId="ADAL" clId="{E11DB362-EE92-45F0-8898-436E8D5B1720}" dt="2024-10-08T16:01:37.469" v="42"/>
        <pc:sldMkLst>
          <pc:docMk/>
          <pc:sldMk cId="104314410" sldId="565"/>
        </pc:sldMkLst>
      </pc:sldChg>
      <pc:sldChg chg="add del">
        <pc:chgData name="Damian Gordon" userId="796278f3-970d-4a3b-8137-dc597a054133" providerId="ADAL" clId="{E11DB362-EE92-45F0-8898-436E8D5B1720}" dt="2024-10-08T16:01:37.469" v="42"/>
        <pc:sldMkLst>
          <pc:docMk/>
          <pc:sldMk cId="1651527110" sldId="566"/>
        </pc:sldMkLst>
      </pc:sldChg>
      <pc:sldChg chg="add del">
        <pc:chgData name="Damian Gordon" userId="796278f3-970d-4a3b-8137-dc597a054133" providerId="ADAL" clId="{E11DB362-EE92-45F0-8898-436E8D5B1720}" dt="2024-10-08T16:01:37.469" v="42"/>
        <pc:sldMkLst>
          <pc:docMk/>
          <pc:sldMk cId="1041985867" sldId="567"/>
        </pc:sldMkLst>
      </pc:sldChg>
      <pc:sldChg chg="add del">
        <pc:chgData name="Damian Gordon" userId="796278f3-970d-4a3b-8137-dc597a054133" providerId="ADAL" clId="{E11DB362-EE92-45F0-8898-436E8D5B1720}" dt="2024-10-08T16:01:37.469" v="42"/>
        <pc:sldMkLst>
          <pc:docMk/>
          <pc:sldMk cId="1049163361" sldId="568"/>
        </pc:sldMkLst>
      </pc:sldChg>
      <pc:sldChg chg="add del">
        <pc:chgData name="Damian Gordon" userId="796278f3-970d-4a3b-8137-dc597a054133" providerId="ADAL" clId="{E11DB362-EE92-45F0-8898-436E8D5B1720}" dt="2024-10-08T16:01:37.469" v="42"/>
        <pc:sldMkLst>
          <pc:docMk/>
          <pc:sldMk cId="3455537879" sldId="569"/>
        </pc:sldMkLst>
      </pc:sldChg>
      <pc:sldChg chg="add del">
        <pc:chgData name="Damian Gordon" userId="796278f3-970d-4a3b-8137-dc597a054133" providerId="ADAL" clId="{E11DB362-EE92-45F0-8898-436E8D5B1720}" dt="2024-10-08T16:02:19.152" v="67"/>
        <pc:sldMkLst>
          <pc:docMk/>
          <pc:sldMk cId="2776212791" sldId="570"/>
        </pc:sldMkLst>
      </pc:sldChg>
      <pc:sldChg chg="add del">
        <pc:chgData name="Damian Gordon" userId="796278f3-970d-4a3b-8137-dc597a054133" providerId="ADAL" clId="{E11DB362-EE92-45F0-8898-436E8D5B1720}" dt="2024-10-08T16:02:19.152" v="67"/>
        <pc:sldMkLst>
          <pc:docMk/>
          <pc:sldMk cId="2594457080" sldId="571"/>
        </pc:sldMkLst>
      </pc:sldChg>
      <pc:sldChg chg="add del">
        <pc:chgData name="Damian Gordon" userId="796278f3-970d-4a3b-8137-dc597a054133" providerId="ADAL" clId="{E11DB362-EE92-45F0-8898-436E8D5B1720}" dt="2024-10-08T16:02:19.152" v="67"/>
        <pc:sldMkLst>
          <pc:docMk/>
          <pc:sldMk cId="2594675155" sldId="572"/>
        </pc:sldMkLst>
      </pc:sldChg>
      <pc:sldChg chg="add del">
        <pc:chgData name="Damian Gordon" userId="796278f3-970d-4a3b-8137-dc597a054133" providerId="ADAL" clId="{E11DB362-EE92-45F0-8898-436E8D5B1720}" dt="2024-10-08T16:02:19.152" v="67"/>
        <pc:sldMkLst>
          <pc:docMk/>
          <pc:sldMk cId="2688546140" sldId="573"/>
        </pc:sldMkLst>
      </pc:sldChg>
      <pc:sldChg chg="add del">
        <pc:chgData name="Damian Gordon" userId="796278f3-970d-4a3b-8137-dc597a054133" providerId="ADAL" clId="{E11DB362-EE92-45F0-8898-436E8D5B1720}" dt="2024-10-08T16:02:19.152" v="67"/>
        <pc:sldMkLst>
          <pc:docMk/>
          <pc:sldMk cId="2328414789" sldId="574"/>
        </pc:sldMkLst>
      </pc:sldChg>
      <pc:sldChg chg="add del">
        <pc:chgData name="Damian Gordon" userId="796278f3-970d-4a3b-8137-dc597a054133" providerId="ADAL" clId="{E11DB362-EE92-45F0-8898-436E8D5B1720}" dt="2024-10-08T16:02:19.152" v="67"/>
        <pc:sldMkLst>
          <pc:docMk/>
          <pc:sldMk cId="2937344328" sldId="575"/>
        </pc:sldMkLst>
      </pc:sldChg>
      <pc:sldChg chg="delSp add del setBg delDesignElem">
        <pc:chgData name="Damian Gordon" userId="796278f3-970d-4a3b-8137-dc597a054133" providerId="ADAL" clId="{E11DB362-EE92-45F0-8898-436E8D5B1720}" dt="2024-10-08T16:02:19.152" v="67"/>
        <pc:sldMkLst>
          <pc:docMk/>
          <pc:sldMk cId="2032234403" sldId="576"/>
        </pc:sldMkLst>
      </pc:sldChg>
      <pc:sldChg chg="add del">
        <pc:chgData name="Damian Gordon" userId="796278f3-970d-4a3b-8137-dc597a054133" providerId="ADAL" clId="{E11DB362-EE92-45F0-8898-436E8D5B1720}" dt="2024-10-08T16:02:19.152" v="67"/>
        <pc:sldMkLst>
          <pc:docMk/>
          <pc:sldMk cId="526580696" sldId="577"/>
        </pc:sldMkLst>
      </pc:sldChg>
      <pc:sldChg chg="add del setBg">
        <pc:chgData name="Damian Gordon" userId="796278f3-970d-4a3b-8137-dc597a054133" providerId="ADAL" clId="{E11DB362-EE92-45F0-8898-436E8D5B1720}" dt="2024-10-08T16:02:19.152" v="67"/>
        <pc:sldMkLst>
          <pc:docMk/>
          <pc:sldMk cId="2416151916" sldId="578"/>
        </pc:sldMkLst>
      </pc:sldChg>
      <pc:sldChg chg="add del">
        <pc:chgData name="Damian Gordon" userId="796278f3-970d-4a3b-8137-dc597a054133" providerId="ADAL" clId="{E11DB362-EE92-45F0-8898-436E8D5B1720}" dt="2024-10-08T16:02:19.152" v="67"/>
        <pc:sldMkLst>
          <pc:docMk/>
          <pc:sldMk cId="3875053995" sldId="579"/>
        </pc:sldMkLst>
      </pc:sldChg>
      <pc:sldChg chg="add del">
        <pc:chgData name="Damian Gordon" userId="796278f3-970d-4a3b-8137-dc597a054133" providerId="ADAL" clId="{E11DB362-EE92-45F0-8898-436E8D5B1720}" dt="2024-10-08T16:02:19.152" v="67"/>
        <pc:sldMkLst>
          <pc:docMk/>
          <pc:sldMk cId="2168346399" sldId="580"/>
        </pc:sldMkLst>
      </pc:sldChg>
      <pc:sldChg chg="add del">
        <pc:chgData name="Damian Gordon" userId="796278f3-970d-4a3b-8137-dc597a054133" providerId="ADAL" clId="{E11DB362-EE92-45F0-8898-436E8D5B1720}" dt="2024-10-08T16:02:19.152" v="67"/>
        <pc:sldMkLst>
          <pc:docMk/>
          <pc:sldMk cId="2805120833" sldId="581"/>
        </pc:sldMkLst>
      </pc:sldChg>
      <pc:sldChg chg="add del">
        <pc:chgData name="Damian Gordon" userId="796278f3-970d-4a3b-8137-dc597a054133" providerId="ADAL" clId="{E11DB362-EE92-45F0-8898-436E8D5B1720}" dt="2024-10-08T16:02:19.152" v="67"/>
        <pc:sldMkLst>
          <pc:docMk/>
          <pc:sldMk cId="3924567436" sldId="582"/>
        </pc:sldMkLst>
      </pc:sldChg>
      <pc:sldChg chg="add del setBg">
        <pc:chgData name="Damian Gordon" userId="796278f3-970d-4a3b-8137-dc597a054133" providerId="ADAL" clId="{E11DB362-EE92-45F0-8898-436E8D5B1720}" dt="2024-10-08T16:02:19.152" v="67"/>
        <pc:sldMkLst>
          <pc:docMk/>
          <pc:sldMk cId="3989274539" sldId="583"/>
        </pc:sldMkLst>
      </pc:sldChg>
      <pc:sldChg chg="delSp modSp add del setBg delDesignElem">
        <pc:chgData name="Damian Gordon" userId="796278f3-970d-4a3b-8137-dc597a054133" providerId="ADAL" clId="{E11DB362-EE92-45F0-8898-436E8D5B1720}" dt="2024-10-08T16:04:01.037" v="70" actId="207"/>
        <pc:sldMkLst>
          <pc:docMk/>
          <pc:sldMk cId="2347922812" sldId="584"/>
        </pc:sldMkLst>
      </pc:sldChg>
      <pc:sldChg chg="add del">
        <pc:chgData name="Damian Gordon" userId="796278f3-970d-4a3b-8137-dc597a054133" providerId="ADAL" clId="{E11DB362-EE92-45F0-8898-436E8D5B1720}" dt="2024-10-08T16:02:19.152" v="67"/>
        <pc:sldMkLst>
          <pc:docMk/>
          <pc:sldMk cId="41597393" sldId="585"/>
        </pc:sldMkLst>
      </pc:sldChg>
      <pc:sldChg chg="add del">
        <pc:chgData name="Damian Gordon" userId="796278f3-970d-4a3b-8137-dc597a054133" providerId="ADAL" clId="{E11DB362-EE92-45F0-8898-436E8D5B1720}" dt="2024-10-08T16:02:19.152" v="67"/>
        <pc:sldMkLst>
          <pc:docMk/>
          <pc:sldMk cId="1200837232" sldId="586"/>
        </pc:sldMkLst>
      </pc:sldChg>
      <pc:sldChg chg="add del">
        <pc:chgData name="Damian Gordon" userId="796278f3-970d-4a3b-8137-dc597a054133" providerId="ADAL" clId="{E11DB362-EE92-45F0-8898-436E8D5B1720}" dt="2024-10-08T16:02:19.152" v="67"/>
        <pc:sldMkLst>
          <pc:docMk/>
          <pc:sldMk cId="4224188240" sldId="587"/>
        </pc:sldMkLst>
      </pc:sldChg>
      <pc:sldChg chg="add del">
        <pc:chgData name="Damian Gordon" userId="796278f3-970d-4a3b-8137-dc597a054133" providerId="ADAL" clId="{E11DB362-EE92-45F0-8898-436E8D5B1720}" dt="2024-10-08T16:02:19.152" v="67"/>
        <pc:sldMkLst>
          <pc:docMk/>
          <pc:sldMk cId="1914458672" sldId="588"/>
        </pc:sldMkLst>
      </pc:sldChg>
      <pc:sldChg chg="add del">
        <pc:chgData name="Damian Gordon" userId="796278f3-970d-4a3b-8137-dc597a054133" providerId="ADAL" clId="{E11DB362-EE92-45F0-8898-436E8D5B1720}" dt="2024-10-08T16:02:19.152" v="67"/>
        <pc:sldMkLst>
          <pc:docMk/>
          <pc:sldMk cId="1210758149" sldId="589"/>
        </pc:sldMkLst>
      </pc:sldChg>
      <pc:sldChg chg="add del">
        <pc:chgData name="Damian Gordon" userId="796278f3-970d-4a3b-8137-dc597a054133" providerId="ADAL" clId="{E11DB362-EE92-45F0-8898-436E8D5B1720}" dt="2024-10-08T16:02:19.152" v="67"/>
        <pc:sldMkLst>
          <pc:docMk/>
          <pc:sldMk cId="3490883361" sldId="590"/>
        </pc:sldMkLst>
      </pc:sldChg>
      <pc:sldChg chg="add del">
        <pc:chgData name="Damian Gordon" userId="796278f3-970d-4a3b-8137-dc597a054133" providerId="ADAL" clId="{E11DB362-EE92-45F0-8898-436E8D5B1720}" dt="2024-10-08T16:02:19.152" v="67"/>
        <pc:sldMkLst>
          <pc:docMk/>
          <pc:sldMk cId="3685673864" sldId="591"/>
        </pc:sldMkLst>
      </pc:sldChg>
      <pc:sldChg chg="add del">
        <pc:chgData name="Damian Gordon" userId="796278f3-970d-4a3b-8137-dc597a054133" providerId="ADAL" clId="{E11DB362-EE92-45F0-8898-436E8D5B1720}" dt="2024-10-08T16:01:36.682" v="35" actId="47"/>
        <pc:sldMkLst>
          <pc:docMk/>
          <pc:sldMk cId="3585900418" sldId="592"/>
        </pc:sldMkLst>
      </pc:sldChg>
      <pc:sldChg chg="add">
        <pc:chgData name="Damian Gordon" userId="796278f3-970d-4a3b-8137-dc597a054133" providerId="ADAL" clId="{E11DB362-EE92-45F0-8898-436E8D5B1720}" dt="2024-10-08T16:02:19.152" v="67"/>
        <pc:sldMkLst>
          <pc:docMk/>
          <pc:sldMk cId="4222747186" sldId="592"/>
        </pc:sldMkLst>
      </pc:sldChg>
      <pc:sldChg chg="add">
        <pc:chgData name="Damian Gordon" userId="796278f3-970d-4a3b-8137-dc597a054133" providerId="ADAL" clId="{E11DB362-EE92-45F0-8898-436E8D5B1720}" dt="2024-10-08T16:02:19.152" v="67"/>
        <pc:sldMkLst>
          <pc:docMk/>
          <pc:sldMk cId="489123817" sldId="593"/>
        </pc:sldMkLst>
      </pc:sldChg>
      <pc:sldChg chg="add del">
        <pc:chgData name="Damian Gordon" userId="796278f3-970d-4a3b-8137-dc597a054133" providerId="ADAL" clId="{E11DB362-EE92-45F0-8898-436E8D5B1720}" dt="2024-10-08T16:01:36.682" v="35" actId="47"/>
        <pc:sldMkLst>
          <pc:docMk/>
          <pc:sldMk cId="2288423507" sldId="593"/>
        </pc:sldMkLst>
      </pc:sldChg>
      <pc:sldChg chg="delSp add del setBg delDesignElem">
        <pc:chgData name="Damian Gordon" userId="796278f3-970d-4a3b-8137-dc597a054133" providerId="ADAL" clId="{E11DB362-EE92-45F0-8898-436E8D5B1720}" dt="2024-10-08T16:01:36.682" v="35" actId="47"/>
        <pc:sldMkLst>
          <pc:docMk/>
          <pc:sldMk cId="2144767101" sldId="594"/>
        </pc:sldMkLst>
      </pc:sldChg>
      <pc:sldChg chg="add">
        <pc:chgData name="Damian Gordon" userId="796278f3-970d-4a3b-8137-dc597a054133" providerId="ADAL" clId="{E11DB362-EE92-45F0-8898-436E8D5B1720}" dt="2024-10-08T16:02:19.152" v="67"/>
        <pc:sldMkLst>
          <pc:docMk/>
          <pc:sldMk cId="2163810626" sldId="594"/>
        </pc:sldMkLst>
      </pc:sldChg>
      <pc:sldChg chg="add del setBg">
        <pc:chgData name="Damian Gordon" userId="796278f3-970d-4a3b-8137-dc597a054133" providerId="ADAL" clId="{E11DB362-EE92-45F0-8898-436E8D5B1720}" dt="2024-10-08T16:02:26.588" v="68" actId="47"/>
        <pc:sldMkLst>
          <pc:docMk/>
          <pc:sldMk cId="140867504" sldId="595"/>
        </pc:sldMkLst>
      </pc:sldChg>
      <pc:sldChg chg="add del">
        <pc:chgData name="Damian Gordon" userId="796278f3-970d-4a3b-8137-dc597a054133" providerId="ADAL" clId="{E11DB362-EE92-45F0-8898-436E8D5B1720}" dt="2024-10-08T16:01:36.682" v="35" actId="47"/>
        <pc:sldMkLst>
          <pc:docMk/>
          <pc:sldMk cId="321370623" sldId="595"/>
        </pc:sldMkLst>
      </pc:sldChg>
      <pc:sldChg chg="add del">
        <pc:chgData name="Damian Gordon" userId="796278f3-970d-4a3b-8137-dc597a054133" providerId="ADAL" clId="{E11DB362-EE92-45F0-8898-436E8D5B1720}" dt="2024-10-08T16:01:36.682" v="35" actId="47"/>
        <pc:sldMkLst>
          <pc:docMk/>
          <pc:sldMk cId="1973658102" sldId="596"/>
        </pc:sldMkLst>
      </pc:sldChg>
      <pc:sldChg chg="delSp add setBg delDesignElem">
        <pc:chgData name="Damian Gordon" userId="796278f3-970d-4a3b-8137-dc597a054133" providerId="ADAL" clId="{E11DB362-EE92-45F0-8898-436E8D5B1720}" dt="2024-10-08T16:02:42.411" v="69"/>
        <pc:sldMkLst>
          <pc:docMk/>
          <pc:sldMk cId="2144767101" sldId="596"/>
        </pc:sldMkLst>
      </pc:sldChg>
      <pc:sldChg chg="add">
        <pc:chgData name="Damian Gordon" userId="796278f3-970d-4a3b-8137-dc597a054133" providerId="ADAL" clId="{E11DB362-EE92-45F0-8898-436E8D5B1720}" dt="2024-10-08T16:02:19.152" v="67"/>
        <pc:sldMkLst>
          <pc:docMk/>
          <pc:sldMk cId="321370623" sldId="597"/>
        </pc:sldMkLst>
      </pc:sldChg>
      <pc:sldChg chg="add del">
        <pc:chgData name="Damian Gordon" userId="796278f3-970d-4a3b-8137-dc597a054133" providerId="ADAL" clId="{E11DB362-EE92-45F0-8898-436E8D5B1720}" dt="2024-10-08T16:01:36.682" v="35" actId="47"/>
        <pc:sldMkLst>
          <pc:docMk/>
          <pc:sldMk cId="1565139739" sldId="597"/>
        </pc:sldMkLst>
      </pc:sldChg>
      <pc:sldChg chg="add">
        <pc:chgData name="Damian Gordon" userId="796278f3-970d-4a3b-8137-dc597a054133" providerId="ADAL" clId="{E11DB362-EE92-45F0-8898-436E8D5B1720}" dt="2024-10-08T16:02:19.152" v="67"/>
        <pc:sldMkLst>
          <pc:docMk/>
          <pc:sldMk cId="1973658102" sldId="598"/>
        </pc:sldMkLst>
      </pc:sldChg>
      <pc:sldChg chg="delSp add del setBg delDesignElem">
        <pc:chgData name="Damian Gordon" userId="796278f3-970d-4a3b-8137-dc597a054133" providerId="ADAL" clId="{E11DB362-EE92-45F0-8898-436E8D5B1720}" dt="2024-10-08T16:01:36.682" v="35" actId="47"/>
        <pc:sldMkLst>
          <pc:docMk/>
          <pc:sldMk cId="4286275200" sldId="598"/>
        </pc:sldMkLst>
      </pc:sldChg>
      <pc:sldChg chg="add">
        <pc:chgData name="Damian Gordon" userId="796278f3-970d-4a3b-8137-dc597a054133" providerId="ADAL" clId="{E11DB362-EE92-45F0-8898-436E8D5B1720}" dt="2024-10-08T16:02:19.152" v="67"/>
        <pc:sldMkLst>
          <pc:docMk/>
          <pc:sldMk cId="1565139739" sldId="599"/>
        </pc:sldMkLst>
      </pc:sldChg>
      <pc:sldChg chg="add del">
        <pc:chgData name="Damian Gordon" userId="796278f3-970d-4a3b-8137-dc597a054133" providerId="ADAL" clId="{E11DB362-EE92-45F0-8898-436E8D5B1720}" dt="2024-10-08T16:01:36.682" v="35" actId="47"/>
        <pc:sldMkLst>
          <pc:docMk/>
          <pc:sldMk cId="2805823568" sldId="599"/>
        </pc:sldMkLst>
      </pc:sldChg>
      <pc:sldChg chg="add del">
        <pc:chgData name="Damian Gordon" userId="796278f3-970d-4a3b-8137-dc597a054133" providerId="ADAL" clId="{E11DB362-EE92-45F0-8898-436E8D5B1720}" dt="2024-10-08T16:01:36.682" v="35" actId="47"/>
        <pc:sldMkLst>
          <pc:docMk/>
          <pc:sldMk cId="1033895115" sldId="600"/>
        </pc:sldMkLst>
      </pc:sldChg>
      <pc:sldChg chg="delSp add setBg delDesignElem">
        <pc:chgData name="Damian Gordon" userId="796278f3-970d-4a3b-8137-dc597a054133" providerId="ADAL" clId="{E11DB362-EE92-45F0-8898-436E8D5B1720}" dt="2024-10-08T16:02:19.152" v="67"/>
        <pc:sldMkLst>
          <pc:docMk/>
          <pc:sldMk cId="4286275200" sldId="600"/>
        </pc:sldMkLst>
      </pc:sldChg>
      <pc:sldChg chg="add del">
        <pc:chgData name="Damian Gordon" userId="796278f3-970d-4a3b-8137-dc597a054133" providerId="ADAL" clId="{E11DB362-EE92-45F0-8898-436E8D5B1720}" dt="2024-10-08T16:01:36.682" v="35" actId="47"/>
        <pc:sldMkLst>
          <pc:docMk/>
          <pc:sldMk cId="198791789" sldId="601"/>
        </pc:sldMkLst>
      </pc:sldChg>
      <pc:sldChg chg="add">
        <pc:chgData name="Damian Gordon" userId="796278f3-970d-4a3b-8137-dc597a054133" providerId="ADAL" clId="{E11DB362-EE92-45F0-8898-436E8D5B1720}" dt="2024-10-08T16:02:19.152" v="67"/>
        <pc:sldMkLst>
          <pc:docMk/>
          <pc:sldMk cId="2805823568" sldId="601"/>
        </pc:sldMkLst>
      </pc:sldChg>
      <pc:sldChg chg="add">
        <pc:chgData name="Damian Gordon" userId="796278f3-970d-4a3b-8137-dc597a054133" providerId="ADAL" clId="{E11DB362-EE92-45F0-8898-436E8D5B1720}" dt="2024-10-08T16:02:19.152" v="67"/>
        <pc:sldMkLst>
          <pc:docMk/>
          <pc:sldMk cId="1033895115" sldId="602"/>
        </pc:sldMkLst>
      </pc:sldChg>
      <pc:sldChg chg="add del">
        <pc:chgData name="Damian Gordon" userId="796278f3-970d-4a3b-8137-dc597a054133" providerId="ADAL" clId="{E11DB362-EE92-45F0-8898-436E8D5B1720}" dt="2024-10-08T16:01:36.682" v="35" actId="47"/>
        <pc:sldMkLst>
          <pc:docMk/>
          <pc:sldMk cId="1691263524" sldId="602"/>
        </pc:sldMkLst>
      </pc:sldChg>
      <pc:sldChg chg="add">
        <pc:chgData name="Damian Gordon" userId="796278f3-970d-4a3b-8137-dc597a054133" providerId="ADAL" clId="{E11DB362-EE92-45F0-8898-436E8D5B1720}" dt="2024-10-08T16:02:19.152" v="67"/>
        <pc:sldMkLst>
          <pc:docMk/>
          <pc:sldMk cId="198791789" sldId="603"/>
        </pc:sldMkLst>
      </pc:sldChg>
      <pc:sldChg chg="add del">
        <pc:chgData name="Damian Gordon" userId="796278f3-970d-4a3b-8137-dc597a054133" providerId="ADAL" clId="{E11DB362-EE92-45F0-8898-436E8D5B1720}" dt="2024-10-08T16:01:36.682" v="35" actId="47"/>
        <pc:sldMkLst>
          <pc:docMk/>
          <pc:sldMk cId="3079019077" sldId="603"/>
        </pc:sldMkLst>
      </pc:sldChg>
      <pc:sldChg chg="add">
        <pc:chgData name="Damian Gordon" userId="796278f3-970d-4a3b-8137-dc597a054133" providerId="ADAL" clId="{E11DB362-EE92-45F0-8898-436E8D5B1720}" dt="2024-10-08T16:02:19.152" v="67"/>
        <pc:sldMkLst>
          <pc:docMk/>
          <pc:sldMk cId="1691263524" sldId="604"/>
        </pc:sldMkLst>
      </pc:sldChg>
      <pc:sldChg chg="delSp add del setBg delDesignElem">
        <pc:chgData name="Damian Gordon" userId="796278f3-970d-4a3b-8137-dc597a054133" providerId="ADAL" clId="{E11DB362-EE92-45F0-8898-436E8D5B1720}" dt="2024-10-08T16:01:36.682" v="35" actId="47"/>
        <pc:sldMkLst>
          <pc:docMk/>
          <pc:sldMk cId="4245555334" sldId="604"/>
        </pc:sldMkLst>
      </pc:sldChg>
      <pc:sldChg chg="add del">
        <pc:chgData name="Damian Gordon" userId="796278f3-970d-4a3b-8137-dc597a054133" providerId="ADAL" clId="{E11DB362-EE92-45F0-8898-436E8D5B1720}" dt="2024-10-08T16:01:36.682" v="35" actId="47"/>
        <pc:sldMkLst>
          <pc:docMk/>
          <pc:sldMk cId="2596279016" sldId="605"/>
        </pc:sldMkLst>
      </pc:sldChg>
      <pc:sldChg chg="add">
        <pc:chgData name="Damian Gordon" userId="796278f3-970d-4a3b-8137-dc597a054133" providerId="ADAL" clId="{E11DB362-EE92-45F0-8898-436E8D5B1720}" dt="2024-10-08T16:02:19.152" v="67"/>
        <pc:sldMkLst>
          <pc:docMk/>
          <pc:sldMk cId="3079019077" sldId="605"/>
        </pc:sldMkLst>
      </pc:sldChg>
      <pc:sldChg chg="add del">
        <pc:chgData name="Damian Gordon" userId="796278f3-970d-4a3b-8137-dc597a054133" providerId="ADAL" clId="{E11DB362-EE92-45F0-8898-436E8D5B1720}" dt="2024-10-08T16:01:36.682" v="35" actId="47"/>
        <pc:sldMkLst>
          <pc:docMk/>
          <pc:sldMk cId="1224993290" sldId="606"/>
        </pc:sldMkLst>
      </pc:sldChg>
      <pc:sldChg chg="delSp add setBg delDesignElem">
        <pc:chgData name="Damian Gordon" userId="796278f3-970d-4a3b-8137-dc597a054133" providerId="ADAL" clId="{E11DB362-EE92-45F0-8898-436E8D5B1720}" dt="2024-10-08T16:02:19.152" v="67"/>
        <pc:sldMkLst>
          <pc:docMk/>
          <pc:sldMk cId="4245555334" sldId="606"/>
        </pc:sldMkLst>
      </pc:sldChg>
      <pc:sldChg chg="add del">
        <pc:chgData name="Damian Gordon" userId="796278f3-970d-4a3b-8137-dc597a054133" providerId="ADAL" clId="{E11DB362-EE92-45F0-8898-436E8D5B1720}" dt="2024-10-08T16:01:36.682" v="35" actId="47"/>
        <pc:sldMkLst>
          <pc:docMk/>
          <pc:sldMk cId="2394449055" sldId="607"/>
        </pc:sldMkLst>
      </pc:sldChg>
      <pc:sldChg chg="add">
        <pc:chgData name="Damian Gordon" userId="796278f3-970d-4a3b-8137-dc597a054133" providerId="ADAL" clId="{E11DB362-EE92-45F0-8898-436E8D5B1720}" dt="2024-10-08T16:02:19.152" v="67"/>
        <pc:sldMkLst>
          <pc:docMk/>
          <pc:sldMk cId="2596279016" sldId="607"/>
        </pc:sldMkLst>
      </pc:sldChg>
      <pc:sldChg chg="add">
        <pc:chgData name="Damian Gordon" userId="796278f3-970d-4a3b-8137-dc597a054133" providerId="ADAL" clId="{E11DB362-EE92-45F0-8898-436E8D5B1720}" dt="2024-10-08T16:02:19.152" v="67"/>
        <pc:sldMkLst>
          <pc:docMk/>
          <pc:sldMk cId="1224993290" sldId="608"/>
        </pc:sldMkLst>
      </pc:sldChg>
      <pc:sldChg chg="add del">
        <pc:chgData name="Damian Gordon" userId="796278f3-970d-4a3b-8137-dc597a054133" providerId="ADAL" clId="{E11DB362-EE92-45F0-8898-436E8D5B1720}" dt="2024-10-08T16:01:36.682" v="35" actId="47"/>
        <pc:sldMkLst>
          <pc:docMk/>
          <pc:sldMk cId="3503270740" sldId="608"/>
        </pc:sldMkLst>
      </pc:sldChg>
      <pc:sldChg chg="add del">
        <pc:chgData name="Damian Gordon" userId="796278f3-970d-4a3b-8137-dc597a054133" providerId="ADAL" clId="{E11DB362-EE92-45F0-8898-436E8D5B1720}" dt="2024-10-08T16:01:36.682" v="35" actId="47"/>
        <pc:sldMkLst>
          <pc:docMk/>
          <pc:sldMk cId="1287606445" sldId="609"/>
        </pc:sldMkLst>
      </pc:sldChg>
      <pc:sldChg chg="add">
        <pc:chgData name="Damian Gordon" userId="796278f3-970d-4a3b-8137-dc597a054133" providerId="ADAL" clId="{E11DB362-EE92-45F0-8898-436E8D5B1720}" dt="2024-10-08T16:02:19.152" v="67"/>
        <pc:sldMkLst>
          <pc:docMk/>
          <pc:sldMk cId="3582766082" sldId="609"/>
        </pc:sldMkLst>
      </pc:sldChg>
      <pc:sldChg chg="delSp add setBg delDesignElem">
        <pc:chgData name="Damian Gordon" userId="796278f3-970d-4a3b-8137-dc597a054133" providerId="ADAL" clId="{E11DB362-EE92-45F0-8898-436E8D5B1720}" dt="2024-10-08T16:02:19.152" v="67"/>
        <pc:sldMkLst>
          <pc:docMk/>
          <pc:sldMk cId="662314059" sldId="610"/>
        </pc:sldMkLst>
      </pc:sldChg>
      <pc:sldChg chg="delSp add del setBg delDesignElem">
        <pc:chgData name="Damian Gordon" userId="796278f3-970d-4a3b-8137-dc597a054133" providerId="ADAL" clId="{E11DB362-EE92-45F0-8898-436E8D5B1720}" dt="2024-10-08T16:01:36.682" v="35" actId="47"/>
        <pc:sldMkLst>
          <pc:docMk/>
          <pc:sldMk cId="2611996078" sldId="610"/>
        </pc:sldMkLst>
      </pc:sldChg>
      <pc:sldChg chg="add">
        <pc:chgData name="Damian Gordon" userId="796278f3-970d-4a3b-8137-dc597a054133" providerId="ADAL" clId="{E11DB362-EE92-45F0-8898-436E8D5B1720}" dt="2024-10-08T16:02:19.152" v="67"/>
        <pc:sldMkLst>
          <pc:docMk/>
          <pc:sldMk cId="2394449055" sldId="611"/>
        </pc:sldMkLst>
      </pc:sldChg>
      <pc:sldChg chg="add del">
        <pc:chgData name="Damian Gordon" userId="796278f3-970d-4a3b-8137-dc597a054133" providerId="ADAL" clId="{E11DB362-EE92-45F0-8898-436E8D5B1720}" dt="2024-10-08T16:01:36.682" v="35" actId="47"/>
        <pc:sldMkLst>
          <pc:docMk/>
          <pc:sldMk cId="4035640068" sldId="611"/>
        </pc:sldMkLst>
      </pc:sldChg>
      <pc:sldChg chg="delSp add del setBg delDesignElem">
        <pc:chgData name="Damian Gordon" userId="796278f3-970d-4a3b-8137-dc597a054133" providerId="ADAL" clId="{E11DB362-EE92-45F0-8898-436E8D5B1720}" dt="2024-10-08T16:01:36.682" v="35" actId="47"/>
        <pc:sldMkLst>
          <pc:docMk/>
          <pc:sldMk cId="3029899255" sldId="612"/>
        </pc:sldMkLst>
      </pc:sldChg>
      <pc:sldChg chg="add">
        <pc:chgData name="Damian Gordon" userId="796278f3-970d-4a3b-8137-dc597a054133" providerId="ADAL" clId="{E11DB362-EE92-45F0-8898-436E8D5B1720}" dt="2024-10-08T16:02:19.152" v="67"/>
        <pc:sldMkLst>
          <pc:docMk/>
          <pc:sldMk cId="3503270740" sldId="612"/>
        </pc:sldMkLst>
      </pc:sldChg>
      <pc:sldChg chg="add del">
        <pc:chgData name="Damian Gordon" userId="796278f3-970d-4a3b-8137-dc597a054133" providerId="ADAL" clId="{E11DB362-EE92-45F0-8898-436E8D5B1720}" dt="2024-10-08T16:01:36.682" v="35" actId="47"/>
        <pc:sldMkLst>
          <pc:docMk/>
          <pc:sldMk cId="535749269" sldId="613"/>
        </pc:sldMkLst>
      </pc:sldChg>
      <pc:sldChg chg="add">
        <pc:chgData name="Damian Gordon" userId="796278f3-970d-4a3b-8137-dc597a054133" providerId="ADAL" clId="{E11DB362-EE92-45F0-8898-436E8D5B1720}" dt="2024-10-08T16:02:19.152" v="67"/>
        <pc:sldMkLst>
          <pc:docMk/>
          <pc:sldMk cId="1287606445" sldId="613"/>
        </pc:sldMkLst>
      </pc:sldChg>
      <pc:sldChg chg="add del">
        <pc:chgData name="Damian Gordon" userId="796278f3-970d-4a3b-8137-dc597a054133" providerId="ADAL" clId="{E11DB362-EE92-45F0-8898-436E8D5B1720}" dt="2024-10-08T16:01:36.682" v="35" actId="47"/>
        <pc:sldMkLst>
          <pc:docMk/>
          <pc:sldMk cId="55053776" sldId="614"/>
        </pc:sldMkLst>
      </pc:sldChg>
      <pc:sldChg chg="delSp add setBg delDesignElem">
        <pc:chgData name="Damian Gordon" userId="796278f3-970d-4a3b-8137-dc597a054133" providerId="ADAL" clId="{E11DB362-EE92-45F0-8898-436E8D5B1720}" dt="2024-10-08T16:02:19.152" v="67"/>
        <pc:sldMkLst>
          <pc:docMk/>
          <pc:sldMk cId="2611996078" sldId="614"/>
        </pc:sldMkLst>
      </pc:sldChg>
      <pc:sldChg chg="add del">
        <pc:chgData name="Damian Gordon" userId="796278f3-970d-4a3b-8137-dc597a054133" providerId="ADAL" clId="{E11DB362-EE92-45F0-8898-436E8D5B1720}" dt="2024-10-08T16:01:36.682" v="35" actId="47"/>
        <pc:sldMkLst>
          <pc:docMk/>
          <pc:sldMk cId="3644117154" sldId="615"/>
        </pc:sldMkLst>
      </pc:sldChg>
      <pc:sldChg chg="add">
        <pc:chgData name="Damian Gordon" userId="796278f3-970d-4a3b-8137-dc597a054133" providerId="ADAL" clId="{E11DB362-EE92-45F0-8898-436E8D5B1720}" dt="2024-10-08T16:02:19.152" v="67"/>
        <pc:sldMkLst>
          <pc:docMk/>
          <pc:sldMk cId="4035640068" sldId="615"/>
        </pc:sldMkLst>
      </pc:sldChg>
      <pc:sldChg chg="delSp add setBg delDesignElem">
        <pc:chgData name="Damian Gordon" userId="796278f3-970d-4a3b-8137-dc597a054133" providerId="ADAL" clId="{E11DB362-EE92-45F0-8898-436E8D5B1720}" dt="2024-10-08T16:02:19.152" v="67"/>
        <pc:sldMkLst>
          <pc:docMk/>
          <pc:sldMk cId="3029899255" sldId="616"/>
        </pc:sldMkLst>
      </pc:sldChg>
      <pc:sldChg chg="add del">
        <pc:chgData name="Damian Gordon" userId="796278f3-970d-4a3b-8137-dc597a054133" providerId="ADAL" clId="{E11DB362-EE92-45F0-8898-436E8D5B1720}" dt="2024-10-08T16:01:36.682" v="35" actId="47"/>
        <pc:sldMkLst>
          <pc:docMk/>
          <pc:sldMk cId="3742802754" sldId="616"/>
        </pc:sldMkLst>
      </pc:sldChg>
      <pc:sldChg chg="add">
        <pc:chgData name="Damian Gordon" userId="796278f3-970d-4a3b-8137-dc597a054133" providerId="ADAL" clId="{E11DB362-EE92-45F0-8898-436E8D5B1720}" dt="2024-10-08T16:02:19.152" v="67"/>
        <pc:sldMkLst>
          <pc:docMk/>
          <pc:sldMk cId="535749269" sldId="617"/>
        </pc:sldMkLst>
      </pc:sldChg>
      <pc:sldChg chg="add del">
        <pc:chgData name="Damian Gordon" userId="796278f3-970d-4a3b-8137-dc597a054133" providerId="ADAL" clId="{E11DB362-EE92-45F0-8898-436E8D5B1720}" dt="2024-10-08T16:01:36.682" v="35" actId="47"/>
        <pc:sldMkLst>
          <pc:docMk/>
          <pc:sldMk cId="3632979021" sldId="617"/>
        </pc:sldMkLst>
      </pc:sldChg>
      <pc:sldChg chg="add">
        <pc:chgData name="Damian Gordon" userId="796278f3-970d-4a3b-8137-dc597a054133" providerId="ADAL" clId="{E11DB362-EE92-45F0-8898-436E8D5B1720}" dt="2024-10-08T16:02:19.152" v="67"/>
        <pc:sldMkLst>
          <pc:docMk/>
          <pc:sldMk cId="55053776" sldId="618"/>
        </pc:sldMkLst>
      </pc:sldChg>
      <pc:sldChg chg="add del">
        <pc:chgData name="Damian Gordon" userId="796278f3-970d-4a3b-8137-dc597a054133" providerId="ADAL" clId="{E11DB362-EE92-45F0-8898-436E8D5B1720}" dt="2024-10-08T16:01:36.682" v="35" actId="47"/>
        <pc:sldMkLst>
          <pc:docMk/>
          <pc:sldMk cId="646872657" sldId="618"/>
        </pc:sldMkLst>
      </pc:sldChg>
      <pc:sldChg chg="add del">
        <pc:chgData name="Damian Gordon" userId="796278f3-970d-4a3b-8137-dc597a054133" providerId="ADAL" clId="{E11DB362-EE92-45F0-8898-436E8D5B1720}" dt="2024-10-08T16:01:36.682" v="35" actId="47"/>
        <pc:sldMkLst>
          <pc:docMk/>
          <pc:sldMk cId="2134427442" sldId="619"/>
        </pc:sldMkLst>
      </pc:sldChg>
      <pc:sldChg chg="add">
        <pc:chgData name="Damian Gordon" userId="796278f3-970d-4a3b-8137-dc597a054133" providerId="ADAL" clId="{E11DB362-EE92-45F0-8898-436E8D5B1720}" dt="2024-10-08T16:02:19.152" v="67"/>
        <pc:sldMkLst>
          <pc:docMk/>
          <pc:sldMk cId="3644117154" sldId="619"/>
        </pc:sldMkLst>
      </pc:sldChg>
      <pc:sldChg chg="add">
        <pc:chgData name="Damian Gordon" userId="796278f3-970d-4a3b-8137-dc597a054133" providerId="ADAL" clId="{E11DB362-EE92-45F0-8898-436E8D5B1720}" dt="2024-10-08T16:02:19.152" v="67"/>
        <pc:sldMkLst>
          <pc:docMk/>
          <pc:sldMk cId="3742802754" sldId="620"/>
        </pc:sldMkLst>
      </pc:sldChg>
      <pc:sldChg chg="add del">
        <pc:chgData name="Damian Gordon" userId="796278f3-970d-4a3b-8137-dc597a054133" providerId="ADAL" clId="{E11DB362-EE92-45F0-8898-436E8D5B1720}" dt="2024-10-08T16:01:36.682" v="35" actId="47"/>
        <pc:sldMkLst>
          <pc:docMk/>
          <pc:sldMk cId="3935890140" sldId="620"/>
        </pc:sldMkLst>
      </pc:sldChg>
      <pc:sldChg chg="add del">
        <pc:chgData name="Damian Gordon" userId="796278f3-970d-4a3b-8137-dc597a054133" providerId="ADAL" clId="{E11DB362-EE92-45F0-8898-436E8D5B1720}" dt="2024-10-08T16:01:36.682" v="35" actId="47"/>
        <pc:sldMkLst>
          <pc:docMk/>
          <pc:sldMk cId="436522494" sldId="621"/>
        </pc:sldMkLst>
      </pc:sldChg>
      <pc:sldChg chg="add">
        <pc:chgData name="Damian Gordon" userId="796278f3-970d-4a3b-8137-dc597a054133" providerId="ADAL" clId="{E11DB362-EE92-45F0-8898-436E8D5B1720}" dt="2024-10-08T16:02:19.152" v="67"/>
        <pc:sldMkLst>
          <pc:docMk/>
          <pc:sldMk cId="3632979021" sldId="621"/>
        </pc:sldMkLst>
      </pc:sldChg>
      <pc:sldChg chg="add">
        <pc:chgData name="Damian Gordon" userId="796278f3-970d-4a3b-8137-dc597a054133" providerId="ADAL" clId="{E11DB362-EE92-45F0-8898-436E8D5B1720}" dt="2024-10-08T16:02:19.152" v="67"/>
        <pc:sldMkLst>
          <pc:docMk/>
          <pc:sldMk cId="646872657" sldId="622"/>
        </pc:sldMkLst>
      </pc:sldChg>
      <pc:sldChg chg="delSp add del setBg delDesignElem">
        <pc:chgData name="Damian Gordon" userId="796278f3-970d-4a3b-8137-dc597a054133" providerId="ADAL" clId="{E11DB362-EE92-45F0-8898-436E8D5B1720}" dt="2024-10-08T16:01:36.682" v="35" actId="47"/>
        <pc:sldMkLst>
          <pc:docMk/>
          <pc:sldMk cId="2032805289" sldId="622"/>
        </pc:sldMkLst>
      </pc:sldChg>
      <pc:sldChg chg="add">
        <pc:chgData name="Damian Gordon" userId="796278f3-970d-4a3b-8137-dc597a054133" providerId="ADAL" clId="{E11DB362-EE92-45F0-8898-436E8D5B1720}" dt="2024-10-08T16:02:19.152" v="67"/>
        <pc:sldMkLst>
          <pc:docMk/>
          <pc:sldMk cId="2134427442" sldId="623"/>
        </pc:sldMkLst>
      </pc:sldChg>
      <pc:sldChg chg="add del">
        <pc:chgData name="Damian Gordon" userId="796278f3-970d-4a3b-8137-dc597a054133" providerId="ADAL" clId="{E11DB362-EE92-45F0-8898-436E8D5B1720}" dt="2024-10-08T16:01:36.682" v="35" actId="47"/>
        <pc:sldMkLst>
          <pc:docMk/>
          <pc:sldMk cId="3112372543" sldId="623"/>
        </pc:sldMkLst>
      </pc:sldChg>
      <pc:sldChg chg="add del">
        <pc:chgData name="Damian Gordon" userId="796278f3-970d-4a3b-8137-dc597a054133" providerId="ADAL" clId="{E11DB362-EE92-45F0-8898-436E8D5B1720}" dt="2024-10-08T16:01:36.682" v="35" actId="47"/>
        <pc:sldMkLst>
          <pc:docMk/>
          <pc:sldMk cId="2543198833" sldId="624"/>
        </pc:sldMkLst>
      </pc:sldChg>
      <pc:sldChg chg="add">
        <pc:chgData name="Damian Gordon" userId="796278f3-970d-4a3b-8137-dc597a054133" providerId="ADAL" clId="{E11DB362-EE92-45F0-8898-436E8D5B1720}" dt="2024-10-08T16:02:19.152" v="67"/>
        <pc:sldMkLst>
          <pc:docMk/>
          <pc:sldMk cId="3935890140" sldId="624"/>
        </pc:sldMkLst>
      </pc:sldChg>
      <pc:sldChg chg="add">
        <pc:chgData name="Damian Gordon" userId="796278f3-970d-4a3b-8137-dc597a054133" providerId="ADAL" clId="{E11DB362-EE92-45F0-8898-436E8D5B1720}" dt="2024-10-08T16:02:19.152" v="67"/>
        <pc:sldMkLst>
          <pc:docMk/>
          <pc:sldMk cId="436522494" sldId="625"/>
        </pc:sldMkLst>
      </pc:sldChg>
      <pc:sldChg chg="add del">
        <pc:chgData name="Damian Gordon" userId="796278f3-970d-4a3b-8137-dc597a054133" providerId="ADAL" clId="{E11DB362-EE92-45F0-8898-436E8D5B1720}" dt="2024-10-08T16:01:36.682" v="35" actId="47"/>
        <pc:sldMkLst>
          <pc:docMk/>
          <pc:sldMk cId="900451400" sldId="625"/>
        </pc:sldMkLst>
      </pc:sldChg>
      <pc:sldChg chg="delSp add setBg delDesignElem">
        <pc:chgData name="Damian Gordon" userId="796278f3-970d-4a3b-8137-dc597a054133" providerId="ADAL" clId="{E11DB362-EE92-45F0-8898-436E8D5B1720}" dt="2024-10-08T16:02:19.152" v="67"/>
        <pc:sldMkLst>
          <pc:docMk/>
          <pc:sldMk cId="2032805289" sldId="626"/>
        </pc:sldMkLst>
      </pc:sldChg>
      <pc:sldChg chg="add del">
        <pc:chgData name="Damian Gordon" userId="796278f3-970d-4a3b-8137-dc597a054133" providerId="ADAL" clId="{E11DB362-EE92-45F0-8898-436E8D5B1720}" dt="2024-10-08T16:01:36.682" v="35" actId="47"/>
        <pc:sldMkLst>
          <pc:docMk/>
          <pc:sldMk cId="2958111492" sldId="626"/>
        </pc:sldMkLst>
      </pc:sldChg>
      <pc:sldChg chg="add">
        <pc:chgData name="Damian Gordon" userId="796278f3-970d-4a3b-8137-dc597a054133" providerId="ADAL" clId="{E11DB362-EE92-45F0-8898-436E8D5B1720}" dt="2024-10-08T16:02:19.152" v="67"/>
        <pc:sldMkLst>
          <pc:docMk/>
          <pc:sldMk cId="3112372543" sldId="627"/>
        </pc:sldMkLst>
      </pc:sldChg>
      <pc:sldChg chg="add del">
        <pc:chgData name="Damian Gordon" userId="796278f3-970d-4a3b-8137-dc597a054133" providerId="ADAL" clId="{E11DB362-EE92-45F0-8898-436E8D5B1720}" dt="2024-10-08T16:01:36.682" v="35" actId="47"/>
        <pc:sldMkLst>
          <pc:docMk/>
          <pc:sldMk cId="3626197653" sldId="627"/>
        </pc:sldMkLst>
      </pc:sldChg>
      <pc:sldChg chg="add">
        <pc:chgData name="Damian Gordon" userId="796278f3-970d-4a3b-8137-dc597a054133" providerId="ADAL" clId="{E11DB362-EE92-45F0-8898-436E8D5B1720}" dt="2024-10-08T16:02:19.152" v="67"/>
        <pc:sldMkLst>
          <pc:docMk/>
          <pc:sldMk cId="2543198833" sldId="628"/>
        </pc:sldMkLst>
      </pc:sldChg>
      <pc:sldChg chg="add del">
        <pc:chgData name="Damian Gordon" userId="796278f3-970d-4a3b-8137-dc597a054133" providerId="ADAL" clId="{E11DB362-EE92-45F0-8898-436E8D5B1720}" dt="2024-10-08T16:01:36.682" v="35" actId="47"/>
        <pc:sldMkLst>
          <pc:docMk/>
          <pc:sldMk cId="2945392568" sldId="628"/>
        </pc:sldMkLst>
      </pc:sldChg>
      <pc:sldChg chg="add">
        <pc:chgData name="Damian Gordon" userId="796278f3-970d-4a3b-8137-dc597a054133" providerId="ADAL" clId="{E11DB362-EE92-45F0-8898-436E8D5B1720}" dt="2024-10-08T16:02:19.152" v="67"/>
        <pc:sldMkLst>
          <pc:docMk/>
          <pc:sldMk cId="900451400" sldId="629"/>
        </pc:sldMkLst>
      </pc:sldChg>
      <pc:sldChg chg="add del">
        <pc:chgData name="Damian Gordon" userId="796278f3-970d-4a3b-8137-dc597a054133" providerId="ADAL" clId="{E11DB362-EE92-45F0-8898-436E8D5B1720}" dt="2024-10-08T16:01:36.682" v="35" actId="47"/>
        <pc:sldMkLst>
          <pc:docMk/>
          <pc:sldMk cId="1342507811" sldId="629"/>
        </pc:sldMkLst>
      </pc:sldChg>
      <pc:sldChg chg="add del">
        <pc:chgData name="Damian Gordon" userId="796278f3-970d-4a3b-8137-dc597a054133" providerId="ADAL" clId="{E11DB362-EE92-45F0-8898-436E8D5B1720}" dt="2024-10-08T16:01:36.682" v="35" actId="47"/>
        <pc:sldMkLst>
          <pc:docMk/>
          <pc:sldMk cId="203496034" sldId="630"/>
        </pc:sldMkLst>
      </pc:sldChg>
      <pc:sldChg chg="add">
        <pc:chgData name="Damian Gordon" userId="796278f3-970d-4a3b-8137-dc597a054133" providerId="ADAL" clId="{E11DB362-EE92-45F0-8898-436E8D5B1720}" dt="2024-10-08T16:02:19.152" v="67"/>
        <pc:sldMkLst>
          <pc:docMk/>
          <pc:sldMk cId="2958111492" sldId="630"/>
        </pc:sldMkLst>
      </pc:sldChg>
      <pc:sldChg chg="add">
        <pc:chgData name="Damian Gordon" userId="796278f3-970d-4a3b-8137-dc597a054133" providerId="ADAL" clId="{E11DB362-EE92-45F0-8898-436E8D5B1720}" dt="2024-10-08T16:02:19.152" v="67"/>
        <pc:sldMkLst>
          <pc:docMk/>
          <pc:sldMk cId="3626197653" sldId="631"/>
        </pc:sldMkLst>
      </pc:sldChg>
      <pc:sldChg chg="add del">
        <pc:chgData name="Damian Gordon" userId="796278f3-970d-4a3b-8137-dc597a054133" providerId="ADAL" clId="{E11DB362-EE92-45F0-8898-436E8D5B1720}" dt="2024-10-08T16:01:36.682" v="35" actId="47"/>
        <pc:sldMkLst>
          <pc:docMk/>
          <pc:sldMk cId="3739348518" sldId="631"/>
        </pc:sldMkLst>
      </pc:sldChg>
      <pc:sldChg chg="delSp add del setBg delDesignElem">
        <pc:chgData name="Damian Gordon" userId="796278f3-970d-4a3b-8137-dc597a054133" providerId="ADAL" clId="{E11DB362-EE92-45F0-8898-436E8D5B1720}" dt="2024-10-08T16:01:36.682" v="35" actId="47"/>
        <pc:sldMkLst>
          <pc:docMk/>
          <pc:sldMk cId="2358207514" sldId="632"/>
        </pc:sldMkLst>
      </pc:sldChg>
      <pc:sldChg chg="add">
        <pc:chgData name="Damian Gordon" userId="796278f3-970d-4a3b-8137-dc597a054133" providerId="ADAL" clId="{E11DB362-EE92-45F0-8898-436E8D5B1720}" dt="2024-10-08T16:02:19.152" v="67"/>
        <pc:sldMkLst>
          <pc:docMk/>
          <pc:sldMk cId="2945392568" sldId="632"/>
        </pc:sldMkLst>
      </pc:sldChg>
      <pc:sldChg chg="add del">
        <pc:chgData name="Damian Gordon" userId="796278f3-970d-4a3b-8137-dc597a054133" providerId="ADAL" clId="{E11DB362-EE92-45F0-8898-436E8D5B1720}" dt="2024-10-08T16:01:36.682" v="35" actId="47"/>
        <pc:sldMkLst>
          <pc:docMk/>
          <pc:sldMk cId="51356831" sldId="633"/>
        </pc:sldMkLst>
      </pc:sldChg>
      <pc:sldChg chg="add">
        <pc:chgData name="Damian Gordon" userId="796278f3-970d-4a3b-8137-dc597a054133" providerId="ADAL" clId="{E11DB362-EE92-45F0-8898-436E8D5B1720}" dt="2024-10-08T16:02:19.152" v="67"/>
        <pc:sldMkLst>
          <pc:docMk/>
          <pc:sldMk cId="1342507811" sldId="633"/>
        </pc:sldMkLst>
      </pc:sldChg>
      <pc:sldChg chg="add">
        <pc:chgData name="Damian Gordon" userId="796278f3-970d-4a3b-8137-dc597a054133" providerId="ADAL" clId="{E11DB362-EE92-45F0-8898-436E8D5B1720}" dt="2024-10-08T16:02:19.152" v="67"/>
        <pc:sldMkLst>
          <pc:docMk/>
          <pc:sldMk cId="203496034" sldId="634"/>
        </pc:sldMkLst>
      </pc:sldChg>
      <pc:sldChg chg="add del">
        <pc:chgData name="Damian Gordon" userId="796278f3-970d-4a3b-8137-dc597a054133" providerId="ADAL" clId="{E11DB362-EE92-45F0-8898-436E8D5B1720}" dt="2024-10-08T16:01:36.682" v="35" actId="47"/>
        <pc:sldMkLst>
          <pc:docMk/>
          <pc:sldMk cId="3654113776" sldId="634"/>
        </pc:sldMkLst>
      </pc:sldChg>
      <pc:sldChg chg="add del">
        <pc:chgData name="Damian Gordon" userId="796278f3-970d-4a3b-8137-dc597a054133" providerId="ADAL" clId="{E11DB362-EE92-45F0-8898-436E8D5B1720}" dt="2024-10-08T16:01:36.682" v="35" actId="47"/>
        <pc:sldMkLst>
          <pc:docMk/>
          <pc:sldMk cId="3501501749" sldId="635"/>
        </pc:sldMkLst>
      </pc:sldChg>
      <pc:sldChg chg="add">
        <pc:chgData name="Damian Gordon" userId="796278f3-970d-4a3b-8137-dc597a054133" providerId="ADAL" clId="{E11DB362-EE92-45F0-8898-436E8D5B1720}" dt="2024-10-08T16:02:19.152" v="67"/>
        <pc:sldMkLst>
          <pc:docMk/>
          <pc:sldMk cId="3739348518" sldId="635"/>
        </pc:sldMkLst>
      </pc:sldChg>
      <pc:sldChg chg="delSp add setBg delDesignElem">
        <pc:chgData name="Damian Gordon" userId="796278f3-970d-4a3b-8137-dc597a054133" providerId="ADAL" clId="{E11DB362-EE92-45F0-8898-436E8D5B1720}" dt="2024-10-08T16:02:19.152" v="67"/>
        <pc:sldMkLst>
          <pc:docMk/>
          <pc:sldMk cId="2358207514" sldId="636"/>
        </pc:sldMkLst>
      </pc:sldChg>
      <pc:sldChg chg="add del">
        <pc:chgData name="Damian Gordon" userId="796278f3-970d-4a3b-8137-dc597a054133" providerId="ADAL" clId="{E11DB362-EE92-45F0-8898-436E8D5B1720}" dt="2024-10-08T16:01:36.682" v="35" actId="47"/>
        <pc:sldMkLst>
          <pc:docMk/>
          <pc:sldMk cId="4225522652" sldId="636"/>
        </pc:sldMkLst>
      </pc:sldChg>
      <pc:sldChg chg="add">
        <pc:chgData name="Damian Gordon" userId="796278f3-970d-4a3b-8137-dc597a054133" providerId="ADAL" clId="{E11DB362-EE92-45F0-8898-436E8D5B1720}" dt="2024-10-08T16:02:19.152" v="67"/>
        <pc:sldMkLst>
          <pc:docMk/>
          <pc:sldMk cId="51356831" sldId="637"/>
        </pc:sldMkLst>
      </pc:sldChg>
      <pc:sldChg chg="add del setBg">
        <pc:chgData name="Damian Gordon" userId="796278f3-970d-4a3b-8137-dc597a054133" providerId="ADAL" clId="{E11DB362-EE92-45F0-8898-436E8D5B1720}" dt="2024-10-08T16:01:36.682" v="35" actId="47"/>
        <pc:sldMkLst>
          <pc:docMk/>
          <pc:sldMk cId="1065427732" sldId="637"/>
        </pc:sldMkLst>
      </pc:sldChg>
      <pc:sldChg chg="add del">
        <pc:chgData name="Damian Gordon" userId="796278f3-970d-4a3b-8137-dc597a054133" providerId="ADAL" clId="{E11DB362-EE92-45F0-8898-436E8D5B1720}" dt="2024-10-08T16:01:36.682" v="35" actId="47"/>
        <pc:sldMkLst>
          <pc:docMk/>
          <pc:sldMk cId="580184904" sldId="638"/>
        </pc:sldMkLst>
      </pc:sldChg>
      <pc:sldChg chg="add">
        <pc:chgData name="Damian Gordon" userId="796278f3-970d-4a3b-8137-dc597a054133" providerId="ADAL" clId="{E11DB362-EE92-45F0-8898-436E8D5B1720}" dt="2024-10-08T16:02:19.152" v="67"/>
        <pc:sldMkLst>
          <pc:docMk/>
          <pc:sldMk cId="3654113776" sldId="638"/>
        </pc:sldMkLst>
      </pc:sldChg>
      <pc:sldChg chg="add del">
        <pc:chgData name="Damian Gordon" userId="796278f3-970d-4a3b-8137-dc597a054133" providerId="ADAL" clId="{E11DB362-EE92-45F0-8898-436E8D5B1720}" dt="2024-10-08T16:01:36.682" v="35" actId="47"/>
        <pc:sldMkLst>
          <pc:docMk/>
          <pc:sldMk cId="1239030630" sldId="639"/>
        </pc:sldMkLst>
      </pc:sldChg>
      <pc:sldChg chg="add">
        <pc:chgData name="Damian Gordon" userId="796278f3-970d-4a3b-8137-dc597a054133" providerId="ADAL" clId="{E11DB362-EE92-45F0-8898-436E8D5B1720}" dt="2024-10-08T16:02:19.152" v="67"/>
        <pc:sldMkLst>
          <pc:docMk/>
          <pc:sldMk cId="3501501749" sldId="639"/>
        </pc:sldMkLst>
      </pc:sldChg>
      <pc:sldChg chg="add del">
        <pc:chgData name="Damian Gordon" userId="796278f3-970d-4a3b-8137-dc597a054133" providerId="ADAL" clId="{E11DB362-EE92-45F0-8898-436E8D5B1720}" dt="2024-10-08T16:01:36.682" v="35" actId="47"/>
        <pc:sldMkLst>
          <pc:docMk/>
          <pc:sldMk cId="288856822" sldId="640"/>
        </pc:sldMkLst>
      </pc:sldChg>
      <pc:sldChg chg="add">
        <pc:chgData name="Damian Gordon" userId="796278f3-970d-4a3b-8137-dc597a054133" providerId="ADAL" clId="{E11DB362-EE92-45F0-8898-436E8D5B1720}" dt="2024-10-08T16:02:19.152" v="67"/>
        <pc:sldMkLst>
          <pc:docMk/>
          <pc:sldMk cId="4225522652" sldId="640"/>
        </pc:sldMkLst>
      </pc:sldChg>
      <pc:sldChg chg="add setBg">
        <pc:chgData name="Damian Gordon" userId="796278f3-970d-4a3b-8137-dc597a054133" providerId="ADAL" clId="{E11DB362-EE92-45F0-8898-436E8D5B1720}" dt="2024-10-08T16:02:19.152" v="67"/>
        <pc:sldMkLst>
          <pc:docMk/>
          <pc:sldMk cId="1065427732" sldId="641"/>
        </pc:sldMkLst>
      </pc:sldChg>
      <pc:sldChg chg="add del">
        <pc:chgData name="Damian Gordon" userId="796278f3-970d-4a3b-8137-dc597a054133" providerId="ADAL" clId="{E11DB362-EE92-45F0-8898-436E8D5B1720}" dt="2024-10-08T16:01:36.682" v="35" actId="47"/>
        <pc:sldMkLst>
          <pc:docMk/>
          <pc:sldMk cId="1675270746" sldId="641"/>
        </pc:sldMkLst>
      </pc:sldChg>
      <pc:sldChg chg="add">
        <pc:chgData name="Damian Gordon" userId="796278f3-970d-4a3b-8137-dc597a054133" providerId="ADAL" clId="{E11DB362-EE92-45F0-8898-436E8D5B1720}" dt="2024-10-08T16:02:19.152" v="67"/>
        <pc:sldMkLst>
          <pc:docMk/>
          <pc:sldMk cId="580184904" sldId="642"/>
        </pc:sldMkLst>
      </pc:sldChg>
      <pc:sldChg chg="add del">
        <pc:chgData name="Damian Gordon" userId="796278f3-970d-4a3b-8137-dc597a054133" providerId="ADAL" clId="{E11DB362-EE92-45F0-8898-436E8D5B1720}" dt="2024-10-08T16:01:36.682" v="35" actId="47"/>
        <pc:sldMkLst>
          <pc:docMk/>
          <pc:sldMk cId="1660847515" sldId="642"/>
        </pc:sldMkLst>
      </pc:sldChg>
      <pc:sldChg chg="add">
        <pc:chgData name="Damian Gordon" userId="796278f3-970d-4a3b-8137-dc597a054133" providerId="ADAL" clId="{E11DB362-EE92-45F0-8898-436E8D5B1720}" dt="2024-10-08T16:02:19.152" v="67"/>
        <pc:sldMkLst>
          <pc:docMk/>
          <pc:sldMk cId="1239030630" sldId="643"/>
        </pc:sldMkLst>
      </pc:sldChg>
      <pc:sldChg chg="add del">
        <pc:chgData name="Damian Gordon" userId="796278f3-970d-4a3b-8137-dc597a054133" providerId="ADAL" clId="{E11DB362-EE92-45F0-8898-436E8D5B1720}" dt="2024-10-08T16:01:36.682" v="35" actId="47"/>
        <pc:sldMkLst>
          <pc:docMk/>
          <pc:sldMk cId="1724087362" sldId="643"/>
        </pc:sldMkLst>
      </pc:sldChg>
      <pc:sldChg chg="add">
        <pc:chgData name="Damian Gordon" userId="796278f3-970d-4a3b-8137-dc597a054133" providerId="ADAL" clId="{E11DB362-EE92-45F0-8898-436E8D5B1720}" dt="2024-10-08T16:02:19.152" v="67"/>
        <pc:sldMkLst>
          <pc:docMk/>
          <pc:sldMk cId="288856822" sldId="644"/>
        </pc:sldMkLst>
      </pc:sldChg>
      <pc:sldChg chg="add del">
        <pc:chgData name="Damian Gordon" userId="796278f3-970d-4a3b-8137-dc597a054133" providerId="ADAL" clId="{E11DB362-EE92-45F0-8898-436E8D5B1720}" dt="2024-10-08T16:01:36.682" v="35" actId="47"/>
        <pc:sldMkLst>
          <pc:docMk/>
          <pc:sldMk cId="751576470" sldId="644"/>
        </pc:sldMkLst>
      </pc:sldChg>
      <pc:sldChg chg="add">
        <pc:chgData name="Damian Gordon" userId="796278f3-970d-4a3b-8137-dc597a054133" providerId="ADAL" clId="{E11DB362-EE92-45F0-8898-436E8D5B1720}" dt="2024-10-08T16:02:19.152" v="67"/>
        <pc:sldMkLst>
          <pc:docMk/>
          <pc:sldMk cId="1675270746" sldId="645"/>
        </pc:sldMkLst>
      </pc:sldChg>
      <pc:sldChg chg="add del">
        <pc:chgData name="Damian Gordon" userId="796278f3-970d-4a3b-8137-dc597a054133" providerId="ADAL" clId="{E11DB362-EE92-45F0-8898-436E8D5B1720}" dt="2024-10-08T16:01:36.682" v="35" actId="47"/>
        <pc:sldMkLst>
          <pc:docMk/>
          <pc:sldMk cId="3084326706" sldId="645"/>
        </pc:sldMkLst>
      </pc:sldChg>
      <pc:sldChg chg="add del">
        <pc:chgData name="Damian Gordon" userId="796278f3-970d-4a3b-8137-dc597a054133" providerId="ADAL" clId="{E11DB362-EE92-45F0-8898-436E8D5B1720}" dt="2024-10-08T16:01:36.682" v="35" actId="47"/>
        <pc:sldMkLst>
          <pc:docMk/>
          <pc:sldMk cId="1027778201" sldId="646"/>
        </pc:sldMkLst>
      </pc:sldChg>
      <pc:sldChg chg="add">
        <pc:chgData name="Damian Gordon" userId="796278f3-970d-4a3b-8137-dc597a054133" providerId="ADAL" clId="{E11DB362-EE92-45F0-8898-436E8D5B1720}" dt="2024-10-08T16:02:19.152" v="67"/>
        <pc:sldMkLst>
          <pc:docMk/>
          <pc:sldMk cId="1660847515" sldId="646"/>
        </pc:sldMkLst>
      </pc:sldChg>
      <pc:sldChg chg="add del">
        <pc:chgData name="Damian Gordon" userId="796278f3-970d-4a3b-8137-dc597a054133" providerId="ADAL" clId="{E11DB362-EE92-45F0-8898-436E8D5B1720}" dt="2024-10-08T16:01:36.682" v="35" actId="47"/>
        <pc:sldMkLst>
          <pc:docMk/>
          <pc:sldMk cId="1255027423" sldId="647"/>
        </pc:sldMkLst>
      </pc:sldChg>
      <pc:sldChg chg="add">
        <pc:chgData name="Damian Gordon" userId="796278f3-970d-4a3b-8137-dc597a054133" providerId="ADAL" clId="{E11DB362-EE92-45F0-8898-436E8D5B1720}" dt="2024-10-08T16:02:19.152" v="67"/>
        <pc:sldMkLst>
          <pc:docMk/>
          <pc:sldMk cId="1724087362" sldId="647"/>
        </pc:sldMkLst>
      </pc:sldChg>
      <pc:sldChg chg="delSp add del setBg delDesignElem">
        <pc:chgData name="Damian Gordon" userId="796278f3-970d-4a3b-8137-dc597a054133" providerId="ADAL" clId="{E11DB362-EE92-45F0-8898-436E8D5B1720}" dt="2024-10-08T16:01:36.682" v="35" actId="47"/>
        <pc:sldMkLst>
          <pc:docMk/>
          <pc:sldMk cId="105297568" sldId="648"/>
        </pc:sldMkLst>
      </pc:sldChg>
      <pc:sldChg chg="add">
        <pc:chgData name="Damian Gordon" userId="796278f3-970d-4a3b-8137-dc597a054133" providerId="ADAL" clId="{E11DB362-EE92-45F0-8898-436E8D5B1720}" dt="2024-10-08T16:02:19.152" v="67"/>
        <pc:sldMkLst>
          <pc:docMk/>
          <pc:sldMk cId="751576470" sldId="648"/>
        </pc:sldMkLst>
      </pc:sldChg>
      <pc:sldChg chg="add">
        <pc:chgData name="Damian Gordon" userId="796278f3-970d-4a3b-8137-dc597a054133" providerId="ADAL" clId="{E11DB362-EE92-45F0-8898-436E8D5B1720}" dt="2024-10-08T16:02:19.152" v="67"/>
        <pc:sldMkLst>
          <pc:docMk/>
          <pc:sldMk cId="3084326706" sldId="649"/>
        </pc:sldMkLst>
      </pc:sldChg>
      <pc:sldChg chg="add del setBg">
        <pc:chgData name="Damian Gordon" userId="796278f3-970d-4a3b-8137-dc597a054133" providerId="ADAL" clId="{E11DB362-EE92-45F0-8898-436E8D5B1720}" dt="2024-10-08T16:01:36.682" v="35" actId="47"/>
        <pc:sldMkLst>
          <pc:docMk/>
          <pc:sldMk cId="3252471190" sldId="649"/>
        </pc:sldMkLst>
      </pc:sldChg>
      <pc:sldChg chg="add del">
        <pc:chgData name="Damian Gordon" userId="796278f3-970d-4a3b-8137-dc597a054133" providerId="ADAL" clId="{E11DB362-EE92-45F0-8898-436E8D5B1720}" dt="2024-10-08T16:01:36.682" v="35" actId="47"/>
        <pc:sldMkLst>
          <pc:docMk/>
          <pc:sldMk cId="468201085" sldId="650"/>
        </pc:sldMkLst>
      </pc:sldChg>
      <pc:sldChg chg="add">
        <pc:chgData name="Damian Gordon" userId="796278f3-970d-4a3b-8137-dc597a054133" providerId="ADAL" clId="{E11DB362-EE92-45F0-8898-436E8D5B1720}" dt="2024-10-08T16:02:19.152" v="67"/>
        <pc:sldMkLst>
          <pc:docMk/>
          <pc:sldMk cId="1027778201" sldId="650"/>
        </pc:sldMkLst>
      </pc:sldChg>
      <pc:sldChg chg="add del">
        <pc:chgData name="Damian Gordon" userId="796278f3-970d-4a3b-8137-dc597a054133" providerId="ADAL" clId="{E11DB362-EE92-45F0-8898-436E8D5B1720}" dt="2024-10-08T16:01:36.682" v="35" actId="47"/>
        <pc:sldMkLst>
          <pc:docMk/>
          <pc:sldMk cId="1189190211" sldId="651"/>
        </pc:sldMkLst>
      </pc:sldChg>
      <pc:sldChg chg="add">
        <pc:chgData name="Damian Gordon" userId="796278f3-970d-4a3b-8137-dc597a054133" providerId="ADAL" clId="{E11DB362-EE92-45F0-8898-436E8D5B1720}" dt="2024-10-08T16:02:19.152" v="67"/>
        <pc:sldMkLst>
          <pc:docMk/>
          <pc:sldMk cId="1255027423" sldId="651"/>
        </pc:sldMkLst>
      </pc:sldChg>
      <pc:sldChg chg="delSp add setBg delDesignElem">
        <pc:chgData name="Damian Gordon" userId="796278f3-970d-4a3b-8137-dc597a054133" providerId="ADAL" clId="{E11DB362-EE92-45F0-8898-436E8D5B1720}" dt="2024-10-08T16:02:19.152" v="67"/>
        <pc:sldMkLst>
          <pc:docMk/>
          <pc:sldMk cId="105297568" sldId="652"/>
        </pc:sldMkLst>
      </pc:sldChg>
      <pc:sldChg chg="modSp add del mod">
        <pc:chgData name="Damian Gordon" userId="796278f3-970d-4a3b-8137-dc597a054133" providerId="ADAL" clId="{E11DB362-EE92-45F0-8898-436E8D5B1720}" dt="2024-10-08T16:01:36.682" v="35" actId="47"/>
        <pc:sldMkLst>
          <pc:docMk/>
          <pc:sldMk cId="3993176113" sldId="652"/>
        </pc:sldMkLst>
      </pc:sldChg>
      <pc:sldChg chg="add del">
        <pc:chgData name="Damian Gordon" userId="796278f3-970d-4a3b-8137-dc597a054133" providerId="ADAL" clId="{E11DB362-EE92-45F0-8898-436E8D5B1720}" dt="2024-10-08T16:01:36.682" v="35" actId="47"/>
        <pc:sldMkLst>
          <pc:docMk/>
          <pc:sldMk cId="629788340" sldId="653"/>
        </pc:sldMkLst>
      </pc:sldChg>
      <pc:sldChg chg="add setBg">
        <pc:chgData name="Damian Gordon" userId="796278f3-970d-4a3b-8137-dc597a054133" providerId="ADAL" clId="{E11DB362-EE92-45F0-8898-436E8D5B1720}" dt="2024-10-08T16:02:19.152" v="67"/>
        <pc:sldMkLst>
          <pc:docMk/>
          <pc:sldMk cId="3252471190" sldId="653"/>
        </pc:sldMkLst>
      </pc:sldChg>
      <pc:sldChg chg="add">
        <pc:chgData name="Damian Gordon" userId="796278f3-970d-4a3b-8137-dc597a054133" providerId="ADAL" clId="{E11DB362-EE92-45F0-8898-436E8D5B1720}" dt="2024-10-08T16:02:19.152" v="67"/>
        <pc:sldMkLst>
          <pc:docMk/>
          <pc:sldMk cId="468201085" sldId="654"/>
        </pc:sldMkLst>
      </pc:sldChg>
      <pc:sldChg chg="add del">
        <pc:chgData name="Damian Gordon" userId="796278f3-970d-4a3b-8137-dc597a054133" providerId="ADAL" clId="{E11DB362-EE92-45F0-8898-436E8D5B1720}" dt="2024-10-08T16:01:36.682" v="35" actId="47"/>
        <pc:sldMkLst>
          <pc:docMk/>
          <pc:sldMk cId="808008926" sldId="654"/>
        </pc:sldMkLst>
      </pc:sldChg>
      <pc:sldChg chg="add">
        <pc:chgData name="Damian Gordon" userId="796278f3-970d-4a3b-8137-dc597a054133" providerId="ADAL" clId="{E11DB362-EE92-45F0-8898-436E8D5B1720}" dt="2024-10-08T16:02:19.152" v="67"/>
        <pc:sldMkLst>
          <pc:docMk/>
          <pc:sldMk cId="1189190211" sldId="655"/>
        </pc:sldMkLst>
      </pc:sldChg>
      <pc:sldChg chg="delSp add del setBg delDesignElem">
        <pc:chgData name="Damian Gordon" userId="796278f3-970d-4a3b-8137-dc597a054133" providerId="ADAL" clId="{E11DB362-EE92-45F0-8898-436E8D5B1720}" dt="2024-10-08T16:01:36.682" v="35" actId="47"/>
        <pc:sldMkLst>
          <pc:docMk/>
          <pc:sldMk cId="2069081566" sldId="655"/>
        </pc:sldMkLst>
      </pc:sldChg>
      <pc:sldChg chg="add del">
        <pc:chgData name="Damian Gordon" userId="796278f3-970d-4a3b-8137-dc597a054133" providerId="ADAL" clId="{E11DB362-EE92-45F0-8898-436E8D5B1720}" dt="2024-10-08T16:01:36.682" v="35" actId="47"/>
        <pc:sldMkLst>
          <pc:docMk/>
          <pc:sldMk cId="550738726" sldId="656"/>
        </pc:sldMkLst>
      </pc:sldChg>
      <pc:sldChg chg="add">
        <pc:chgData name="Damian Gordon" userId="796278f3-970d-4a3b-8137-dc597a054133" providerId="ADAL" clId="{E11DB362-EE92-45F0-8898-436E8D5B1720}" dt="2024-10-08T16:02:19.152" v="67"/>
        <pc:sldMkLst>
          <pc:docMk/>
          <pc:sldMk cId="3993176113" sldId="656"/>
        </pc:sldMkLst>
      </pc:sldChg>
      <pc:sldChg chg="add">
        <pc:chgData name="Damian Gordon" userId="796278f3-970d-4a3b-8137-dc597a054133" providerId="ADAL" clId="{E11DB362-EE92-45F0-8898-436E8D5B1720}" dt="2024-10-08T16:02:19.152" v="67"/>
        <pc:sldMkLst>
          <pc:docMk/>
          <pc:sldMk cId="629788340" sldId="657"/>
        </pc:sldMkLst>
      </pc:sldChg>
      <pc:sldChg chg="add del">
        <pc:chgData name="Damian Gordon" userId="796278f3-970d-4a3b-8137-dc597a054133" providerId="ADAL" clId="{E11DB362-EE92-45F0-8898-436E8D5B1720}" dt="2024-10-08T16:01:36.682" v="35" actId="47"/>
        <pc:sldMkLst>
          <pc:docMk/>
          <pc:sldMk cId="1268440970" sldId="657"/>
        </pc:sldMkLst>
      </pc:sldChg>
      <pc:sldChg chg="add del">
        <pc:chgData name="Damian Gordon" userId="796278f3-970d-4a3b-8137-dc597a054133" providerId="ADAL" clId="{E11DB362-EE92-45F0-8898-436E8D5B1720}" dt="2024-10-08T16:01:36.682" v="35" actId="47"/>
        <pc:sldMkLst>
          <pc:docMk/>
          <pc:sldMk cId="154579201" sldId="658"/>
        </pc:sldMkLst>
      </pc:sldChg>
      <pc:sldChg chg="add">
        <pc:chgData name="Damian Gordon" userId="796278f3-970d-4a3b-8137-dc597a054133" providerId="ADAL" clId="{E11DB362-EE92-45F0-8898-436E8D5B1720}" dt="2024-10-08T16:02:19.152" v="67"/>
        <pc:sldMkLst>
          <pc:docMk/>
          <pc:sldMk cId="808008926" sldId="658"/>
        </pc:sldMkLst>
      </pc:sldChg>
      <pc:sldChg chg="delSp add setBg delDesignElem">
        <pc:chgData name="Damian Gordon" userId="796278f3-970d-4a3b-8137-dc597a054133" providerId="ADAL" clId="{E11DB362-EE92-45F0-8898-436E8D5B1720}" dt="2024-10-08T16:02:19.152" v="67"/>
        <pc:sldMkLst>
          <pc:docMk/>
          <pc:sldMk cId="2069081566" sldId="659"/>
        </pc:sldMkLst>
      </pc:sldChg>
      <pc:sldChg chg="add">
        <pc:chgData name="Damian Gordon" userId="796278f3-970d-4a3b-8137-dc597a054133" providerId="ADAL" clId="{E11DB362-EE92-45F0-8898-436E8D5B1720}" dt="2024-10-08T16:02:19.152" v="67"/>
        <pc:sldMkLst>
          <pc:docMk/>
          <pc:sldMk cId="550738726" sldId="660"/>
        </pc:sldMkLst>
      </pc:sldChg>
      <pc:sldChg chg="add">
        <pc:chgData name="Damian Gordon" userId="796278f3-970d-4a3b-8137-dc597a054133" providerId="ADAL" clId="{E11DB362-EE92-45F0-8898-436E8D5B1720}" dt="2024-10-08T16:02:19.152" v="67"/>
        <pc:sldMkLst>
          <pc:docMk/>
          <pc:sldMk cId="1268440970" sldId="661"/>
        </pc:sldMkLst>
      </pc:sldChg>
      <pc:sldChg chg="add">
        <pc:chgData name="Damian Gordon" userId="796278f3-970d-4a3b-8137-dc597a054133" providerId="ADAL" clId="{E11DB362-EE92-45F0-8898-436E8D5B1720}" dt="2024-10-08T16:02:19.152" v="67"/>
        <pc:sldMkLst>
          <pc:docMk/>
          <pc:sldMk cId="154579201" sldId="662"/>
        </pc:sldMkLst>
      </pc:sldChg>
    </pc:docChg>
  </pc:docChgLst>
  <pc:docChgLst>
    <pc:chgData name="Damian Gordon" userId="796278f3-970d-4a3b-8137-dc597a054133" providerId="ADAL" clId="{7CCB2453-B988-4C8A-BC5C-4BF3F9838CCC}"/>
    <pc:docChg chg="undo custSel addSld delSld modSld sldOrd">
      <pc:chgData name="Damian Gordon" userId="796278f3-970d-4a3b-8137-dc597a054133" providerId="ADAL" clId="{7CCB2453-B988-4C8A-BC5C-4BF3F9838CCC}" dt="2025-02-13T21:59:05.874" v="2021" actId="1076"/>
      <pc:docMkLst>
        <pc:docMk/>
      </pc:docMkLst>
      <pc:sldChg chg="del">
        <pc:chgData name="Damian Gordon" userId="796278f3-970d-4a3b-8137-dc597a054133" providerId="ADAL" clId="{7CCB2453-B988-4C8A-BC5C-4BF3F9838CCC}" dt="2025-02-12T23:23:46.068" v="40" actId="47"/>
        <pc:sldMkLst>
          <pc:docMk/>
          <pc:sldMk cId="321388942" sldId="259"/>
        </pc:sldMkLst>
      </pc:sldChg>
      <pc:sldChg chg="del">
        <pc:chgData name="Damian Gordon" userId="796278f3-970d-4a3b-8137-dc597a054133" providerId="ADAL" clId="{7CCB2453-B988-4C8A-BC5C-4BF3F9838CCC}" dt="2025-02-12T23:24:10.591" v="47" actId="47"/>
        <pc:sldMkLst>
          <pc:docMk/>
          <pc:sldMk cId="0" sldId="265"/>
        </pc:sldMkLst>
      </pc:sldChg>
      <pc:sldChg chg="add">
        <pc:chgData name="Damian Gordon" userId="796278f3-970d-4a3b-8137-dc597a054133" providerId="ADAL" clId="{7CCB2453-B988-4C8A-BC5C-4BF3F9838CCC}" dt="2025-02-13T21:30:31.062" v="1896"/>
        <pc:sldMkLst>
          <pc:docMk/>
          <pc:sldMk cId="2245174951" sldId="315"/>
        </pc:sldMkLst>
      </pc:sldChg>
      <pc:sldChg chg="add">
        <pc:chgData name="Damian Gordon" userId="796278f3-970d-4a3b-8137-dc597a054133" providerId="ADAL" clId="{7CCB2453-B988-4C8A-BC5C-4BF3F9838CCC}" dt="2025-02-13T21:30:31.062" v="1896"/>
        <pc:sldMkLst>
          <pc:docMk/>
          <pc:sldMk cId="1347375194" sldId="316"/>
        </pc:sldMkLst>
      </pc:sldChg>
      <pc:sldChg chg="add">
        <pc:chgData name="Damian Gordon" userId="796278f3-970d-4a3b-8137-dc597a054133" providerId="ADAL" clId="{7CCB2453-B988-4C8A-BC5C-4BF3F9838CCC}" dt="2025-02-13T21:30:31.062" v="1896"/>
        <pc:sldMkLst>
          <pc:docMk/>
          <pc:sldMk cId="447646541" sldId="317"/>
        </pc:sldMkLst>
      </pc:sldChg>
      <pc:sldChg chg="add">
        <pc:chgData name="Damian Gordon" userId="796278f3-970d-4a3b-8137-dc597a054133" providerId="ADAL" clId="{7CCB2453-B988-4C8A-BC5C-4BF3F9838CCC}" dt="2025-02-13T21:30:31.062" v="1896"/>
        <pc:sldMkLst>
          <pc:docMk/>
          <pc:sldMk cId="3508484149" sldId="318"/>
        </pc:sldMkLst>
      </pc:sldChg>
      <pc:sldChg chg="add">
        <pc:chgData name="Damian Gordon" userId="796278f3-970d-4a3b-8137-dc597a054133" providerId="ADAL" clId="{7CCB2453-B988-4C8A-BC5C-4BF3F9838CCC}" dt="2025-02-13T21:30:31.062" v="1896"/>
        <pc:sldMkLst>
          <pc:docMk/>
          <pc:sldMk cId="95807881" sldId="319"/>
        </pc:sldMkLst>
      </pc:sldChg>
      <pc:sldChg chg="add">
        <pc:chgData name="Damian Gordon" userId="796278f3-970d-4a3b-8137-dc597a054133" providerId="ADAL" clId="{7CCB2453-B988-4C8A-BC5C-4BF3F9838CCC}" dt="2025-02-13T21:30:31.062" v="1896"/>
        <pc:sldMkLst>
          <pc:docMk/>
          <pc:sldMk cId="1954704544" sldId="320"/>
        </pc:sldMkLst>
      </pc:sldChg>
      <pc:sldChg chg="add">
        <pc:chgData name="Damian Gordon" userId="796278f3-970d-4a3b-8137-dc597a054133" providerId="ADAL" clId="{7CCB2453-B988-4C8A-BC5C-4BF3F9838CCC}" dt="2025-02-13T21:30:31.062" v="1896"/>
        <pc:sldMkLst>
          <pc:docMk/>
          <pc:sldMk cId="4151453086" sldId="321"/>
        </pc:sldMkLst>
      </pc:sldChg>
      <pc:sldChg chg="add">
        <pc:chgData name="Damian Gordon" userId="796278f3-970d-4a3b-8137-dc597a054133" providerId="ADAL" clId="{7CCB2453-B988-4C8A-BC5C-4BF3F9838CCC}" dt="2025-02-13T21:30:31.062" v="1896"/>
        <pc:sldMkLst>
          <pc:docMk/>
          <pc:sldMk cId="76522904" sldId="322"/>
        </pc:sldMkLst>
      </pc:sldChg>
      <pc:sldChg chg="add">
        <pc:chgData name="Damian Gordon" userId="796278f3-970d-4a3b-8137-dc597a054133" providerId="ADAL" clId="{7CCB2453-B988-4C8A-BC5C-4BF3F9838CCC}" dt="2025-02-13T21:30:31.062" v="1896"/>
        <pc:sldMkLst>
          <pc:docMk/>
          <pc:sldMk cId="2133708640" sldId="323"/>
        </pc:sldMkLst>
      </pc:sldChg>
      <pc:sldChg chg="modSp add mod">
        <pc:chgData name="Damian Gordon" userId="796278f3-970d-4a3b-8137-dc597a054133" providerId="ADAL" clId="{7CCB2453-B988-4C8A-BC5C-4BF3F9838CCC}" dt="2025-02-12T23:24:26.492" v="52" actId="27636"/>
        <pc:sldMkLst>
          <pc:docMk/>
          <pc:sldMk cId="1604970633" sldId="324"/>
        </pc:sldMkLst>
      </pc:sldChg>
      <pc:sldChg chg="modSp add mod">
        <pc:chgData name="Damian Gordon" userId="796278f3-970d-4a3b-8137-dc597a054133" providerId="ADAL" clId="{7CCB2453-B988-4C8A-BC5C-4BF3F9838CCC}" dt="2025-02-12T23:24:26.486" v="51" actId="27636"/>
        <pc:sldMkLst>
          <pc:docMk/>
          <pc:sldMk cId="991057636" sldId="325"/>
        </pc:sldMkLst>
      </pc:sldChg>
      <pc:sldChg chg="add">
        <pc:chgData name="Damian Gordon" userId="796278f3-970d-4a3b-8137-dc597a054133" providerId="ADAL" clId="{7CCB2453-B988-4C8A-BC5C-4BF3F9838CCC}" dt="2025-02-13T21:30:31.062" v="1896"/>
        <pc:sldMkLst>
          <pc:docMk/>
          <pc:sldMk cId="2071386191" sldId="326"/>
        </pc:sldMkLst>
      </pc:sldChg>
      <pc:sldChg chg="delSp add del mod">
        <pc:chgData name="Damian Gordon" userId="796278f3-970d-4a3b-8137-dc597a054133" providerId="ADAL" clId="{7CCB2453-B988-4C8A-BC5C-4BF3F9838CCC}" dt="2025-02-12T23:24:49.549" v="57" actId="47"/>
        <pc:sldMkLst>
          <pc:docMk/>
          <pc:sldMk cId="4282770937" sldId="326"/>
        </pc:sldMkLst>
      </pc:sldChg>
      <pc:sldChg chg="addSp modSp add mod">
        <pc:chgData name="Damian Gordon" userId="796278f3-970d-4a3b-8137-dc597a054133" providerId="ADAL" clId="{7CCB2453-B988-4C8A-BC5C-4BF3F9838CCC}" dt="2025-02-13T12:05:15.150" v="860" actId="20577"/>
        <pc:sldMkLst>
          <pc:docMk/>
          <pc:sldMk cId="2265576516" sldId="327"/>
        </pc:sldMkLst>
      </pc:sldChg>
      <pc:sldChg chg="addSp modSp add">
        <pc:chgData name="Damian Gordon" userId="796278f3-970d-4a3b-8137-dc597a054133" providerId="ADAL" clId="{7CCB2453-B988-4C8A-BC5C-4BF3F9838CCC}" dt="2025-02-13T12:03:47.253" v="820" actId="167"/>
        <pc:sldMkLst>
          <pc:docMk/>
          <pc:sldMk cId="942181218" sldId="328"/>
        </pc:sldMkLst>
      </pc:sldChg>
      <pc:sldChg chg="add">
        <pc:chgData name="Damian Gordon" userId="796278f3-970d-4a3b-8137-dc597a054133" providerId="ADAL" clId="{7CCB2453-B988-4C8A-BC5C-4BF3F9838CCC}" dt="2025-02-13T21:30:31.062" v="1896"/>
        <pc:sldMkLst>
          <pc:docMk/>
          <pc:sldMk cId="883800957" sldId="329"/>
        </pc:sldMkLst>
      </pc:sldChg>
      <pc:sldChg chg="add">
        <pc:chgData name="Damian Gordon" userId="796278f3-970d-4a3b-8137-dc597a054133" providerId="ADAL" clId="{7CCB2453-B988-4C8A-BC5C-4BF3F9838CCC}" dt="2025-02-13T21:30:31.062" v="1896"/>
        <pc:sldMkLst>
          <pc:docMk/>
          <pc:sldMk cId="1227864695" sldId="330"/>
        </pc:sldMkLst>
      </pc:sldChg>
      <pc:sldChg chg="add del">
        <pc:chgData name="Damian Gordon" userId="796278f3-970d-4a3b-8137-dc597a054133" providerId="ADAL" clId="{7CCB2453-B988-4C8A-BC5C-4BF3F9838CCC}" dt="2025-02-12T23:27:04.433" v="160" actId="47"/>
        <pc:sldMkLst>
          <pc:docMk/>
          <pc:sldMk cId="1490925107" sldId="330"/>
        </pc:sldMkLst>
      </pc:sldChg>
      <pc:sldChg chg="add">
        <pc:chgData name="Damian Gordon" userId="796278f3-970d-4a3b-8137-dc597a054133" providerId="ADAL" clId="{7CCB2453-B988-4C8A-BC5C-4BF3F9838CCC}" dt="2025-02-13T21:30:31.062" v="1896"/>
        <pc:sldMkLst>
          <pc:docMk/>
          <pc:sldMk cId="890239170" sldId="331"/>
        </pc:sldMkLst>
      </pc:sldChg>
      <pc:sldChg chg="delSp add del mod">
        <pc:chgData name="Damian Gordon" userId="796278f3-970d-4a3b-8137-dc597a054133" providerId="ADAL" clId="{7CCB2453-B988-4C8A-BC5C-4BF3F9838CCC}" dt="2025-02-12T23:24:55.526" v="59" actId="47"/>
        <pc:sldMkLst>
          <pc:docMk/>
          <pc:sldMk cId="4217484956" sldId="331"/>
        </pc:sldMkLst>
      </pc:sldChg>
      <pc:sldChg chg="delSp add del mod">
        <pc:chgData name="Damian Gordon" userId="796278f3-970d-4a3b-8137-dc597a054133" providerId="ADAL" clId="{7CCB2453-B988-4C8A-BC5C-4BF3F9838CCC}" dt="2025-02-12T23:26:57.789" v="159" actId="47"/>
        <pc:sldMkLst>
          <pc:docMk/>
          <pc:sldMk cId="1177481959" sldId="332"/>
        </pc:sldMkLst>
      </pc:sldChg>
      <pc:sldChg chg="addSp modSp add">
        <pc:chgData name="Damian Gordon" userId="796278f3-970d-4a3b-8137-dc597a054133" providerId="ADAL" clId="{7CCB2453-B988-4C8A-BC5C-4BF3F9838CCC}" dt="2025-02-13T12:03:30.986" v="810" actId="167"/>
        <pc:sldMkLst>
          <pc:docMk/>
          <pc:sldMk cId="259505143" sldId="334"/>
        </pc:sldMkLst>
      </pc:sldChg>
      <pc:sldChg chg="addSp modSp add">
        <pc:chgData name="Damian Gordon" userId="796278f3-970d-4a3b-8137-dc597a054133" providerId="ADAL" clId="{7CCB2453-B988-4C8A-BC5C-4BF3F9838CCC}" dt="2025-02-13T12:03:33.672" v="811"/>
        <pc:sldMkLst>
          <pc:docMk/>
          <pc:sldMk cId="3790258557" sldId="335"/>
        </pc:sldMkLst>
      </pc:sldChg>
      <pc:sldChg chg="addSp modSp add">
        <pc:chgData name="Damian Gordon" userId="796278f3-970d-4a3b-8137-dc597a054133" providerId="ADAL" clId="{7CCB2453-B988-4C8A-BC5C-4BF3F9838CCC}" dt="2025-02-13T12:03:36.018" v="813"/>
        <pc:sldMkLst>
          <pc:docMk/>
          <pc:sldMk cId="2922974100" sldId="336"/>
        </pc:sldMkLst>
      </pc:sldChg>
      <pc:sldChg chg="addSp modSp add">
        <pc:chgData name="Damian Gordon" userId="796278f3-970d-4a3b-8137-dc597a054133" providerId="ADAL" clId="{7CCB2453-B988-4C8A-BC5C-4BF3F9838CCC}" dt="2025-02-13T12:03:38.575" v="815"/>
        <pc:sldMkLst>
          <pc:docMk/>
          <pc:sldMk cId="491459929" sldId="337"/>
        </pc:sldMkLst>
      </pc:sldChg>
      <pc:sldChg chg="addSp modSp add">
        <pc:chgData name="Damian Gordon" userId="796278f3-970d-4a3b-8137-dc597a054133" providerId="ADAL" clId="{7CCB2453-B988-4C8A-BC5C-4BF3F9838CCC}" dt="2025-02-13T12:03:39.941" v="816"/>
        <pc:sldMkLst>
          <pc:docMk/>
          <pc:sldMk cId="3497857478" sldId="338"/>
        </pc:sldMkLst>
      </pc:sldChg>
      <pc:sldChg chg="addSp modSp add">
        <pc:chgData name="Damian Gordon" userId="796278f3-970d-4a3b-8137-dc597a054133" providerId="ADAL" clId="{7CCB2453-B988-4C8A-BC5C-4BF3F9838CCC}" dt="2025-02-13T12:03:41.273" v="817"/>
        <pc:sldMkLst>
          <pc:docMk/>
          <pc:sldMk cId="3602018350" sldId="339"/>
        </pc:sldMkLst>
      </pc:sldChg>
      <pc:sldChg chg="addSp modSp add">
        <pc:chgData name="Damian Gordon" userId="796278f3-970d-4a3b-8137-dc597a054133" providerId="ADAL" clId="{7CCB2453-B988-4C8A-BC5C-4BF3F9838CCC}" dt="2025-02-13T12:03:49.122" v="821"/>
        <pc:sldMkLst>
          <pc:docMk/>
          <pc:sldMk cId="3687689588" sldId="340"/>
        </pc:sldMkLst>
      </pc:sldChg>
      <pc:sldChg chg="addSp modSp add mod">
        <pc:chgData name="Damian Gordon" userId="796278f3-970d-4a3b-8137-dc597a054133" providerId="ADAL" clId="{7CCB2453-B988-4C8A-BC5C-4BF3F9838CCC}" dt="2025-02-13T12:03:53.385" v="823" actId="167"/>
        <pc:sldMkLst>
          <pc:docMk/>
          <pc:sldMk cId="4236122561" sldId="341"/>
        </pc:sldMkLst>
      </pc:sldChg>
      <pc:sldChg chg="addSp modSp add mod ord">
        <pc:chgData name="Damian Gordon" userId="796278f3-970d-4a3b-8137-dc597a054133" providerId="ADAL" clId="{7CCB2453-B988-4C8A-BC5C-4BF3F9838CCC}" dt="2025-02-13T13:39:55.023" v="1177"/>
        <pc:sldMkLst>
          <pc:docMk/>
          <pc:sldMk cId="1410523894" sldId="342"/>
        </pc:sldMkLst>
      </pc:sldChg>
      <pc:sldChg chg="addSp modSp add">
        <pc:chgData name="Damian Gordon" userId="796278f3-970d-4a3b-8137-dc597a054133" providerId="ADAL" clId="{7CCB2453-B988-4C8A-BC5C-4BF3F9838CCC}" dt="2025-02-13T12:03:34.832" v="812"/>
        <pc:sldMkLst>
          <pc:docMk/>
          <pc:sldMk cId="2256061644" sldId="343"/>
        </pc:sldMkLst>
      </pc:sldChg>
      <pc:sldChg chg="addSp modSp add">
        <pc:chgData name="Damian Gordon" userId="796278f3-970d-4a3b-8137-dc597a054133" providerId="ADAL" clId="{7CCB2453-B988-4C8A-BC5C-4BF3F9838CCC}" dt="2025-02-13T12:03:37.214" v="814"/>
        <pc:sldMkLst>
          <pc:docMk/>
          <pc:sldMk cId="4168867785" sldId="344"/>
        </pc:sldMkLst>
      </pc:sldChg>
      <pc:sldChg chg="addSp modSp add">
        <pc:chgData name="Damian Gordon" userId="796278f3-970d-4a3b-8137-dc597a054133" providerId="ADAL" clId="{7CCB2453-B988-4C8A-BC5C-4BF3F9838CCC}" dt="2025-02-13T12:03:58.810" v="826"/>
        <pc:sldMkLst>
          <pc:docMk/>
          <pc:sldMk cId="3114977760" sldId="345"/>
        </pc:sldMkLst>
      </pc:sldChg>
      <pc:sldChg chg="addSp modSp add">
        <pc:chgData name="Damian Gordon" userId="796278f3-970d-4a3b-8137-dc597a054133" providerId="ADAL" clId="{7CCB2453-B988-4C8A-BC5C-4BF3F9838CCC}" dt="2025-02-13T12:04:00.112" v="827"/>
        <pc:sldMkLst>
          <pc:docMk/>
          <pc:sldMk cId="178678050" sldId="347"/>
        </pc:sldMkLst>
      </pc:sldChg>
      <pc:sldChg chg="addSp modSp add">
        <pc:chgData name="Damian Gordon" userId="796278f3-970d-4a3b-8137-dc597a054133" providerId="ADAL" clId="{7CCB2453-B988-4C8A-BC5C-4BF3F9838CCC}" dt="2025-02-13T12:04:01.404" v="828"/>
        <pc:sldMkLst>
          <pc:docMk/>
          <pc:sldMk cId="1609356679" sldId="348"/>
        </pc:sldMkLst>
      </pc:sldChg>
      <pc:sldChg chg="addSp modSp add">
        <pc:chgData name="Damian Gordon" userId="796278f3-970d-4a3b-8137-dc597a054133" providerId="ADAL" clId="{7CCB2453-B988-4C8A-BC5C-4BF3F9838CCC}" dt="2025-02-13T12:04:02.972" v="829"/>
        <pc:sldMkLst>
          <pc:docMk/>
          <pc:sldMk cId="3980841605" sldId="349"/>
        </pc:sldMkLst>
      </pc:sldChg>
      <pc:sldChg chg="addSp modSp add">
        <pc:chgData name="Damian Gordon" userId="796278f3-970d-4a3b-8137-dc597a054133" providerId="ADAL" clId="{7CCB2453-B988-4C8A-BC5C-4BF3F9838CCC}" dt="2025-02-13T12:04:04.167" v="830"/>
        <pc:sldMkLst>
          <pc:docMk/>
          <pc:sldMk cId="1928687620" sldId="350"/>
        </pc:sldMkLst>
      </pc:sldChg>
      <pc:sldChg chg="addSp modSp add">
        <pc:chgData name="Damian Gordon" userId="796278f3-970d-4a3b-8137-dc597a054133" providerId="ADAL" clId="{7CCB2453-B988-4C8A-BC5C-4BF3F9838CCC}" dt="2025-02-13T12:04:05.381" v="831"/>
        <pc:sldMkLst>
          <pc:docMk/>
          <pc:sldMk cId="3263305038" sldId="351"/>
        </pc:sldMkLst>
      </pc:sldChg>
      <pc:sldChg chg="del">
        <pc:chgData name="Damian Gordon" userId="796278f3-970d-4a3b-8137-dc597a054133" providerId="ADAL" clId="{7CCB2453-B988-4C8A-BC5C-4BF3F9838CCC}" dt="2025-02-12T23:24:10.591" v="47" actId="47"/>
        <pc:sldMkLst>
          <pc:docMk/>
          <pc:sldMk cId="0" sldId="352"/>
        </pc:sldMkLst>
      </pc:sldChg>
      <pc:sldChg chg="addSp modSp add">
        <pc:chgData name="Damian Gordon" userId="796278f3-970d-4a3b-8137-dc597a054133" providerId="ADAL" clId="{7CCB2453-B988-4C8A-BC5C-4BF3F9838CCC}" dt="2025-02-13T12:04:06.527" v="832"/>
        <pc:sldMkLst>
          <pc:docMk/>
          <pc:sldMk cId="1320874784" sldId="352"/>
        </pc:sldMkLst>
      </pc:sldChg>
      <pc:sldChg chg="addSp modSp add">
        <pc:chgData name="Damian Gordon" userId="796278f3-970d-4a3b-8137-dc597a054133" providerId="ADAL" clId="{7CCB2453-B988-4C8A-BC5C-4BF3F9838CCC}" dt="2025-02-13T12:04:07.634" v="833"/>
        <pc:sldMkLst>
          <pc:docMk/>
          <pc:sldMk cId="1552866751" sldId="353"/>
        </pc:sldMkLst>
      </pc:sldChg>
      <pc:sldChg chg="modSp add mod">
        <pc:chgData name="Damian Gordon" userId="796278f3-970d-4a3b-8137-dc597a054133" providerId="ADAL" clId="{7CCB2453-B988-4C8A-BC5C-4BF3F9838CCC}" dt="2025-02-13T12:04:42.468" v="848" actId="20577"/>
        <pc:sldMkLst>
          <pc:docMk/>
          <pc:sldMk cId="583489073" sldId="354"/>
        </pc:sldMkLst>
      </pc:sldChg>
      <pc:sldChg chg="add">
        <pc:chgData name="Damian Gordon" userId="796278f3-970d-4a3b-8137-dc597a054133" providerId="ADAL" clId="{7CCB2453-B988-4C8A-BC5C-4BF3F9838CCC}" dt="2025-02-12T23:24:26.398" v="48"/>
        <pc:sldMkLst>
          <pc:docMk/>
          <pc:sldMk cId="1875159425" sldId="356"/>
        </pc:sldMkLst>
      </pc:sldChg>
      <pc:sldChg chg="del">
        <pc:chgData name="Damian Gordon" userId="796278f3-970d-4a3b-8137-dc597a054133" providerId="ADAL" clId="{7CCB2453-B988-4C8A-BC5C-4BF3F9838CCC}" dt="2025-02-12T23:24:10.591" v="47" actId="47"/>
        <pc:sldMkLst>
          <pc:docMk/>
          <pc:sldMk cId="0" sldId="357"/>
        </pc:sldMkLst>
      </pc:sldChg>
      <pc:sldChg chg="add">
        <pc:chgData name="Damian Gordon" userId="796278f3-970d-4a3b-8137-dc597a054133" providerId="ADAL" clId="{7CCB2453-B988-4C8A-BC5C-4BF3F9838CCC}" dt="2025-02-12T23:24:26.398" v="48"/>
        <pc:sldMkLst>
          <pc:docMk/>
          <pc:sldMk cId="2921658840" sldId="357"/>
        </pc:sldMkLst>
      </pc:sldChg>
      <pc:sldChg chg="add">
        <pc:chgData name="Damian Gordon" userId="796278f3-970d-4a3b-8137-dc597a054133" providerId="ADAL" clId="{7CCB2453-B988-4C8A-BC5C-4BF3F9838CCC}" dt="2025-02-12T23:24:26.398" v="48"/>
        <pc:sldMkLst>
          <pc:docMk/>
          <pc:sldMk cId="3728578933" sldId="358"/>
        </pc:sldMkLst>
      </pc:sldChg>
      <pc:sldChg chg="add">
        <pc:chgData name="Damian Gordon" userId="796278f3-970d-4a3b-8137-dc597a054133" providerId="ADAL" clId="{7CCB2453-B988-4C8A-BC5C-4BF3F9838CCC}" dt="2025-02-12T23:24:26.398" v="48"/>
        <pc:sldMkLst>
          <pc:docMk/>
          <pc:sldMk cId="412617498" sldId="359"/>
        </pc:sldMkLst>
      </pc:sldChg>
      <pc:sldChg chg="add">
        <pc:chgData name="Damian Gordon" userId="796278f3-970d-4a3b-8137-dc597a054133" providerId="ADAL" clId="{7CCB2453-B988-4C8A-BC5C-4BF3F9838CCC}" dt="2025-02-12T23:24:26.398" v="48"/>
        <pc:sldMkLst>
          <pc:docMk/>
          <pc:sldMk cId="113646607" sldId="360"/>
        </pc:sldMkLst>
      </pc:sldChg>
      <pc:sldChg chg="add">
        <pc:chgData name="Damian Gordon" userId="796278f3-970d-4a3b-8137-dc597a054133" providerId="ADAL" clId="{7CCB2453-B988-4C8A-BC5C-4BF3F9838CCC}" dt="2025-02-12T23:24:26.398" v="48"/>
        <pc:sldMkLst>
          <pc:docMk/>
          <pc:sldMk cId="378193085" sldId="361"/>
        </pc:sldMkLst>
      </pc:sldChg>
      <pc:sldChg chg="add">
        <pc:chgData name="Damian Gordon" userId="796278f3-970d-4a3b-8137-dc597a054133" providerId="ADAL" clId="{7CCB2453-B988-4C8A-BC5C-4BF3F9838CCC}" dt="2025-02-12T23:24:26.398" v="48"/>
        <pc:sldMkLst>
          <pc:docMk/>
          <pc:sldMk cId="4130866318" sldId="362"/>
        </pc:sldMkLst>
      </pc:sldChg>
      <pc:sldChg chg="add">
        <pc:chgData name="Damian Gordon" userId="796278f3-970d-4a3b-8137-dc597a054133" providerId="ADAL" clId="{7CCB2453-B988-4C8A-BC5C-4BF3F9838CCC}" dt="2025-02-12T23:24:26.398" v="48"/>
        <pc:sldMkLst>
          <pc:docMk/>
          <pc:sldMk cId="2078398219" sldId="363"/>
        </pc:sldMkLst>
      </pc:sldChg>
      <pc:sldChg chg="del">
        <pc:chgData name="Damian Gordon" userId="796278f3-970d-4a3b-8137-dc597a054133" providerId="ADAL" clId="{7CCB2453-B988-4C8A-BC5C-4BF3F9838CCC}" dt="2025-02-12T23:24:10.591" v="47" actId="47"/>
        <pc:sldMkLst>
          <pc:docMk/>
          <pc:sldMk cId="0" sldId="364"/>
        </pc:sldMkLst>
      </pc:sldChg>
      <pc:sldChg chg="add">
        <pc:chgData name="Damian Gordon" userId="796278f3-970d-4a3b-8137-dc597a054133" providerId="ADAL" clId="{7CCB2453-B988-4C8A-BC5C-4BF3F9838CCC}" dt="2025-02-12T23:24:26.398" v="48"/>
        <pc:sldMkLst>
          <pc:docMk/>
          <pc:sldMk cId="3026811102" sldId="364"/>
        </pc:sldMkLst>
      </pc:sldChg>
      <pc:sldChg chg="del">
        <pc:chgData name="Damian Gordon" userId="796278f3-970d-4a3b-8137-dc597a054133" providerId="ADAL" clId="{7CCB2453-B988-4C8A-BC5C-4BF3F9838CCC}" dt="2025-02-12T23:24:10.591" v="47" actId="47"/>
        <pc:sldMkLst>
          <pc:docMk/>
          <pc:sldMk cId="0" sldId="365"/>
        </pc:sldMkLst>
      </pc:sldChg>
      <pc:sldChg chg="add">
        <pc:chgData name="Damian Gordon" userId="796278f3-970d-4a3b-8137-dc597a054133" providerId="ADAL" clId="{7CCB2453-B988-4C8A-BC5C-4BF3F9838CCC}" dt="2025-02-12T23:24:26.398" v="48"/>
        <pc:sldMkLst>
          <pc:docMk/>
          <pc:sldMk cId="524008479" sldId="365"/>
        </pc:sldMkLst>
      </pc:sldChg>
      <pc:sldChg chg="add">
        <pc:chgData name="Damian Gordon" userId="796278f3-970d-4a3b-8137-dc597a054133" providerId="ADAL" clId="{7CCB2453-B988-4C8A-BC5C-4BF3F9838CCC}" dt="2025-02-12T23:24:26.398" v="48"/>
        <pc:sldMkLst>
          <pc:docMk/>
          <pc:sldMk cId="2352665669" sldId="366"/>
        </pc:sldMkLst>
      </pc:sldChg>
      <pc:sldChg chg="del">
        <pc:chgData name="Damian Gordon" userId="796278f3-970d-4a3b-8137-dc597a054133" providerId="ADAL" clId="{7CCB2453-B988-4C8A-BC5C-4BF3F9838CCC}" dt="2025-02-12T23:24:10.591" v="47" actId="47"/>
        <pc:sldMkLst>
          <pc:docMk/>
          <pc:sldMk cId="0" sldId="367"/>
        </pc:sldMkLst>
      </pc:sldChg>
      <pc:sldChg chg="add">
        <pc:chgData name="Damian Gordon" userId="796278f3-970d-4a3b-8137-dc597a054133" providerId="ADAL" clId="{7CCB2453-B988-4C8A-BC5C-4BF3F9838CCC}" dt="2025-02-12T23:24:26.398" v="48"/>
        <pc:sldMkLst>
          <pc:docMk/>
          <pc:sldMk cId="2427527981" sldId="367"/>
        </pc:sldMkLst>
      </pc:sldChg>
      <pc:sldChg chg="del">
        <pc:chgData name="Damian Gordon" userId="796278f3-970d-4a3b-8137-dc597a054133" providerId="ADAL" clId="{7CCB2453-B988-4C8A-BC5C-4BF3F9838CCC}" dt="2025-02-12T23:24:10.591" v="47" actId="47"/>
        <pc:sldMkLst>
          <pc:docMk/>
          <pc:sldMk cId="0" sldId="368"/>
        </pc:sldMkLst>
      </pc:sldChg>
      <pc:sldChg chg="modSp add mod ord">
        <pc:chgData name="Damian Gordon" userId="796278f3-970d-4a3b-8137-dc597a054133" providerId="ADAL" clId="{7CCB2453-B988-4C8A-BC5C-4BF3F9838CCC}" dt="2025-02-12T23:40:36.393" v="345"/>
        <pc:sldMkLst>
          <pc:docMk/>
          <pc:sldMk cId="4287632402" sldId="368"/>
        </pc:sldMkLst>
      </pc:sldChg>
      <pc:sldChg chg="del">
        <pc:chgData name="Damian Gordon" userId="796278f3-970d-4a3b-8137-dc597a054133" providerId="ADAL" clId="{7CCB2453-B988-4C8A-BC5C-4BF3F9838CCC}" dt="2025-02-12T23:24:10.591" v="47" actId="47"/>
        <pc:sldMkLst>
          <pc:docMk/>
          <pc:sldMk cId="0" sldId="369"/>
        </pc:sldMkLst>
      </pc:sldChg>
      <pc:sldChg chg="add ord modNotes">
        <pc:chgData name="Damian Gordon" userId="796278f3-970d-4a3b-8137-dc597a054133" providerId="ADAL" clId="{7CCB2453-B988-4C8A-BC5C-4BF3F9838CCC}" dt="2025-02-12T23:40:36.393" v="345"/>
        <pc:sldMkLst>
          <pc:docMk/>
          <pc:sldMk cId="66276450" sldId="369"/>
        </pc:sldMkLst>
      </pc:sldChg>
      <pc:sldChg chg="del">
        <pc:chgData name="Damian Gordon" userId="796278f3-970d-4a3b-8137-dc597a054133" providerId="ADAL" clId="{7CCB2453-B988-4C8A-BC5C-4BF3F9838CCC}" dt="2025-02-12T23:24:10.591" v="47" actId="47"/>
        <pc:sldMkLst>
          <pc:docMk/>
          <pc:sldMk cId="0" sldId="371"/>
        </pc:sldMkLst>
      </pc:sldChg>
      <pc:sldChg chg="del">
        <pc:chgData name="Damian Gordon" userId="796278f3-970d-4a3b-8137-dc597a054133" providerId="ADAL" clId="{7CCB2453-B988-4C8A-BC5C-4BF3F9838CCC}" dt="2025-02-12T23:24:10.591" v="47" actId="47"/>
        <pc:sldMkLst>
          <pc:docMk/>
          <pc:sldMk cId="0" sldId="375"/>
        </pc:sldMkLst>
      </pc:sldChg>
      <pc:sldChg chg="del">
        <pc:chgData name="Damian Gordon" userId="796278f3-970d-4a3b-8137-dc597a054133" providerId="ADAL" clId="{7CCB2453-B988-4C8A-BC5C-4BF3F9838CCC}" dt="2025-02-12T23:24:10.591" v="47" actId="47"/>
        <pc:sldMkLst>
          <pc:docMk/>
          <pc:sldMk cId="0" sldId="376"/>
        </pc:sldMkLst>
      </pc:sldChg>
      <pc:sldChg chg="add ord">
        <pc:chgData name="Damian Gordon" userId="796278f3-970d-4a3b-8137-dc597a054133" providerId="ADAL" clId="{7CCB2453-B988-4C8A-BC5C-4BF3F9838CCC}" dt="2025-02-12T23:40:36.393" v="345"/>
        <pc:sldMkLst>
          <pc:docMk/>
          <pc:sldMk cId="2013949430" sldId="376"/>
        </pc:sldMkLst>
      </pc:sldChg>
      <pc:sldChg chg="add ord">
        <pc:chgData name="Damian Gordon" userId="796278f3-970d-4a3b-8137-dc597a054133" providerId="ADAL" clId="{7CCB2453-B988-4C8A-BC5C-4BF3F9838CCC}" dt="2025-02-12T23:40:36.393" v="345"/>
        <pc:sldMkLst>
          <pc:docMk/>
          <pc:sldMk cId="2873733511" sldId="378"/>
        </pc:sldMkLst>
      </pc:sldChg>
      <pc:sldChg chg="del">
        <pc:chgData name="Damian Gordon" userId="796278f3-970d-4a3b-8137-dc597a054133" providerId="ADAL" clId="{7CCB2453-B988-4C8A-BC5C-4BF3F9838CCC}" dt="2025-02-12T23:24:10.591" v="47" actId="47"/>
        <pc:sldMkLst>
          <pc:docMk/>
          <pc:sldMk cId="0" sldId="379"/>
        </pc:sldMkLst>
      </pc:sldChg>
      <pc:sldChg chg="add ord">
        <pc:chgData name="Damian Gordon" userId="796278f3-970d-4a3b-8137-dc597a054133" providerId="ADAL" clId="{7CCB2453-B988-4C8A-BC5C-4BF3F9838CCC}" dt="2025-02-12T23:40:36.393" v="345"/>
        <pc:sldMkLst>
          <pc:docMk/>
          <pc:sldMk cId="3793113557" sldId="379"/>
        </pc:sldMkLst>
      </pc:sldChg>
      <pc:sldChg chg="del">
        <pc:chgData name="Damian Gordon" userId="796278f3-970d-4a3b-8137-dc597a054133" providerId="ADAL" clId="{7CCB2453-B988-4C8A-BC5C-4BF3F9838CCC}" dt="2025-02-12T23:24:10.591" v="47" actId="47"/>
        <pc:sldMkLst>
          <pc:docMk/>
          <pc:sldMk cId="0" sldId="380"/>
        </pc:sldMkLst>
      </pc:sldChg>
      <pc:sldChg chg="add ord">
        <pc:chgData name="Damian Gordon" userId="796278f3-970d-4a3b-8137-dc597a054133" providerId="ADAL" clId="{7CCB2453-B988-4C8A-BC5C-4BF3F9838CCC}" dt="2025-02-12T23:40:36.393" v="345"/>
        <pc:sldMkLst>
          <pc:docMk/>
          <pc:sldMk cId="424043180" sldId="380"/>
        </pc:sldMkLst>
      </pc:sldChg>
      <pc:sldChg chg="del">
        <pc:chgData name="Damian Gordon" userId="796278f3-970d-4a3b-8137-dc597a054133" providerId="ADAL" clId="{7CCB2453-B988-4C8A-BC5C-4BF3F9838CCC}" dt="2025-02-12T23:24:10.591" v="47" actId="47"/>
        <pc:sldMkLst>
          <pc:docMk/>
          <pc:sldMk cId="0" sldId="381"/>
        </pc:sldMkLst>
      </pc:sldChg>
      <pc:sldChg chg="add ord">
        <pc:chgData name="Damian Gordon" userId="796278f3-970d-4a3b-8137-dc597a054133" providerId="ADAL" clId="{7CCB2453-B988-4C8A-BC5C-4BF3F9838CCC}" dt="2025-02-12T23:40:36.393" v="345"/>
        <pc:sldMkLst>
          <pc:docMk/>
          <pc:sldMk cId="1582200655" sldId="381"/>
        </pc:sldMkLst>
      </pc:sldChg>
      <pc:sldChg chg="del">
        <pc:chgData name="Damian Gordon" userId="796278f3-970d-4a3b-8137-dc597a054133" providerId="ADAL" clId="{7CCB2453-B988-4C8A-BC5C-4BF3F9838CCC}" dt="2025-02-12T23:24:10.591" v="47" actId="47"/>
        <pc:sldMkLst>
          <pc:docMk/>
          <pc:sldMk cId="0" sldId="382"/>
        </pc:sldMkLst>
      </pc:sldChg>
      <pc:sldChg chg="add ord">
        <pc:chgData name="Damian Gordon" userId="796278f3-970d-4a3b-8137-dc597a054133" providerId="ADAL" clId="{7CCB2453-B988-4C8A-BC5C-4BF3F9838CCC}" dt="2025-02-12T23:40:36.393" v="345"/>
        <pc:sldMkLst>
          <pc:docMk/>
          <pc:sldMk cId="3706646146" sldId="382"/>
        </pc:sldMkLst>
      </pc:sldChg>
      <pc:sldChg chg="del">
        <pc:chgData name="Damian Gordon" userId="796278f3-970d-4a3b-8137-dc597a054133" providerId="ADAL" clId="{7CCB2453-B988-4C8A-BC5C-4BF3F9838CCC}" dt="2025-02-12T23:24:10.591" v="47" actId="47"/>
        <pc:sldMkLst>
          <pc:docMk/>
          <pc:sldMk cId="0" sldId="383"/>
        </pc:sldMkLst>
      </pc:sldChg>
      <pc:sldChg chg="add ord">
        <pc:chgData name="Damian Gordon" userId="796278f3-970d-4a3b-8137-dc597a054133" providerId="ADAL" clId="{7CCB2453-B988-4C8A-BC5C-4BF3F9838CCC}" dt="2025-02-12T23:40:36.393" v="345"/>
        <pc:sldMkLst>
          <pc:docMk/>
          <pc:sldMk cId="612883609" sldId="383"/>
        </pc:sldMkLst>
      </pc:sldChg>
      <pc:sldChg chg="del">
        <pc:chgData name="Damian Gordon" userId="796278f3-970d-4a3b-8137-dc597a054133" providerId="ADAL" clId="{7CCB2453-B988-4C8A-BC5C-4BF3F9838CCC}" dt="2025-02-12T23:24:10.591" v="47" actId="47"/>
        <pc:sldMkLst>
          <pc:docMk/>
          <pc:sldMk cId="0" sldId="384"/>
        </pc:sldMkLst>
      </pc:sldChg>
      <pc:sldChg chg="add ord modNotes">
        <pc:chgData name="Damian Gordon" userId="796278f3-970d-4a3b-8137-dc597a054133" providerId="ADAL" clId="{7CCB2453-B988-4C8A-BC5C-4BF3F9838CCC}" dt="2025-02-12T23:40:36.393" v="345"/>
        <pc:sldMkLst>
          <pc:docMk/>
          <pc:sldMk cId="3654849151" sldId="384"/>
        </pc:sldMkLst>
      </pc:sldChg>
      <pc:sldChg chg="del">
        <pc:chgData name="Damian Gordon" userId="796278f3-970d-4a3b-8137-dc597a054133" providerId="ADAL" clId="{7CCB2453-B988-4C8A-BC5C-4BF3F9838CCC}" dt="2025-02-12T23:24:10.591" v="47" actId="47"/>
        <pc:sldMkLst>
          <pc:docMk/>
          <pc:sldMk cId="0" sldId="385"/>
        </pc:sldMkLst>
      </pc:sldChg>
      <pc:sldChg chg="add ord">
        <pc:chgData name="Damian Gordon" userId="796278f3-970d-4a3b-8137-dc597a054133" providerId="ADAL" clId="{7CCB2453-B988-4C8A-BC5C-4BF3F9838CCC}" dt="2025-02-12T23:40:36.393" v="345"/>
        <pc:sldMkLst>
          <pc:docMk/>
          <pc:sldMk cId="1623467072" sldId="385"/>
        </pc:sldMkLst>
      </pc:sldChg>
      <pc:sldChg chg="del">
        <pc:chgData name="Damian Gordon" userId="796278f3-970d-4a3b-8137-dc597a054133" providerId="ADAL" clId="{7CCB2453-B988-4C8A-BC5C-4BF3F9838CCC}" dt="2025-02-12T23:24:10.591" v="47" actId="47"/>
        <pc:sldMkLst>
          <pc:docMk/>
          <pc:sldMk cId="0" sldId="386"/>
        </pc:sldMkLst>
      </pc:sldChg>
      <pc:sldChg chg="add ord modNotes">
        <pc:chgData name="Damian Gordon" userId="796278f3-970d-4a3b-8137-dc597a054133" providerId="ADAL" clId="{7CCB2453-B988-4C8A-BC5C-4BF3F9838CCC}" dt="2025-02-12T23:40:36.393" v="345"/>
        <pc:sldMkLst>
          <pc:docMk/>
          <pc:sldMk cId="543252841" sldId="386"/>
        </pc:sldMkLst>
      </pc:sldChg>
      <pc:sldChg chg="del">
        <pc:chgData name="Damian Gordon" userId="796278f3-970d-4a3b-8137-dc597a054133" providerId="ADAL" clId="{7CCB2453-B988-4C8A-BC5C-4BF3F9838CCC}" dt="2025-02-12T23:24:10.591" v="47" actId="47"/>
        <pc:sldMkLst>
          <pc:docMk/>
          <pc:sldMk cId="0" sldId="387"/>
        </pc:sldMkLst>
      </pc:sldChg>
      <pc:sldChg chg="add ord">
        <pc:chgData name="Damian Gordon" userId="796278f3-970d-4a3b-8137-dc597a054133" providerId="ADAL" clId="{7CCB2453-B988-4C8A-BC5C-4BF3F9838CCC}" dt="2025-02-12T23:40:36.393" v="345"/>
        <pc:sldMkLst>
          <pc:docMk/>
          <pc:sldMk cId="2593185041" sldId="387"/>
        </pc:sldMkLst>
      </pc:sldChg>
      <pc:sldChg chg="del">
        <pc:chgData name="Damian Gordon" userId="796278f3-970d-4a3b-8137-dc597a054133" providerId="ADAL" clId="{7CCB2453-B988-4C8A-BC5C-4BF3F9838CCC}" dt="2025-02-12T23:24:10.591" v="47" actId="47"/>
        <pc:sldMkLst>
          <pc:docMk/>
          <pc:sldMk cId="0" sldId="388"/>
        </pc:sldMkLst>
      </pc:sldChg>
      <pc:sldChg chg="add ord modNotes">
        <pc:chgData name="Damian Gordon" userId="796278f3-970d-4a3b-8137-dc597a054133" providerId="ADAL" clId="{7CCB2453-B988-4C8A-BC5C-4BF3F9838CCC}" dt="2025-02-12T23:40:36.393" v="345"/>
        <pc:sldMkLst>
          <pc:docMk/>
          <pc:sldMk cId="1499993736" sldId="388"/>
        </pc:sldMkLst>
      </pc:sldChg>
      <pc:sldChg chg="del">
        <pc:chgData name="Damian Gordon" userId="796278f3-970d-4a3b-8137-dc597a054133" providerId="ADAL" clId="{7CCB2453-B988-4C8A-BC5C-4BF3F9838CCC}" dt="2025-02-12T23:24:10.591" v="47" actId="47"/>
        <pc:sldMkLst>
          <pc:docMk/>
          <pc:sldMk cId="0" sldId="389"/>
        </pc:sldMkLst>
      </pc:sldChg>
      <pc:sldChg chg="add ord">
        <pc:chgData name="Damian Gordon" userId="796278f3-970d-4a3b-8137-dc597a054133" providerId="ADAL" clId="{7CCB2453-B988-4C8A-BC5C-4BF3F9838CCC}" dt="2025-02-12T23:40:36.393" v="345"/>
        <pc:sldMkLst>
          <pc:docMk/>
          <pc:sldMk cId="3008411992" sldId="389"/>
        </pc:sldMkLst>
      </pc:sldChg>
      <pc:sldChg chg="del">
        <pc:chgData name="Damian Gordon" userId="796278f3-970d-4a3b-8137-dc597a054133" providerId="ADAL" clId="{7CCB2453-B988-4C8A-BC5C-4BF3F9838CCC}" dt="2025-02-12T23:24:10.591" v="47" actId="47"/>
        <pc:sldMkLst>
          <pc:docMk/>
          <pc:sldMk cId="0" sldId="390"/>
        </pc:sldMkLst>
      </pc:sldChg>
      <pc:sldChg chg="add ord modNotes">
        <pc:chgData name="Damian Gordon" userId="796278f3-970d-4a3b-8137-dc597a054133" providerId="ADAL" clId="{7CCB2453-B988-4C8A-BC5C-4BF3F9838CCC}" dt="2025-02-12T23:40:36.393" v="345"/>
        <pc:sldMkLst>
          <pc:docMk/>
          <pc:sldMk cId="3420144071" sldId="390"/>
        </pc:sldMkLst>
      </pc:sldChg>
      <pc:sldChg chg="del">
        <pc:chgData name="Damian Gordon" userId="796278f3-970d-4a3b-8137-dc597a054133" providerId="ADAL" clId="{7CCB2453-B988-4C8A-BC5C-4BF3F9838CCC}" dt="2025-02-12T23:24:10.591" v="47" actId="47"/>
        <pc:sldMkLst>
          <pc:docMk/>
          <pc:sldMk cId="0" sldId="391"/>
        </pc:sldMkLst>
      </pc:sldChg>
      <pc:sldChg chg="add ord">
        <pc:chgData name="Damian Gordon" userId="796278f3-970d-4a3b-8137-dc597a054133" providerId="ADAL" clId="{7CCB2453-B988-4C8A-BC5C-4BF3F9838CCC}" dt="2025-02-12T23:40:36.393" v="345"/>
        <pc:sldMkLst>
          <pc:docMk/>
          <pc:sldMk cId="3808261308" sldId="391"/>
        </pc:sldMkLst>
      </pc:sldChg>
      <pc:sldChg chg="del">
        <pc:chgData name="Damian Gordon" userId="796278f3-970d-4a3b-8137-dc597a054133" providerId="ADAL" clId="{7CCB2453-B988-4C8A-BC5C-4BF3F9838CCC}" dt="2025-02-12T23:24:10.591" v="47" actId="47"/>
        <pc:sldMkLst>
          <pc:docMk/>
          <pc:sldMk cId="0" sldId="392"/>
        </pc:sldMkLst>
      </pc:sldChg>
      <pc:sldChg chg="del">
        <pc:chgData name="Damian Gordon" userId="796278f3-970d-4a3b-8137-dc597a054133" providerId="ADAL" clId="{7CCB2453-B988-4C8A-BC5C-4BF3F9838CCC}" dt="2025-02-12T23:24:10.591" v="47" actId="47"/>
        <pc:sldMkLst>
          <pc:docMk/>
          <pc:sldMk cId="0" sldId="393"/>
        </pc:sldMkLst>
      </pc:sldChg>
      <pc:sldChg chg="del">
        <pc:chgData name="Damian Gordon" userId="796278f3-970d-4a3b-8137-dc597a054133" providerId="ADAL" clId="{7CCB2453-B988-4C8A-BC5C-4BF3F9838CCC}" dt="2025-02-12T23:24:10.591" v="47" actId="47"/>
        <pc:sldMkLst>
          <pc:docMk/>
          <pc:sldMk cId="0" sldId="394"/>
        </pc:sldMkLst>
      </pc:sldChg>
      <pc:sldChg chg="del">
        <pc:chgData name="Damian Gordon" userId="796278f3-970d-4a3b-8137-dc597a054133" providerId="ADAL" clId="{7CCB2453-B988-4C8A-BC5C-4BF3F9838CCC}" dt="2025-02-12T23:24:10.591" v="47" actId="47"/>
        <pc:sldMkLst>
          <pc:docMk/>
          <pc:sldMk cId="154579201" sldId="662"/>
        </pc:sldMkLst>
      </pc:sldChg>
      <pc:sldChg chg="del">
        <pc:chgData name="Damian Gordon" userId="796278f3-970d-4a3b-8137-dc597a054133" providerId="ADAL" clId="{7CCB2453-B988-4C8A-BC5C-4BF3F9838CCC}" dt="2025-02-12T23:23:48.833" v="42" actId="47"/>
        <pc:sldMkLst>
          <pc:docMk/>
          <pc:sldMk cId="3491475978" sldId="674"/>
        </pc:sldMkLst>
      </pc:sldChg>
      <pc:sldChg chg="del">
        <pc:chgData name="Damian Gordon" userId="796278f3-970d-4a3b-8137-dc597a054133" providerId="ADAL" clId="{7CCB2453-B988-4C8A-BC5C-4BF3F9838CCC}" dt="2025-02-12T23:23:47.664" v="41" actId="47"/>
        <pc:sldMkLst>
          <pc:docMk/>
          <pc:sldMk cId="743993683" sldId="675"/>
        </pc:sldMkLst>
      </pc:sldChg>
      <pc:sldChg chg="del">
        <pc:chgData name="Damian Gordon" userId="796278f3-970d-4a3b-8137-dc597a054133" providerId="ADAL" clId="{7CCB2453-B988-4C8A-BC5C-4BF3F9838CCC}" dt="2025-02-12T23:24:10.591" v="47" actId="47"/>
        <pc:sldMkLst>
          <pc:docMk/>
          <pc:sldMk cId="3855399301" sldId="710"/>
        </pc:sldMkLst>
      </pc:sldChg>
      <pc:sldChg chg="del">
        <pc:chgData name="Damian Gordon" userId="796278f3-970d-4a3b-8137-dc597a054133" providerId="ADAL" clId="{7CCB2453-B988-4C8A-BC5C-4BF3F9838CCC}" dt="2025-02-12T23:24:10.591" v="47" actId="47"/>
        <pc:sldMkLst>
          <pc:docMk/>
          <pc:sldMk cId="1914316946" sldId="711"/>
        </pc:sldMkLst>
      </pc:sldChg>
      <pc:sldChg chg="del">
        <pc:chgData name="Damian Gordon" userId="796278f3-970d-4a3b-8137-dc597a054133" providerId="ADAL" clId="{7CCB2453-B988-4C8A-BC5C-4BF3F9838CCC}" dt="2025-02-12T23:24:10.591" v="47" actId="47"/>
        <pc:sldMkLst>
          <pc:docMk/>
          <pc:sldMk cId="309238067" sldId="712"/>
        </pc:sldMkLst>
      </pc:sldChg>
      <pc:sldChg chg="del">
        <pc:chgData name="Damian Gordon" userId="796278f3-970d-4a3b-8137-dc597a054133" providerId="ADAL" clId="{7CCB2453-B988-4C8A-BC5C-4BF3F9838CCC}" dt="2025-02-12T23:24:10.591" v="47" actId="47"/>
        <pc:sldMkLst>
          <pc:docMk/>
          <pc:sldMk cId="3366209758" sldId="713"/>
        </pc:sldMkLst>
      </pc:sldChg>
      <pc:sldChg chg="del">
        <pc:chgData name="Damian Gordon" userId="796278f3-970d-4a3b-8137-dc597a054133" providerId="ADAL" clId="{7CCB2453-B988-4C8A-BC5C-4BF3F9838CCC}" dt="2025-02-12T23:24:10.591" v="47" actId="47"/>
        <pc:sldMkLst>
          <pc:docMk/>
          <pc:sldMk cId="284852541" sldId="714"/>
        </pc:sldMkLst>
      </pc:sldChg>
      <pc:sldChg chg="del">
        <pc:chgData name="Damian Gordon" userId="796278f3-970d-4a3b-8137-dc597a054133" providerId="ADAL" clId="{7CCB2453-B988-4C8A-BC5C-4BF3F9838CCC}" dt="2025-02-12T23:24:10.591" v="47" actId="47"/>
        <pc:sldMkLst>
          <pc:docMk/>
          <pc:sldMk cId="517089005" sldId="716"/>
        </pc:sldMkLst>
      </pc:sldChg>
      <pc:sldChg chg="del">
        <pc:chgData name="Damian Gordon" userId="796278f3-970d-4a3b-8137-dc597a054133" providerId="ADAL" clId="{7CCB2453-B988-4C8A-BC5C-4BF3F9838CCC}" dt="2025-02-12T23:24:10.591" v="47" actId="47"/>
        <pc:sldMkLst>
          <pc:docMk/>
          <pc:sldMk cId="2409609985" sldId="717"/>
        </pc:sldMkLst>
      </pc:sldChg>
      <pc:sldChg chg="del">
        <pc:chgData name="Damian Gordon" userId="796278f3-970d-4a3b-8137-dc597a054133" providerId="ADAL" clId="{7CCB2453-B988-4C8A-BC5C-4BF3F9838CCC}" dt="2025-02-12T23:24:10.591" v="47" actId="47"/>
        <pc:sldMkLst>
          <pc:docMk/>
          <pc:sldMk cId="2997956555" sldId="718"/>
        </pc:sldMkLst>
      </pc:sldChg>
      <pc:sldChg chg="del">
        <pc:chgData name="Damian Gordon" userId="796278f3-970d-4a3b-8137-dc597a054133" providerId="ADAL" clId="{7CCB2453-B988-4C8A-BC5C-4BF3F9838CCC}" dt="2025-02-12T23:24:10.591" v="47" actId="47"/>
        <pc:sldMkLst>
          <pc:docMk/>
          <pc:sldMk cId="2305611061" sldId="719"/>
        </pc:sldMkLst>
      </pc:sldChg>
      <pc:sldChg chg="del">
        <pc:chgData name="Damian Gordon" userId="796278f3-970d-4a3b-8137-dc597a054133" providerId="ADAL" clId="{7CCB2453-B988-4C8A-BC5C-4BF3F9838CCC}" dt="2025-02-12T23:24:10.591" v="47" actId="47"/>
        <pc:sldMkLst>
          <pc:docMk/>
          <pc:sldMk cId="4276385087" sldId="720"/>
        </pc:sldMkLst>
      </pc:sldChg>
      <pc:sldChg chg="del">
        <pc:chgData name="Damian Gordon" userId="796278f3-970d-4a3b-8137-dc597a054133" providerId="ADAL" clId="{7CCB2453-B988-4C8A-BC5C-4BF3F9838CCC}" dt="2025-02-12T23:24:10.591" v="47" actId="47"/>
        <pc:sldMkLst>
          <pc:docMk/>
          <pc:sldMk cId="829843242" sldId="721"/>
        </pc:sldMkLst>
      </pc:sldChg>
      <pc:sldChg chg="del">
        <pc:chgData name="Damian Gordon" userId="796278f3-970d-4a3b-8137-dc597a054133" providerId="ADAL" clId="{7CCB2453-B988-4C8A-BC5C-4BF3F9838CCC}" dt="2025-02-12T23:23:49.770" v="43" actId="47"/>
        <pc:sldMkLst>
          <pc:docMk/>
          <pc:sldMk cId="3106525926" sldId="728"/>
        </pc:sldMkLst>
      </pc:sldChg>
      <pc:sldChg chg="del">
        <pc:chgData name="Damian Gordon" userId="796278f3-970d-4a3b-8137-dc597a054133" providerId="ADAL" clId="{7CCB2453-B988-4C8A-BC5C-4BF3F9838CCC}" dt="2025-02-12T23:23:50.787" v="44" actId="47"/>
        <pc:sldMkLst>
          <pc:docMk/>
          <pc:sldMk cId="3435914397" sldId="729"/>
        </pc:sldMkLst>
      </pc:sldChg>
      <pc:sldChg chg="del">
        <pc:chgData name="Damian Gordon" userId="796278f3-970d-4a3b-8137-dc597a054133" providerId="ADAL" clId="{7CCB2453-B988-4C8A-BC5C-4BF3F9838CCC}" dt="2025-02-12T23:24:10.591" v="47" actId="47"/>
        <pc:sldMkLst>
          <pc:docMk/>
          <pc:sldMk cId="3398991832" sldId="730"/>
        </pc:sldMkLst>
      </pc:sldChg>
      <pc:sldChg chg="del">
        <pc:chgData name="Damian Gordon" userId="796278f3-970d-4a3b-8137-dc597a054133" providerId="ADAL" clId="{7CCB2453-B988-4C8A-BC5C-4BF3F9838CCC}" dt="2025-02-12T23:24:10.591" v="47" actId="47"/>
        <pc:sldMkLst>
          <pc:docMk/>
          <pc:sldMk cId="1531752897" sldId="731"/>
        </pc:sldMkLst>
      </pc:sldChg>
      <pc:sldChg chg="del">
        <pc:chgData name="Damian Gordon" userId="796278f3-970d-4a3b-8137-dc597a054133" providerId="ADAL" clId="{7CCB2453-B988-4C8A-BC5C-4BF3F9838CCC}" dt="2025-02-12T23:24:10.591" v="47" actId="47"/>
        <pc:sldMkLst>
          <pc:docMk/>
          <pc:sldMk cId="403527331" sldId="732"/>
        </pc:sldMkLst>
      </pc:sldChg>
      <pc:sldChg chg="del">
        <pc:chgData name="Damian Gordon" userId="796278f3-970d-4a3b-8137-dc597a054133" providerId="ADAL" clId="{7CCB2453-B988-4C8A-BC5C-4BF3F9838CCC}" dt="2025-02-12T23:24:10.591" v="47" actId="47"/>
        <pc:sldMkLst>
          <pc:docMk/>
          <pc:sldMk cId="3098856293" sldId="734"/>
        </pc:sldMkLst>
      </pc:sldChg>
      <pc:sldChg chg="del">
        <pc:chgData name="Damian Gordon" userId="796278f3-970d-4a3b-8137-dc597a054133" providerId="ADAL" clId="{7CCB2453-B988-4C8A-BC5C-4BF3F9838CCC}" dt="2025-02-12T23:24:10.591" v="47" actId="47"/>
        <pc:sldMkLst>
          <pc:docMk/>
          <pc:sldMk cId="2454201824" sldId="735"/>
        </pc:sldMkLst>
      </pc:sldChg>
      <pc:sldChg chg="del">
        <pc:chgData name="Damian Gordon" userId="796278f3-970d-4a3b-8137-dc597a054133" providerId="ADAL" clId="{7CCB2453-B988-4C8A-BC5C-4BF3F9838CCC}" dt="2025-02-12T23:24:10.591" v="47" actId="47"/>
        <pc:sldMkLst>
          <pc:docMk/>
          <pc:sldMk cId="172122874" sldId="736"/>
        </pc:sldMkLst>
      </pc:sldChg>
      <pc:sldChg chg="del">
        <pc:chgData name="Damian Gordon" userId="796278f3-970d-4a3b-8137-dc597a054133" providerId="ADAL" clId="{7CCB2453-B988-4C8A-BC5C-4BF3F9838CCC}" dt="2025-02-12T23:24:10.591" v="47" actId="47"/>
        <pc:sldMkLst>
          <pc:docMk/>
          <pc:sldMk cId="3629971872" sldId="737"/>
        </pc:sldMkLst>
      </pc:sldChg>
      <pc:sldChg chg="del">
        <pc:chgData name="Damian Gordon" userId="796278f3-970d-4a3b-8137-dc597a054133" providerId="ADAL" clId="{7CCB2453-B988-4C8A-BC5C-4BF3F9838CCC}" dt="2025-02-12T23:24:10.591" v="47" actId="47"/>
        <pc:sldMkLst>
          <pc:docMk/>
          <pc:sldMk cId="2884888909" sldId="738"/>
        </pc:sldMkLst>
      </pc:sldChg>
      <pc:sldChg chg="del">
        <pc:chgData name="Damian Gordon" userId="796278f3-970d-4a3b-8137-dc597a054133" providerId="ADAL" clId="{7CCB2453-B988-4C8A-BC5C-4BF3F9838CCC}" dt="2025-02-12T23:24:10.591" v="47" actId="47"/>
        <pc:sldMkLst>
          <pc:docMk/>
          <pc:sldMk cId="2678541372" sldId="739"/>
        </pc:sldMkLst>
      </pc:sldChg>
      <pc:sldChg chg="del">
        <pc:chgData name="Damian Gordon" userId="796278f3-970d-4a3b-8137-dc597a054133" providerId="ADAL" clId="{7CCB2453-B988-4C8A-BC5C-4BF3F9838CCC}" dt="2025-02-12T23:24:10.591" v="47" actId="47"/>
        <pc:sldMkLst>
          <pc:docMk/>
          <pc:sldMk cId="3892722695" sldId="740"/>
        </pc:sldMkLst>
      </pc:sldChg>
      <pc:sldChg chg="del">
        <pc:chgData name="Damian Gordon" userId="796278f3-970d-4a3b-8137-dc597a054133" providerId="ADAL" clId="{7CCB2453-B988-4C8A-BC5C-4BF3F9838CCC}" dt="2025-02-12T23:24:10.591" v="47" actId="47"/>
        <pc:sldMkLst>
          <pc:docMk/>
          <pc:sldMk cId="250654358" sldId="741"/>
        </pc:sldMkLst>
      </pc:sldChg>
      <pc:sldChg chg="del">
        <pc:chgData name="Damian Gordon" userId="796278f3-970d-4a3b-8137-dc597a054133" providerId="ADAL" clId="{7CCB2453-B988-4C8A-BC5C-4BF3F9838CCC}" dt="2025-02-12T23:24:10.591" v="47" actId="47"/>
        <pc:sldMkLst>
          <pc:docMk/>
          <pc:sldMk cId="1609051355" sldId="742"/>
        </pc:sldMkLst>
      </pc:sldChg>
      <pc:sldChg chg="del">
        <pc:chgData name="Damian Gordon" userId="796278f3-970d-4a3b-8137-dc597a054133" providerId="ADAL" clId="{7CCB2453-B988-4C8A-BC5C-4BF3F9838CCC}" dt="2025-02-12T23:24:10.591" v="47" actId="47"/>
        <pc:sldMkLst>
          <pc:docMk/>
          <pc:sldMk cId="2355566663" sldId="743"/>
        </pc:sldMkLst>
      </pc:sldChg>
      <pc:sldChg chg="del">
        <pc:chgData name="Damian Gordon" userId="796278f3-970d-4a3b-8137-dc597a054133" providerId="ADAL" clId="{7CCB2453-B988-4C8A-BC5C-4BF3F9838CCC}" dt="2025-02-12T23:24:10.591" v="47" actId="47"/>
        <pc:sldMkLst>
          <pc:docMk/>
          <pc:sldMk cId="3826130402" sldId="745"/>
        </pc:sldMkLst>
      </pc:sldChg>
      <pc:sldChg chg="del">
        <pc:chgData name="Damian Gordon" userId="796278f3-970d-4a3b-8137-dc597a054133" providerId="ADAL" clId="{7CCB2453-B988-4C8A-BC5C-4BF3F9838CCC}" dt="2025-02-12T23:24:10.591" v="47" actId="47"/>
        <pc:sldMkLst>
          <pc:docMk/>
          <pc:sldMk cId="822008767" sldId="748"/>
        </pc:sldMkLst>
      </pc:sldChg>
      <pc:sldChg chg="del">
        <pc:chgData name="Damian Gordon" userId="796278f3-970d-4a3b-8137-dc597a054133" providerId="ADAL" clId="{7CCB2453-B988-4C8A-BC5C-4BF3F9838CCC}" dt="2025-02-12T23:24:10.591" v="47" actId="47"/>
        <pc:sldMkLst>
          <pc:docMk/>
          <pc:sldMk cId="3004662865" sldId="749"/>
        </pc:sldMkLst>
      </pc:sldChg>
      <pc:sldChg chg="del">
        <pc:chgData name="Damian Gordon" userId="796278f3-970d-4a3b-8137-dc597a054133" providerId="ADAL" clId="{7CCB2453-B988-4C8A-BC5C-4BF3F9838CCC}" dt="2025-02-12T23:24:10.591" v="47" actId="47"/>
        <pc:sldMkLst>
          <pc:docMk/>
          <pc:sldMk cId="427252544" sldId="750"/>
        </pc:sldMkLst>
      </pc:sldChg>
      <pc:sldChg chg="del">
        <pc:chgData name="Damian Gordon" userId="796278f3-970d-4a3b-8137-dc597a054133" providerId="ADAL" clId="{7CCB2453-B988-4C8A-BC5C-4BF3F9838CCC}" dt="2025-02-12T23:24:10.591" v="47" actId="47"/>
        <pc:sldMkLst>
          <pc:docMk/>
          <pc:sldMk cId="1961461948" sldId="751"/>
        </pc:sldMkLst>
      </pc:sldChg>
      <pc:sldChg chg="del">
        <pc:chgData name="Damian Gordon" userId="796278f3-970d-4a3b-8137-dc597a054133" providerId="ADAL" clId="{7CCB2453-B988-4C8A-BC5C-4BF3F9838CCC}" dt="2025-02-12T23:24:10.591" v="47" actId="47"/>
        <pc:sldMkLst>
          <pc:docMk/>
          <pc:sldMk cId="50646391" sldId="752"/>
        </pc:sldMkLst>
      </pc:sldChg>
      <pc:sldChg chg="del">
        <pc:chgData name="Damian Gordon" userId="796278f3-970d-4a3b-8137-dc597a054133" providerId="ADAL" clId="{7CCB2453-B988-4C8A-BC5C-4BF3F9838CCC}" dt="2025-02-12T23:24:10.591" v="47" actId="47"/>
        <pc:sldMkLst>
          <pc:docMk/>
          <pc:sldMk cId="3693855139" sldId="753"/>
        </pc:sldMkLst>
      </pc:sldChg>
      <pc:sldChg chg="del">
        <pc:chgData name="Damian Gordon" userId="796278f3-970d-4a3b-8137-dc597a054133" providerId="ADAL" clId="{7CCB2453-B988-4C8A-BC5C-4BF3F9838CCC}" dt="2025-02-12T23:24:10.591" v="47" actId="47"/>
        <pc:sldMkLst>
          <pc:docMk/>
          <pc:sldMk cId="1107060141" sldId="754"/>
        </pc:sldMkLst>
      </pc:sldChg>
      <pc:sldChg chg="del">
        <pc:chgData name="Damian Gordon" userId="796278f3-970d-4a3b-8137-dc597a054133" providerId="ADAL" clId="{7CCB2453-B988-4C8A-BC5C-4BF3F9838CCC}" dt="2025-02-12T23:24:10.591" v="47" actId="47"/>
        <pc:sldMkLst>
          <pc:docMk/>
          <pc:sldMk cId="1387665616" sldId="755"/>
        </pc:sldMkLst>
      </pc:sldChg>
      <pc:sldChg chg="del">
        <pc:chgData name="Damian Gordon" userId="796278f3-970d-4a3b-8137-dc597a054133" providerId="ADAL" clId="{7CCB2453-B988-4C8A-BC5C-4BF3F9838CCC}" dt="2025-02-12T23:24:10.591" v="47" actId="47"/>
        <pc:sldMkLst>
          <pc:docMk/>
          <pc:sldMk cId="291946082" sldId="756"/>
        </pc:sldMkLst>
      </pc:sldChg>
      <pc:sldChg chg="del">
        <pc:chgData name="Damian Gordon" userId="796278f3-970d-4a3b-8137-dc597a054133" providerId="ADAL" clId="{7CCB2453-B988-4C8A-BC5C-4BF3F9838CCC}" dt="2025-02-12T23:24:10.591" v="47" actId="47"/>
        <pc:sldMkLst>
          <pc:docMk/>
          <pc:sldMk cId="1929606429" sldId="758"/>
        </pc:sldMkLst>
      </pc:sldChg>
      <pc:sldChg chg="addSp delSp modSp new mod setBg">
        <pc:chgData name="Damian Gordon" userId="796278f3-970d-4a3b-8137-dc597a054133" providerId="ADAL" clId="{7CCB2453-B988-4C8A-BC5C-4BF3F9838CCC}" dt="2025-02-13T16:25:14.629" v="1671" actId="1076"/>
        <pc:sldMkLst>
          <pc:docMk/>
          <pc:sldMk cId="2643554280" sldId="759"/>
        </pc:sldMkLst>
      </pc:sldChg>
      <pc:sldChg chg="addSp delSp modSp add mod setBg">
        <pc:chgData name="Damian Gordon" userId="796278f3-970d-4a3b-8137-dc597a054133" providerId="ADAL" clId="{7CCB2453-B988-4C8A-BC5C-4BF3F9838CCC}" dt="2025-02-13T13:34:38.188" v="1100" actId="1036"/>
        <pc:sldMkLst>
          <pc:docMk/>
          <pc:sldMk cId="2763319627" sldId="760"/>
        </pc:sldMkLst>
      </pc:sldChg>
      <pc:sldChg chg="addSp delSp modSp add mod setBg">
        <pc:chgData name="Damian Gordon" userId="796278f3-970d-4a3b-8137-dc597a054133" providerId="ADAL" clId="{7CCB2453-B988-4C8A-BC5C-4BF3F9838CCC}" dt="2025-02-13T20:20:31.944" v="1696" actId="20577"/>
        <pc:sldMkLst>
          <pc:docMk/>
          <pc:sldMk cId="1854702643" sldId="761"/>
        </pc:sldMkLst>
      </pc:sldChg>
      <pc:sldChg chg="addSp delSp modSp new mod setBg">
        <pc:chgData name="Damian Gordon" userId="796278f3-970d-4a3b-8137-dc597a054133" providerId="ADAL" clId="{7CCB2453-B988-4C8A-BC5C-4BF3F9838CCC}" dt="2025-02-13T00:56:06.813" v="529" actId="20577"/>
        <pc:sldMkLst>
          <pc:docMk/>
          <pc:sldMk cId="805255204" sldId="762"/>
        </pc:sldMkLst>
      </pc:sldChg>
      <pc:sldChg chg="new del">
        <pc:chgData name="Damian Gordon" userId="796278f3-970d-4a3b-8137-dc597a054133" providerId="ADAL" clId="{7CCB2453-B988-4C8A-BC5C-4BF3F9838CCC}" dt="2025-02-12T23:42:26.852" v="366" actId="47"/>
        <pc:sldMkLst>
          <pc:docMk/>
          <pc:sldMk cId="3896452509" sldId="763"/>
        </pc:sldMkLst>
      </pc:sldChg>
      <pc:sldChg chg="addSp delSp modSp new mod modMedia setBg">
        <pc:chgData name="Damian Gordon" userId="796278f3-970d-4a3b-8137-dc597a054133" providerId="ADAL" clId="{7CCB2453-B988-4C8A-BC5C-4BF3F9838CCC}" dt="2025-02-12T23:41:28.752" v="365" actId="14100"/>
        <pc:sldMkLst>
          <pc:docMk/>
          <pc:sldMk cId="20019602" sldId="764"/>
        </pc:sldMkLst>
      </pc:sldChg>
      <pc:sldChg chg="addSp delSp modSp new mod ord">
        <pc:chgData name="Damian Gordon" userId="796278f3-970d-4a3b-8137-dc597a054133" providerId="ADAL" clId="{7CCB2453-B988-4C8A-BC5C-4BF3F9838CCC}" dt="2025-02-13T21:14:41.665" v="1801" actId="1076"/>
        <pc:sldMkLst>
          <pc:docMk/>
          <pc:sldMk cId="1200048685" sldId="765"/>
        </pc:sldMkLst>
      </pc:sldChg>
      <pc:sldChg chg="addSp delSp modSp add mod setBg delDesignElem">
        <pc:chgData name="Damian Gordon" userId="796278f3-970d-4a3b-8137-dc597a054133" providerId="ADAL" clId="{7CCB2453-B988-4C8A-BC5C-4BF3F9838CCC}" dt="2025-02-13T00:56:01.419" v="527" actId="20577"/>
        <pc:sldMkLst>
          <pc:docMk/>
          <pc:sldMk cId="1430998324" sldId="766"/>
        </pc:sldMkLst>
      </pc:sldChg>
      <pc:sldChg chg="addSp delSp modSp new del mod setBg">
        <pc:chgData name="Damian Gordon" userId="796278f3-970d-4a3b-8137-dc597a054133" providerId="ADAL" clId="{7CCB2453-B988-4C8A-BC5C-4BF3F9838CCC}" dt="2025-02-12T23:52:21.871" v="422" actId="47"/>
        <pc:sldMkLst>
          <pc:docMk/>
          <pc:sldMk cId="3846207099" sldId="767"/>
        </pc:sldMkLst>
      </pc:sldChg>
      <pc:sldChg chg="addSp delSp modSp new mod ord modNotesTx">
        <pc:chgData name="Damian Gordon" userId="796278f3-970d-4a3b-8137-dc597a054133" providerId="ADAL" clId="{7CCB2453-B988-4C8A-BC5C-4BF3F9838CCC}" dt="2025-02-13T12:00:54.245" v="804" actId="20577"/>
        <pc:sldMkLst>
          <pc:docMk/>
          <pc:sldMk cId="1632879836" sldId="768"/>
        </pc:sldMkLst>
      </pc:sldChg>
      <pc:sldChg chg="addSp modSp new mod setBg modNotesTx">
        <pc:chgData name="Damian Gordon" userId="796278f3-970d-4a3b-8137-dc597a054133" providerId="ADAL" clId="{7CCB2453-B988-4C8A-BC5C-4BF3F9838CCC}" dt="2025-02-13T00:01:27.774" v="457" actId="20577"/>
        <pc:sldMkLst>
          <pc:docMk/>
          <pc:sldMk cId="1297215937" sldId="769"/>
        </pc:sldMkLst>
      </pc:sldChg>
      <pc:sldChg chg="addSp modSp new modNotesTx">
        <pc:chgData name="Damian Gordon" userId="796278f3-970d-4a3b-8137-dc597a054133" providerId="ADAL" clId="{7CCB2453-B988-4C8A-BC5C-4BF3F9838CCC}" dt="2025-02-13T00:00:23.161" v="453" actId="20577"/>
        <pc:sldMkLst>
          <pc:docMk/>
          <pc:sldMk cId="3646861843" sldId="770"/>
        </pc:sldMkLst>
      </pc:sldChg>
      <pc:sldChg chg="addSp modSp add mod setBg">
        <pc:chgData name="Damian Gordon" userId="796278f3-970d-4a3b-8137-dc597a054133" providerId="ADAL" clId="{7CCB2453-B988-4C8A-BC5C-4BF3F9838CCC}" dt="2025-02-13T20:22:19.232" v="1705" actId="26606"/>
        <pc:sldMkLst>
          <pc:docMk/>
          <pc:sldMk cId="382703640" sldId="771"/>
        </pc:sldMkLst>
      </pc:sldChg>
      <pc:sldChg chg="addSp delSp modSp add mod ord setBg">
        <pc:chgData name="Damian Gordon" userId="796278f3-970d-4a3b-8137-dc597a054133" providerId="ADAL" clId="{7CCB2453-B988-4C8A-BC5C-4BF3F9838CCC}" dt="2025-02-13T00:59:47.633" v="567" actId="26606"/>
        <pc:sldMkLst>
          <pc:docMk/>
          <pc:sldMk cId="1521273238" sldId="772"/>
        </pc:sldMkLst>
      </pc:sldChg>
      <pc:sldChg chg="addSp delSp modSp new mod setBg">
        <pc:chgData name="Damian Gordon" userId="796278f3-970d-4a3b-8137-dc597a054133" providerId="ADAL" clId="{7CCB2453-B988-4C8A-BC5C-4BF3F9838CCC}" dt="2025-02-13T00:02:46.143" v="477" actId="26606"/>
        <pc:sldMkLst>
          <pc:docMk/>
          <pc:sldMk cId="2066693633" sldId="773"/>
        </pc:sldMkLst>
      </pc:sldChg>
      <pc:sldChg chg="addSp modSp new mod">
        <pc:chgData name="Damian Gordon" userId="796278f3-970d-4a3b-8137-dc597a054133" providerId="ADAL" clId="{7CCB2453-B988-4C8A-BC5C-4BF3F9838CCC}" dt="2025-02-13T01:23:11.498" v="790" actId="1076"/>
        <pc:sldMkLst>
          <pc:docMk/>
          <pc:sldMk cId="366492619" sldId="774"/>
        </pc:sldMkLst>
      </pc:sldChg>
      <pc:sldChg chg="addSp delSp modSp new mod setBg">
        <pc:chgData name="Damian Gordon" userId="796278f3-970d-4a3b-8137-dc597a054133" providerId="ADAL" clId="{7CCB2453-B988-4C8A-BC5C-4BF3F9838CCC}" dt="2025-02-13T01:12:00.332" v="725" actId="1076"/>
        <pc:sldMkLst>
          <pc:docMk/>
          <pc:sldMk cId="3443675200" sldId="775"/>
        </pc:sldMkLst>
      </pc:sldChg>
      <pc:sldChg chg="addSp delSp modSp add mod">
        <pc:chgData name="Damian Gordon" userId="796278f3-970d-4a3b-8137-dc597a054133" providerId="ADAL" clId="{7CCB2453-B988-4C8A-BC5C-4BF3F9838CCC}" dt="2025-02-13T21:28:30.015" v="1892" actId="1076"/>
        <pc:sldMkLst>
          <pc:docMk/>
          <pc:sldMk cId="2738204639" sldId="776"/>
        </pc:sldMkLst>
      </pc:sldChg>
      <pc:sldChg chg="add del">
        <pc:chgData name="Damian Gordon" userId="796278f3-970d-4a3b-8137-dc597a054133" providerId="ADAL" clId="{7CCB2453-B988-4C8A-BC5C-4BF3F9838CCC}" dt="2025-02-13T13:39:47.877" v="1174" actId="47"/>
        <pc:sldMkLst>
          <pc:docMk/>
          <pc:sldMk cId="4167163047" sldId="776"/>
        </pc:sldMkLst>
      </pc:sldChg>
      <pc:sldChg chg="addSp delSp modSp add mod">
        <pc:chgData name="Damian Gordon" userId="796278f3-970d-4a3b-8137-dc597a054133" providerId="ADAL" clId="{7CCB2453-B988-4C8A-BC5C-4BF3F9838CCC}" dt="2025-02-13T21:28:33.148" v="1893"/>
        <pc:sldMkLst>
          <pc:docMk/>
          <pc:sldMk cId="403413178" sldId="777"/>
        </pc:sldMkLst>
      </pc:sldChg>
      <pc:sldChg chg="addSp modSp add mod">
        <pc:chgData name="Damian Gordon" userId="796278f3-970d-4a3b-8137-dc597a054133" providerId="ADAL" clId="{7CCB2453-B988-4C8A-BC5C-4BF3F9838CCC}" dt="2025-02-13T21:28:34.658" v="1894"/>
        <pc:sldMkLst>
          <pc:docMk/>
          <pc:sldMk cId="293012773" sldId="778"/>
        </pc:sldMkLst>
      </pc:sldChg>
      <pc:sldChg chg="addSp modSp add mod">
        <pc:chgData name="Damian Gordon" userId="796278f3-970d-4a3b-8137-dc597a054133" providerId="ADAL" clId="{7CCB2453-B988-4C8A-BC5C-4BF3F9838CCC}" dt="2025-02-13T21:28:36.054" v="1895"/>
        <pc:sldMkLst>
          <pc:docMk/>
          <pc:sldMk cId="1196760950" sldId="779"/>
        </pc:sldMkLst>
      </pc:sldChg>
      <pc:sldChg chg="delSp modSp add mod ord setBg delDesignElem">
        <pc:chgData name="Damian Gordon" userId="796278f3-970d-4a3b-8137-dc597a054133" providerId="ADAL" clId="{7CCB2453-B988-4C8A-BC5C-4BF3F9838CCC}" dt="2025-02-13T16:24:31.871" v="1650"/>
        <pc:sldMkLst>
          <pc:docMk/>
          <pc:sldMk cId="2352174187" sldId="780"/>
        </pc:sldMkLst>
      </pc:sldChg>
      <pc:sldChg chg="addSp delSp modSp new mod setBg">
        <pc:chgData name="Damian Gordon" userId="796278f3-970d-4a3b-8137-dc597a054133" providerId="ADAL" clId="{7CCB2453-B988-4C8A-BC5C-4BF3F9838CCC}" dt="2025-02-13T20:18:56.696" v="1694"/>
        <pc:sldMkLst>
          <pc:docMk/>
          <pc:sldMk cId="3012014138" sldId="781"/>
        </pc:sldMkLst>
      </pc:sldChg>
      <pc:sldChg chg="addSp modSp add mod setBg">
        <pc:chgData name="Damian Gordon" userId="796278f3-970d-4a3b-8137-dc597a054133" providerId="ADAL" clId="{7CCB2453-B988-4C8A-BC5C-4BF3F9838CCC}" dt="2025-02-13T20:18:47.025" v="1692" actId="1076"/>
        <pc:sldMkLst>
          <pc:docMk/>
          <pc:sldMk cId="2347686841" sldId="782"/>
        </pc:sldMkLst>
      </pc:sldChg>
      <pc:sldChg chg="addSp modSp add setBg">
        <pc:chgData name="Damian Gordon" userId="796278f3-970d-4a3b-8137-dc597a054133" providerId="ADAL" clId="{7CCB2453-B988-4C8A-BC5C-4BF3F9838CCC}" dt="2025-02-13T20:18:52.923" v="1693"/>
        <pc:sldMkLst>
          <pc:docMk/>
          <pc:sldMk cId="3004427231" sldId="783"/>
        </pc:sldMkLst>
      </pc:sldChg>
      <pc:sldChg chg="addSp delSp modSp new mod setBg">
        <pc:chgData name="Damian Gordon" userId="796278f3-970d-4a3b-8137-dc597a054133" providerId="ADAL" clId="{7CCB2453-B988-4C8A-BC5C-4BF3F9838CCC}" dt="2025-02-13T20:40:14.681" v="1762" actId="26606"/>
        <pc:sldMkLst>
          <pc:docMk/>
          <pc:sldMk cId="2675863467" sldId="784"/>
        </pc:sldMkLst>
      </pc:sldChg>
      <pc:sldChg chg="addSp modSp new ord modNotesTx">
        <pc:chgData name="Damian Gordon" userId="796278f3-970d-4a3b-8137-dc597a054133" providerId="ADAL" clId="{7CCB2453-B988-4C8A-BC5C-4BF3F9838CCC}" dt="2025-02-13T21:56:33.384" v="1910"/>
        <pc:sldMkLst>
          <pc:docMk/>
          <pc:sldMk cId="1948380531" sldId="785"/>
        </pc:sldMkLst>
      </pc:sldChg>
      <pc:sldChg chg="addSp delSp modSp new mod">
        <pc:chgData name="Damian Gordon" userId="796278f3-970d-4a3b-8137-dc597a054133" providerId="ADAL" clId="{7CCB2453-B988-4C8A-BC5C-4BF3F9838CCC}" dt="2025-02-13T20:39:14.629" v="1760" actId="1036"/>
        <pc:sldMkLst>
          <pc:docMk/>
          <pc:sldMk cId="2625053115" sldId="786"/>
        </pc:sldMkLst>
      </pc:sldChg>
      <pc:sldChg chg="add del">
        <pc:chgData name="Damian Gordon" userId="796278f3-970d-4a3b-8137-dc597a054133" providerId="ADAL" clId="{7CCB2453-B988-4C8A-BC5C-4BF3F9838CCC}" dt="2025-02-13T21:14:20.910" v="1794" actId="47"/>
        <pc:sldMkLst>
          <pc:docMk/>
          <pc:sldMk cId="633651012" sldId="787"/>
        </pc:sldMkLst>
      </pc:sldChg>
      <pc:sldChg chg="addSp delSp modSp add mod">
        <pc:chgData name="Damian Gordon" userId="796278f3-970d-4a3b-8137-dc597a054133" providerId="ADAL" clId="{7CCB2453-B988-4C8A-BC5C-4BF3F9838CCC}" dt="2025-02-13T21:18:12.296" v="1845" actId="1076"/>
        <pc:sldMkLst>
          <pc:docMk/>
          <pc:sldMk cId="2539994942" sldId="787"/>
        </pc:sldMkLst>
      </pc:sldChg>
      <pc:sldChg chg="delSp modSp add mod">
        <pc:chgData name="Damian Gordon" userId="796278f3-970d-4a3b-8137-dc597a054133" providerId="ADAL" clId="{7CCB2453-B988-4C8A-BC5C-4BF3F9838CCC}" dt="2025-02-13T21:19:24.401" v="1857" actId="113"/>
        <pc:sldMkLst>
          <pc:docMk/>
          <pc:sldMk cId="1329249865" sldId="788"/>
        </pc:sldMkLst>
      </pc:sldChg>
      <pc:sldChg chg="modSp add mod">
        <pc:chgData name="Damian Gordon" userId="796278f3-970d-4a3b-8137-dc597a054133" providerId="ADAL" clId="{7CCB2453-B988-4C8A-BC5C-4BF3F9838CCC}" dt="2025-02-13T21:20:33.827" v="1865" actId="27636"/>
        <pc:sldMkLst>
          <pc:docMk/>
          <pc:sldMk cId="3568119990" sldId="789"/>
        </pc:sldMkLst>
      </pc:sldChg>
      <pc:sldChg chg="modSp add mod">
        <pc:chgData name="Damian Gordon" userId="796278f3-970d-4a3b-8137-dc597a054133" providerId="ADAL" clId="{7CCB2453-B988-4C8A-BC5C-4BF3F9838CCC}" dt="2025-02-13T21:21:29.125" v="1870"/>
        <pc:sldMkLst>
          <pc:docMk/>
          <pc:sldMk cId="2487440206" sldId="790"/>
        </pc:sldMkLst>
      </pc:sldChg>
      <pc:sldChg chg="add">
        <pc:chgData name="Damian Gordon" userId="796278f3-970d-4a3b-8137-dc597a054133" providerId="ADAL" clId="{7CCB2453-B988-4C8A-BC5C-4BF3F9838CCC}" dt="2025-02-13T21:30:31.062" v="1896"/>
        <pc:sldMkLst>
          <pc:docMk/>
          <pc:sldMk cId="556087311" sldId="791"/>
        </pc:sldMkLst>
      </pc:sldChg>
      <pc:sldChg chg="add">
        <pc:chgData name="Damian Gordon" userId="796278f3-970d-4a3b-8137-dc597a054133" providerId="ADAL" clId="{7CCB2453-B988-4C8A-BC5C-4BF3F9838CCC}" dt="2025-02-13T21:30:31.062" v="1896"/>
        <pc:sldMkLst>
          <pc:docMk/>
          <pc:sldMk cId="1155638921" sldId="792"/>
        </pc:sldMkLst>
      </pc:sldChg>
      <pc:sldChg chg="add">
        <pc:chgData name="Damian Gordon" userId="796278f3-970d-4a3b-8137-dc597a054133" providerId="ADAL" clId="{7CCB2453-B988-4C8A-BC5C-4BF3F9838CCC}" dt="2025-02-13T21:30:31.062" v="1896"/>
        <pc:sldMkLst>
          <pc:docMk/>
          <pc:sldMk cId="344089410" sldId="793"/>
        </pc:sldMkLst>
      </pc:sldChg>
      <pc:sldChg chg="add">
        <pc:chgData name="Damian Gordon" userId="796278f3-970d-4a3b-8137-dc597a054133" providerId="ADAL" clId="{7CCB2453-B988-4C8A-BC5C-4BF3F9838CCC}" dt="2025-02-13T21:30:31.062" v="1896"/>
        <pc:sldMkLst>
          <pc:docMk/>
          <pc:sldMk cId="231224713" sldId="794"/>
        </pc:sldMkLst>
      </pc:sldChg>
      <pc:sldChg chg="add">
        <pc:chgData name="Damian Gordon" userId="796278f3-970d-4a3b-8137-dc597a054133" providerId="ADAL" clId="{7CCB2453-B988-4C8A-BC5C-4BF3F9838CCC}" dt="2025-02-13T21:30:31.062" v="1896"/>
        <pc:sldMkLst>
          <pc:docMk/>
          <pc:sldMk cId="2752975132" sldId="795"/>
        </pc:sldMkLst>
      </pc:sldChg>
      <pc:sldChg chg="add">
        <pc:chgData name="Damian Gordon" userId="796278f3-970d-4a3b-8137-dc597a054133" providerId="ADAL" clId="{7CCB2453-B988-4C8A-BC5C-4BF3F9838CCC}" dt="2025-02-13T21:30:31.062" v="1896"/>
        <pc:sldMkLst>
          <pc:docMk/>
          <pc:sldMk cId="2785045463" sldId="796"/>
        </pc:sldMkLst>
      </pc:sldChg>
      <pc:sldChg chg="add">
        <pc:chgData name="Damian Gordon" userId="796278f3-970d-4a3b-8137-dc597a054133" providerId="ADAL" clId="{7CCB2453-B988-4C8A-BC5C-4BF3F9838CCC}" dt="2025-02-13T21:30:31.062" v="1896"/>
        <pc:sldMkLst>
          <pc:docMk/>
          <pc:sldMk cId="974238216" sldId="797"/>
        </pc:sldMkLst>
      </pc:sldChg>
      <pc:sldChg chg="modSp add mod">
        <pc:chgData name="Damian Gordon" userId="796278f3-970d-4a3b-8137-dc597a054133" providerId="ADAL" clId="{7CCB2453-B988-4C8A-BC5C-4BF3F9838CCC}" dt="2025-02-13T21:31:04.800" v="1900" actId="20577"/>
        <pc:sldMkLst>
          <pc:docMk/>
          <pc:sldMk cId="1590361451" sldId="798"/>
        </pc:sldMkLst>
      </pc:sldChg>
      <pc:sldChg chg="addSp delSp modSp new mod setBg">
        <pc:chgData name="Damian Gordon" userId="796278f3-970d-4a3b-8137-dc597a054133" providerId="ADAL" clId="{7CCB2453-B988-4C8A-BC5C-4BF3F9838CCC}" dt="2025-02-13T21:59:05.874" v="2021" actId="1076"/>
        <pc:sldMkLst>
          <pc:docMk/>
          <pc:sldMk cId="3301536886" sldId="799"/>
        </pc:sldMkLst>
      </pc:sldChg>
    </pc:docChg>
  </pc:docChgLst>
  <pc:docChgLst>
    <pc:chgData name="Damian Gordon" userId="796278f3-970d-4a3b-8137-dc597a054133" providerId="ADAL" clId="{753F0878-E1D3-4609-BBF3-01F704C2291E}"/>
    <pc:docChg chg="custSel modSld">
      <pc:chgData name="Damian Gordon" userId="796278f3-970d-4a3b-8137-dc597a054133" providerId="ADAL" clId="{753F0878-E1D3-4609-BBF3-01F704C2291E}" dt="2024-10-04T22:08:39.108" v="17" actId="478"/>
      <pc:docMkLst>
        <pc:docMk/>
      </pc:docMkLst>
      <pc:sldChg chg="addSp delSp modSp mod">
        <pc:chgData name="Damian Gordon" userId="796278f3-970d-4a3b-8137-dc597a054133" providerId="ADAL" clId="{753F0878-E1D3-4609-BBF3-01F704C2291E}" dt="2024-10-04T22:08:39.108" v="17" actId="478"/>
        <pc:sldMkLst>
          <pc:docMk/>
          <pc:sldMk cId="321388942" sldId="259"/>
        </pc:sldMkLst>
      </pc:sldChg>
      <pc:sldChg chg="modSp mod">
        <pc:chgData name="Damian Gordon" userId="796278f3-970d-4a3b-8137-dc597a054133" providerId="ADAL" clId="{753F0878-E1D3-4609-BBF3-01F704C2291E}" dt="2024-10-04T17:52:00.191" v="7" actId="114"/>
        <pc:sldMkLst>
          <pc:docMk/>
          <pc:sldMk cId="1760058381" sldId="465"/>
        </pc:sldMkLst>
      </pc:sldChg>
      <pc:sldChg chg="modSp mod">
        <pc:chgData name="Damian Gordon" userId="796278f3-970d-4a3b-8137-dc597a054133" providerId="ADAL" clId="{753F0878-E1D3-4609-BBF3-01F704C2291E}" dt="2024-10-04T17:53:24.782" v="11" actId="27636"/>
        <pc:sldMkLst>
          <pc:docMk/>
          <pc:sldMk cId="2356892724" sldId="517"/>
        </pc:sldMkLst>
      </pc:sldChg>
    </pc:docChg>
  </pc:docChgLst>
  <pc:docChgLst>
    <pc:chgData name="Damian Gordon" userId="796278f3-970d-4a3b-8137-dc597a054133" providerId="ADAL" clId="{B02DC808-18BA-42CA-BB83-A35DC28F7966}"/>
    <pc:docChg chg="undo custSel addSld delSld modSld sldOrd">
      <pc:chgData name="Damian Gordon" userId="796278f3-970d-4a3b-8137-dc597a054133" providerId="ADAL" clId="{B02DC808-18BA-42CA-BB83-A35DC28F7966}" dt="2025-02-07T01:10:18.436" v="2096" actId="403"/>
      <pc:docMkLst>
        <pc:docMk/>
      </pc:docMkLst>
      <pc:sldChg chg="addSp delSp modSp mod">
        <pc:chgData name="Damian Gordon" userId="796278f3-970d-4a3b-8137-dc597a054133" providerId="ADAL" clId="{B02DC808-18BA-42CA-BB83-A35DC28F7966}" dt="2025-02-06T21:23:20.003" v="905" actId="22"/>
        <pc:sldMkLst>
          <pc:docMk/>
          <pc:sldMk cId="1941464876" sldId="256"/>
        </pc:sldMkLst>
        <pc:spChg chg="mod">
          <ac:chgData name="Damian Gordon" userId="796278f3-970d-4a3b-8137-dc597a054133" providerId="ADAL" clId="{B02DC808-18BA-42CA-BB83-A35DC28F7966}" dt="2025-02-05T15:59:47.849" v="18" actId="20577"/>
          <ac:spMkLst>
            <pc:docMk/>
            <pc:sldMk cId="1941464876" sldId="256"/>
            <ac:spMk id="2" creationId="{2AFAF802-1FD5-1E70-940A-2DF641692805}"/>
          </ac:spMkLst>
        </pc:spChg>
      </pc:sldChg>
      <pc:sldChg chg="addSp modSp mod setBg">
        <pc:chgData name="Damian Gordon" userId="796278f3-970d-4a3b-8137-dc597a054133" providerId="ADAL" clId="{B02DC808-18BA-42CA-BB83-A35DC28F7966}" dt="2025-02-05T16:25:18.014" v="509" actId="403"/>
        <pc:sldMkLst>
          <pc:docMk/>
          <pc:sldMk cId="321388942" sldId="259"/>
        </pc:sldMkLst>
      </pc:sldChg>
      <pc:sldChg chg="add del">
        <pc:chgData name="Damian Gordon" userId="796278f3-970d-4a3b-8137-dc597a054133" providerId="ADAL" clId="{B02DC808-18BA-42CA-BB83-A35DC28F7966}" dt="2025-02-02T23:23:31.732" v="2"/>
        <pc:sldMkLst>
          <pc:docMk/>
          <pc:sldMk cId="0" sldId="265"/>
        </pc:sldMkLst>
      </pc:sldChg>
      <pc:sldChg chg="del">
        <pc:chgData name="Damian Gordon" userId="796278f3-970d-4a3b-8137-dc597a054133" providerId="ADAL" clId="{B02DC808-18BA-42CA-BB83-A35DC28F7966}" dt="2025-02-05T16:38:56.414" v="593" actId="47"/>
        <pc:sldMkLst>
          <pc:docMk/>
          <pc:sldMk cId="2698957122" sldId="315"/>
        </pc:sldMkLst>
      </pc:sldChg>
      <pc:sldChg chg="del">
        <pc:chgData name="Damian Gordon" userId="796278f3-970d-4a3b-8137-dc597a054133" providerId="ADAL" clId="{B02DC808-18BA-42CA-BB83-A35DC28F7966}" dt="2025-02-05T16:38:56.414" v="593" actId="47"/>
        <pc:sldMkLst>
          <pc:docMk/>
          <pc:sldMk cId="2692037909" sldId="316"/>
        </pc:sldMkLst>
      </pc:sldChg>
      <pc:sldChg chg="del">
        <pc:chgData name="Damian Gordon" userId="796278f3-970d-4a3b-8137-dc597a054133" providerId="ADAL" clId="{B02DC808-18BA-42CA-BB83-A35DC28F7966}" dt="2025-02-05T16:38:56.414" v="593" actId="47"/>
        <pc:sldMkLst>
          <pc:docMk/>
          <pc:sldMk cId="1725129782" sldId="326"/>
        </pc:sldMkLst>
      </pc:sldChg>
      <pc:sldChg chg="del">
        <pc:chgData name="Damian Gordon" userId="796278f3-970d-4a3b-8137-dc597a054133" providerId="ADAL" clId="{B02DC808-18BA-42CA-BB83-A35DC28F7966}" dt="2025-02-05T16:38:56.414" v="593" actId="47"/>
        <pc:sldMkLst>
          <pc:docMk/>
          <pc:sldMk cId="918911296" sldId="327"/>
        </pc:sldMkLst>
      </pc:sldChg>
      <pc:sldChg chg="add del">
        <pc:chgData name="Damian Gordon" userId="796278f3-970d-4a3b-8137-dc597a054133" providerId="ADAL" clId="{B02DC808-18BA-42CA-BB83-A35DC28F7966}" dt="2025-02-02T23:23:31.732" v="2"/>
        <pc:sldMkLst>
          <pc:docMk/>
          <pc:sldMk cId="0" sldId="352"/>
        </pc:sldMkLst>
      </pc:sldChg>
      <pc:sldChg chg="add del">
        <pc:chgData name="Damian Gordon" userId="796278f3-970d-4a3b-8137-dc597a054133" providerId="ADAL" clId="{B02DC808-18BA-42CA-BB83-A35DC28F7966}" dt="2025-02-02T23:23:31.732" v="2"/>
        <pc:sldMkLst>
          <pc:docMk/>
          <pc:sldMk cId="0" sldId="357"/>
        </pc:sldMkLst>
      </pc:sldChg>
      <pc:sldChg chg="add del setBg">
        <pc:chgData name="Damian Gordon" userId="796278f3-970d-4a3b-8137-dc597a054133" providerId="ADAL" clId="{B02DC808-18BA-42CA-BB83-A35DC28F7966}" dt="2025-02-02T23:23:55.998" v="4"/>
        <pc:sldMkLst>
          <pc:docMk/>
          <pc:sldMk cId="0" sldId="364"/>
        </pc:sldMkLst>
      </pc:sldChg>
      <pc:sldChg chg="add del setBg">
        <pc:chgData name="Damian Gordon" userId="796278f3-970d-4a3b-8137-dc597a054133" providerId="ADAL" clId="{B02DC808-18BA-42CA-BB83-A35DC28F7966}" dt="2025-02-02T23:23:55.998" v="4"/>
        <pc:sldMkLst>
          <pc:docMk/>
          <pc:sldMk cId="0" sldId="365"/>
        </pc:sldMkLst>
      </pc:sldChg>
      <pc:sldChg chg="add del setBg">
        <pc:chgData name="Damian Gordon" userId="796278f3-970d-4a3b-8137-dc597a054133" providerId="ADAL" clId="{B02DC808-18BA-42CA-BB83-A35DC28F7966}" dt="2025-02-02T23:23:55.998" v="4"/>
        <pc:sldMkLst>
          <pc:docMk/>
          <pc:sldMk cId="0" sldId="367"/>
        </pc:sldMkLst>
      </pc:sldChg>
      <pc:sldChg chg="add del setBg">
        <pc:chgData name="Damian Gordon" userId="796278f3-970d-4a3b-8137-dc597a054133" providerId="ADAL" clId="{B02DC808-18BA-42CA-BB83-A35DC28F7966}" dt="2025-02-02T23:23:55.998" v="4"/>
        <pc:sldMkLst>
          <pc:docMk/>
          <pc:sldMk cId="0" sldId="368"/>
        </pc:sldMkLst>
      </pc:sldChg>
      <pc:sldChg chg="add del setBg">
        <pc:chgData name="Damian Gordon" userId="796278f3-970d-4a3b-8137-dc597a054133" providerId="ADAL" clId="{B02DC808-18BA-42CA-BB83-A35DC28F7966}" dt="2025-02-02T23:23:55.998" v="4"/>
        <pc:sldMkLst>
          <pc:docMk/>
          <pc:sldMk cId="0" sldId="369"/>
        </pc:sldMkLst>
      </pc:sldChg>
      <pc:sldChg chg="add del setBg">
        <pc:chgData name="Damian Gordon" userId="796278f3-970d-4a3b-8137-dc597a054133" providerId="ADAL" clId="{B02DC808-18BA-42CA-BB83-A35DC28F7966}" dt="2025-02-02T23:23:55.998" v="4"/>
        <pc:sldMkLst>
          <pc:docMk/>
          <pc:sldMk cId="0" sldId="371"/>
        </pc:sldMkLst>
      </pc:sldChg>
      <pc:sldChg chg="add del setBg">
        <pc:chgData name="Damian Gordon" userId="796278f3-970d-4a3b-8137-dc597a054133" providerId="ADAL" clId="{B02DC808-18BA-42CA-BB83-A35DC28F7966}" dt="2025-02-02T23:23:55.998" v="4"/>
        <pc:sldMkLst>
          <pc:docMk/>
          <pc:sldMk cId="0" sldId="375"/>
        </pc:sldMkLst>
      </pc:sldChg>
      <pc:sldChg chg="add del setBg">
        <pc:chgData name="Damian Gordon" userId="796278f3-970d-4a3b-8137-dc597a054133" providerId="ADAL" clId="{B02DC808-18BA-42CA-BB83-A35DC28F7966}" dt="2025-02-02T23:23:55.998" v="4"/>
        <pc:sldMkLst>
          <pc:docMk/>
          <pc:sldMk cId="0" sldId="376"/>
        </pc:sldMkLst>
      </pc:sldChg>
      <pc:sldChg chg="add del setBg">
        <pc:chgData name="Damian Gordon" userId="796278f3-970d-4a3b-8137-dc597a054133" providerId="ADAL" clId="{B02DC808-18BA-42CA-BB83-A35DC28F7966}" dt="2025-02-02T23:23:40.498" v="3"/>
        <pc:sldMkLst>
          <pc:docMk/>
          <pc:sldMk cId="0" sldId="379"/>
        </pc:sldMkLst>
      </pc:sldChg>
      <pc:sldChg chg="add del setBg">
        <pc:chgData name="Damian Gordon" userId="796278f3-970d-4a3b-8137-dc597a054133" providerId="ADAL" clId="{B02DC808-18BA-42CA-BB83-A35DC28F7966}" dt="2025-02-02T23:23:55.998" v="4"/>
        <pc:sldMkLst>
          <pc:docMk/>
          <pc:sldMk cId="0" sldId="380"/>
        </pc:sldMkLst>
      </pc:sldChg>
      <pc:sldChg chg="add del setBg">
        <pc:chgData name="Damian Gordon" userId="796278f3-970d-4a3b-8137-dc597a054133" providerId="ADAL" clId="{B02DC808-18BA-42CA-BB83-A35DC28F7966}" dt="2025-02-02T23:23:55.998" v="4"/>
        <pc:sldMkLst>
          <pc:docMk/>
          <pc:sldMk cId="0" sldId="381"/>
        </pc:sldMkLst>
      </pc:sldChg>
      <pc:sldChg chg="add del setBg">
        <pc:chgData name="Damian Gordon" userId="796278f3-970d-4a3b-8137-dc597a054133" providerId="ADAL" clId="{B02DC808-18BA-42CA-BB83-A35DC28F7966}" dt="2025-02-02T23:23:55.998" v="4"/>
        <pc:sldMkLst>
          <pc:docMk/>
          <pc:sldMk cId="0" sldId="382"/>
        </pc:sldMkLst>
      </pc:sldChg>
      <pc:sldChg chg="add del setBg">
        <pc:chgData name="Damian Gordon" userId="796278f3-970d-4a3b-8137-dc597a054133" providerId="ADAL" clId="{B02DC808-18BA-42CA-BB83-A35DC28F7966}" dt="2025-02-02T23:23:55.998" v="4"/>
        <pc:sldMkLst>
          <pc:docMk/>
          <pc:sldMk cId="0" sldId="383"/>
        </pc:sldMkLst>
      </pc:sldChg>
      <pc:sldChg chg="add del setBg">
        <pc:chgData name="Damian Gordon" userId="796278f3-970d-4a3b-8137-dc597a054133" providerId="ADAL" clId="{B02DC808-18BA-42CA-BB83-A35DC28F7966}" dt="2025-02-02T23:23:55.998" v="4"/>
        <pc:sldMkLst>
          <pc:docMk/>
          <pc:sldMk cId="0" sldId="384"/>
        </pc:sldMkLst>
      </pc:sldChg>
      <pc:sldChg chg="add del setBg">
        <pc:chgData name="Damian Gordon" userId="796278f3-970d-4a3b-8137-dc597a054133" providerId="ADAL" clId="{B02DC808-18BA-42CA-BB83-A35DC28F7966}" dt="2025-02-02T23:23:55.998" v="4"/>
        <pc:sldMkLst>
          <pc:docMk/>
          <pc:sldMk cId="0" sldId="385"/>
        </pc:sldMkLst>
      </pc:sldChg>
      <pc:sldChg chg="add del setBg">
        <pc:chgData name="Damian Gordon" userId="796278f3-970d-4a3b-8137-dc597a054133" providerId="ADAL" clId="{B02DC808-18BA-42CA-BB83-A35DC28F7966}" dt="2025-02-02T23:23:55.998" v="4"/>
        <pc:sldMkLst>
          <pc:docMk/>
          <pc:sldMk cId="0" sldId="386"/>
        </pc:sldMkLst>
      </pc:sldChg>
      <pc:sldChg chg="add del setBg">
        <pc:chgData name="Damian Gordon" userId="796278f3-970d-4a3b-8137-dc597a054133" providerId="ADAL" clId="{B02DC808-18BA-42CA-BB83-A35DC28F7966}" dt="2025-02-02T23:23:55.998" v="4"/>
        <pc:sldMkLst>
          <pc:docMk/>
          <pc:sldMk cId="0" sldId="387"/>
        </pc:sldMkLst>
      </pc:sldChg>
      <pc:sldChg chg="add del setBg">
        <pc:chgData name="Damian Gordon" userId="796278f3-970d-4a3b-8137-dc597a054133" providerId="ADAL" clId="{B02DC808-18BA-42CA-BB83-A35DC28F7966}" dt="2025-02-02T23:23:55.998" v="4"/>
        <pc:sldMkLst>
          <pc:docMk/>
          <pc:sldMk cId="0" sldId="388"/>
        </pc:sldMkLst>
      </pc:sldChg>
      <pc:sldChg chg="add del setBg">
        <pc:chgData name="Damian Gordon" userId="796278f3-970d-4a3b-8137-dc597a054133" providerId="ADAL" clId="{B02DC808-18BA-42CA-BB83-A35DC28F7966}" dt="2025-02-02T23:23:55.998" v="4"/>
        <pc:sldMkLst>
          <pc:docMk/>
          <pc:sldMk cId="0" sldId="389"/>
        </pc:sldMkLst>
      </pc:sldChg>
      <pc:sldChg chg="add del">
        <pc:chgData name="Damian Gordon" userId="796278f3-970d-4a3b-8137-dc597a054133" providerId="ADAL" clId="{B02DC808-18BA-42CA-BB83-A35DC28F7966}" dt="2025-02-02T23:23:31.732" v="2"/>
        <pc:sldMkLst>
          <pc:docMk/>
          <pc:sldMk cId="0" sldId="390"/>
        </pc:sldMkLst>
      </pc:sldChg>
      <pc:sldChg chg="add del setBg">
        <pc:chgData name="Damian Gordon" userId="796278f3-970d-4a3b-8137-dc597a054133" providerId="ADAL" clId="{B02DC808-18BA-42CA-BB83-A35DC28F7966}" dt="2025-02-02T23:23:55.998" v="4"/>
        <pc:sldMkLst>
          <pc:docMk/>
          <pc:sldMk cId="0" sldId="391"/>
        </pc:sldMkLst>
      </pc:sldChg>
      <pc:sldChg chg="add del setBg">
        <pc:chgData name="Damian Gordon" userId="796278f3-970d-4a3b-8137-dc597a054133" providerId="ADAL" clId="{B02DC808-18BA-42CA-BB83-A35DC28F7966}" dt="2025-02-02T23:23:55.998" v="4"/>
        <pc:sldMkLst>
          <pc:docMk/>
          <pc:sldMk cId="0" sldId="392"/>
        </pc:sldMkLst>
      </pc:sldChg>
      <pc:sldChg chg="add del setBg">
        <pc:chgData name="Damian Gordon" userId="796278f3-970d-4a3b-8137-dc597a054133" providerId="ADAL" clId="{B02DC808-18BA-42CA-BB83-A35DC28F7966}" dt="2025-02-02T23:23:55.998" v="4"/>
        <pc:sldMkLst>
          <pc:docMk/>
          <pc:sldMk cId="0" sldId="393"/>
        </pc:sldMkLst>
      </pc:sldChg>
      <pc:sldChg chg="add del setBg">
        <pc:chgData name="Damian Gordon" userId="796278f3-970d-4a3b-8137-dc597a054133" providerId="ADAL" clId="{B02DC808-18BA-42CA-BB83-A35DC28F7966}" dt="2025-02-02T23:23:55.998" v="4"/>
        <pc:sldMkLst>
          <pc:docMk/>
          <pc:sldMk cId="0" sldId="394"/>
        </pc:sldMkLst>
      </pc:sldChg>
      <pc:sldChg chg="del">
        <pc:chgData name="Damian Gordon" userId="796278f3-970d-4a3b-8137-dc597a054133" providerId="ADAL" clId="{B02DC808-18BA-42CA-BB83-A35DC28F7966}" dt="2025-02-05T16:38:56.414" v="593" actId="47"/>
        <pc:sldMkLst>
          <pc:docMk/>
          <pc:sldMk cId="1898965013" sldId="426"/>
        </pc:sldMkLst>
      </pc:sldChg>
      <pc:sldChg chg="ord">
        <pc:chgData name="Damian Gordon" userId="796278f3-970d-4a3b-8137-dc597a054133" providerId="ADAL" clId="{B02DC808-18BA-42CA-BB83-A35DC28F7966}" dt="2025-02-05T16:37:37.400" v="592"/>
        <pc:sldMkLst>
          <pc:docMk/>
          <pc:sldMk cId="154579201" sldId="662"/>
        </pc:sldMkLst>
      </pc:sldChg>
      <pc:sldChg chg="del">
        <pc:chgData name="Damian Gordon" userId="796278f3-970d-4a3b-8137-dc597a054133" providerId="ADAL" clId="{B02DC808-18BA-42CA-BB83-A35DC28F7966}" dt="2025-02-05T16:38:56.414" v="593" actId="47"/>
        <pc:sldMkLst>
          <pc:docMk/>
          <pc:sldMk cId="1245215892" sldId="663"/>
        </pc:sldMkLst>
      </pc:sldChg>
      <pc:sldChg chg="del">
        <pc:chgData name="Damian Gordon" userId="796278f3-970d-4a3b-8137-dc597a054133" providerId="ADAL" clId="{B02DC808-18BA-42CA-BB83-A35DC28F7966}" dt="2025-02-05T16:38:56.414" v="593" actId="47"/>
        <pc:sldMkLst>
          <pc:docMk/>
          <pc:sldMk cId="731414068" sldId="664"/>
        </pc:sldMkLst>
      </pc:sldChg>
      <pc:sldChg chg="del">
        <pc:chgData name="Damian Gordon" userId="796278f3-970d-4a3b-8137-dc597a054133" providerId="ADAL" clId="{B02DC808-18BA-42CA-BB83-A35DC28F7966}" dt="2025-02-05T16:38:56.414" v="593" actId="47"/>
        <pc:sldMkLst>
          <pc:docMk/>
          <pc:sldMk cId="1509869422" sldId="665"/>
        </pc:sldMkLst>
      </pc:sldChg>
      <pc:sldChg chg="del">
        <pc:chgData name="Damian Gordon" userId="796278f3-970d-4a3b-8137-dc597a054133" providerId="ADAL" clId="{B02DC808-18BA-42CA-BB83-A35DC28F7966}" dt="2025-02-05T16:38:56.414" v="593" actId="47"/>
        <pc:sldMkLst>
          <pc:docMk/>
          <pc:sldMk cId="2818247604" sldId="666"/>
        </pc:sldMkLst>
      </pc:sldChg>
      <pc:sldChg chg="del">
        <pc:chgData name="Damian Gordon" userId="796278f3-970d-4a3b-8137-dc597a054133" providerId="ADAL" clId="{B02DC808-18BA-42CA-BB83-A35DC28F7966}" dt="2025-02-05T16:38:56.414" v="593" actId="47"/>
        <pc:sldMkLst>
          <pc:docMk/>
          <pc:sldMk cId="4124248971" sldId="667"/>
        </pc:sldMkLst>
      </pc:sldChg>
      <pc:sldChg chg="del">
        <pc:chgData name="Damian Gordon" userId="796278f3-970d-4a3b-8137-dc597a054133" providerId="ADAL" clId="{B02DC808-18BA-42CA-BB83-A35DC28F7966}" dt="2025-02-05T16:38:56.414" v="593" actId="47"/>
        <pc:sldMkLst>
          <pc:docMk/>
          <pc:sldMk cId="3201619287" sldId="668"/>
        </pc:sldMkLst>
      </pc:sldChg>
      <pc:sldChg chg="del">
        <pc:chgData name="Damian Gordon" userId="796278f3-970d-4a3b-8137-dc597a054133" providerId="ADAL" clId="{B02DC808-18BA-42CA-BB83-A35DC28F7966}" dt="2025-02-05T16:06:03.161" v="23" actId="47"/>
        <pc:sldMkLst>
          <pc:docMk/>
          <pc:sldMk cId="2773212245" sldId="669"/>
        </pc:sldMkLst>
      </pc:sldChg>
      <pc:sldChg chg="del">
        <pc:chgData name="Damian Gordon" userId="796278f3-970d-4a3b-8137-dc597a054133" providerId="ADAL" clId="{B02DC808-18BA-42CA-BB83-A35DC28F7966}" dt="2025-02-05T16:38:56.414" v="593" actId="47"/>
        <pc:sldMkLst>
          <pc:docMk/>
          <pc:sldMk cId="716705958" sldId="670"/>
        </pc:sldMkLst>
      </pc:sldChg>
      <pc:sldChg chg="ord">
        <pc:chgData name="Damian Gordon" userId="796278f3-970d-4a3b-8137-dc597a054133" providerId="ADAL" clId="{B02DC808-18BA-42CA-BB83-A35DC28F7966}" dt="2025-02-05T16:36:24.939" v="590"/>
        <pc:sldMkLst>
          <pc:docMk/>
          <pc:sldMk cId="334930050" sldId="672"/>
        </pc:sldMkLst>
      </pc:sldChg>
      <pc:sldChg chg="del">
        <pc:chgData name="Damian Gordon" userId="796278f3-970d-4a3b-8137-dc597a054133" providerId="ADAL" clId="{B02DC808-18BA-42CA-BB83-A35DC28F7966}" dt="2025-02-05T16:06:04.135" v="24" actId="47"/>
        <pc:sldMkLst>
          <pc:docMk/>
          <pc:sldMk cId="3457037014" sldId="673"/>
        </pc:sldMkLst>
      </pc:sldChg>
      <pc:sldChg chg="addSp modSp mod setBg">
        <pc:chgData name="Damian Gordon" userId="796278f3-970d-4a3b-8137-dc597a054133" providerId="ADAL" clId="{B02DC808-18BA-42CA-BB83-A35DC28F7966}" dt="2025-02-05T16:14:23.724" v="146" actId="1036"/>
        <pc:sldMkLst>
          <pc:docMk/>
          <pc:sldMk cId="3491475978" sldId="674"/>
        </pc:sldMkLst>
      </pc:sldChg>
      <pc:sldChg chg="addSp delSp modSp mod setBg">
        <pc:chgData name="Damian Gordon" userId="796278f3-970d-4a3b-8137-dc597a054133" providerId="ADAL" clId="{B02DC808-18BA-42CA-BB83-A35DC28F7966}" dt="2025-02-05T16:11:37.865" v="81" actId="22"/>
        <pc:sldMkLst>
          <pc:docMk/>
          <pc:sldMk cId="743993683" sldId="675"/>
        </pc:sldMkLst>
      </pc:sldChg>
      <pc:sldChg chg="del">
        <pc:chgData name="Damian Gordon" userId="796278f3-970d-4a3b-8137-dc597a054133" providerId="ADAL" clId="{B02DC808-18BA-42CA-BB83-A35DC28F7966}" dt="2025-02-05T17:09:16.844" v="824" actId="47"/>
        <pc:sldMkLst>
          <pc:docMk/>
          <pc:sldMk cId="1935817950" sldId="676"/>
        </pc:sldMkLst>
      </pc:sldChg>
      <pc:sldChg chg="del">
        <pc:chgData name="Damian Gordon" userId="796278f3-970d-4a3b-8137-dc597a054133" providerId="ADAL" clId="{B02DC808-18BA-42CA-BB83-A35DC28F7966}" dt="2025-02-05T16:38:56.414" v="593" actId="47"/>
        <pc:sldMkLst>
          <pc:docMk/>
          <pc:sldMk cId="1216709341" sldId="677"/>
        </pc:sldMkLst>
      </pc:sldChg>
      <pc:sldChg chg="del">
        <pc:chgData name="Damian Gordon" userId="796278f3-970d-4a3b-8137-dc597a054133" providerId="ADAL" clId="{B02DC808-18BA-42CA-BB83-A35DC28F7966}" dt="2025-02-05T17:09:19.132" v="825" actId="47"/>
        <pc:sldMkLst>
          <pc:docMk/>
          <pc:sldMk cId="2008175593" sldId="678"/>
        </pc:sldMkLst>
      </pc:sldChg>
      <pc:sldChg chg="del">
        <pc:chgData name="Damian Gordon" userId="796278f3-970d-4a3b-8137-dc597a054133" providerId="ADAL" clId="{B02DC808-18BA-42CA-BB83-A35DC28F7966}" dt="2025-02-05T16:38:56.414" v="593" actId="47"/>
        <pc:sldMkLst>
          <pc:docMk/>
          <pc:sldMk cId="3270753802" sldId="679"/>
        </pc:sldMkLst>
      </pc:sldChg>
      <pc:sldChg chg="del">
        <pc:chgData name="Damian Gordon" userId="796278f3-970d-4a3b-8137-dc597a054133" providerId="ADAL" clId="{B02DC808-18BA-42CA-BB83-A35DC28F7966}" dt="2025-02-05T16:38:56.414" v="593" actId="47"/>
        <pc:sldMkLst>
          <pc:docMk/>
          <pc:sldMk cId="365692125" sldId="680"/>
        </pc:sldMkLst>
      </pc:sldChg>
      <pc:sldChg chg="del">
        <pc:chgData name="Damian Gordon" userId="796278f3-970d-4a3b-8137-dc597a054133" providerId="ADAL" clId="{B02DC808-18BA-42CA-BB83-A35DC28F7966}" dt="2025-02-05T16:38:56.414" v="593" actId="47"/>
        <pc:sldMkLst>
          <pc:docMk/>
          <pc:sldMk cId="1886214053" sldId="681"/>
        </pc:sldMkLst>
      </pc:sldChg>
      <pc:sldChg chg="del">
        <pc:chgData name="Damian Gordon" userId="796278f3-970d-4a3b-8137-dc597a054133" providerId="ADAL" clId="{B02DC808-18BA-42CA-BB83-A35DC28F7966}" dt="2025-02-05T16:38:56.414" v="593" actId="47"/>
        <pc:sldMkLst>
          <pc:docMk/>
          <pc:sldMk cId="1209025461" sldId="682"/>
        </pc:sldMkLst>
      </pc:sldChg>
      <pc:sldChg chg="del">
        <pc:chgData name="Damian Gordon" userId="796278f3-970d-4a3b-8137-dc597a054133" providerId="ADAL" clId="{B02DC808-18BA-42CA-BB83-A35DC28F7966}" dt="2025-02-05T16:38:56.414" v="593" actId="47"/>
        <pc:sldMkLst>
          <pc:docMk/>
          <pc:sldMk cId="2179747030" sldId="683"/>
        </pc:sldMkLst>
      </pc:sldChg>
      <pc:sldChg chg="del">
        <pc:chgData name="Damian Gordon" userId="796278f3-970d-4a3b-8137-dc597a054133" providerId="ADAL" clId="{B02DC808-18BA-42CA-BB83-A35DC28F7966}" dt="2025-02-05T16:38:56.414" v="593" actId="47"/>
        <pc:sldMkLst>
          <pc:docMk/>
          <pc:sldMk cId="3755462999" sldId="686"/>
        </pc:sldMkLst>
      </pc:sldChg>
      <pc:sldChg chg="del">
        <pc:chgData name="Damian Gordon" userId="796278f3-970d-4a3b-8137-dc597a054133" providerId="ADAL" clId="{B02DC808-18BA-42CA-BB83-A35DC28F7966}" dt="2025-02-05T16:38:56.414" v="593" actId="47"/>
        <pc:sldMkLst>
          <pc:docMk/>
          <pc:sldMk cId="4226681106" sldId="687"/>
        </pc:sldMkLst>
      </pc:sldChg>
      <pc:sldChg chg="del">
        <pc:chgData name="Damian Gordon" userId="796278f3-970d-4a3b-8137-dc597a054133" providerId="ADAL" clId="{B02DC808-18BA-42CA-BB83-A35DC28F7966}" dt="2025-02-05T16:38:56.414" v="593" actId="47"/>
        <pc:sldMkLst>
          <pc:docMk/>
          <pc:sldMk cId="1523053559" sldId="688"/>
        </pc:sldMkLst>
      </pc:sldChg>
      <pc:sldChg chg="del">
        <pc:chgData name="Damian Gordon" userId="796278f3-970d-4a3b-8137-dc597a054133" providerId="ADAL" clId="{B02DC808-18BA-42CA-BB83-A35DC28F7966}" dt="2025-02-05T16:38:56.414" v="593" actId="47"/>
        <pc:sldMkLst>
          <pc:docMk/>
          <pc:sldMk cId="4002406144" sldId="689"/>
        </pc:sldMkLst>
      </pc:sldChg>
      <pc:sldChg chg="del">
        <pc:chgData name="Damian Gordon" userId="796278f3-970d-4a3b-8137-dc597a054133" providerId="ADAL" clId="{B02DC808-18BA-42CA-BB83-A35DC28F7966}" dt="2025-02-05T16:38:56.414" v="593" actId="47"/>
        <pc:sldMkLst>
          <pc:docMk/>
          <pc:sldMk cId="33447620" sldId="690"/>
        </pc:sldMkLst>
      </pc:sldChg>
      <pc:sldChg chg="del">
        <pc:chgData name="Damian Gordon" userId="796278f3-970d-4a3b-8137-dc597a054133" providerId="ADAL" clId="{B02DC808-18BA-42CA-BB83-A35DC28F7966}" dt="2025-02-05T16:38:56.414" v="593" actId="47"/>
        <pc:sldMkLst>
          <pc:docMk/>
          <pc:sldMk cId="2970361150" sldId="691"/>
        </pc:sldMkLst>
      </pc:sldChg>
      <pc:sldChg chg="del">
        <pc:chgData name="Damian Gordon" userId="796278f3-970d-4a3b-8137-dc597a054133" providerId="ADAL" clId="{B02DC808-18BA-42CA-BB83-A35DC28F7966}" dt="2025-02-05T16:38:56.414" v="593" actId="47"/>
        <pc:sldMkLst>
          <pc:docMk/>
          <pc:sldMk cId="1369926104" sldId="692"/>
        </pc:sldMkLst>
      </pc:sldChg>
      <pc:sldChg chg="del">
        <pc:chgData name="Damian Gordon" userId="796278f3-970d-4a3b-8137-dc597a054133" providerId="ADAL" clId="{B02DC808-18BA-42CA-BB83-A35DC28F7966}" dt="2025-02-05T16:38:56.414" v="593" actId="47"/>
        <pc:sldMkLst>
          <pc:docMk/>
          <pc:sldMk cId="1527665" sldId="693"/>
        </pc:sldMkLst>
      </pc:sldChg>
      <pc:sldChg chg="del">
        <pc:chgData name="Damian Gordon" userId="796278f3-970d-4a3b-8137-dc597a054133" providerId="ADAL" clId="{B02DC808-18BA-42CA-BB83-A35DC28F7966}" dt="2025-02-05T16:38:56.414" v="593" actId="47"/>
        <pc:sldMkLst>
          <pc:docMk/>
          <pc:sldMk cId="878025474" sldId="694"/>
        </pc:sldMkLst>
      </pc:sldChg>
      <pc:sldChg chg="del">
        <pc:chgData name="Damian Gordon" userId="796278f3-970d-4a3b-8137-dc597a054133" providerId="ADAL" clId="{B02DC808-18BA-42CA-BB83-A35DC28F7966}" dt="2025-02-05T16:38:56.414" v="593" actId="47"/>
        <pc:sldMkLst>
          <pc:docMk/>
          <pc:sldMk cId="4181188032" sldId="695"/>
        </pc:sldMkLst>
      </pc:sldChg>
      <pc:sldChg chg="del">
        <pc:chgData name="Damian Gordon" userId="796278f3-970d-4a3b-8137-dc597a054133" providerId="ADAL" clId="{B02DC808-18BA-42CA-BB83-A35DC28F7966}" dt="2025-02-05T16:38:56.414" v="593" actId="47"/>
        <pc:sldMkLst>
          <pc:docMk/>
          <pc:sldMk cId="758750130" sldId="696"/>
        </pc:sldMkLst>
      </pc:sldChg>
      <pc:sldChg chg="del">
        <pc:chgData name="Damian Gordon" userId="796278f3-970d-4a3b-8137-dc597a054133" providerId="ADAL" clId="{B02DC808-18BA-42CA-BB83-A35DC28F7966}" dt="2025-02-05T16:38:56.414" v="593" actId="47"/>
        <pc:sldMkLst>
          <pc:docMk/>
          <pc:sldMk cId="2901335358" sldId="697"/>
        </pc:sldMkLst>
      </pc:sldChg>
      <pc:sldChg chg="del">
        <pc:chgData name="Damian Gordon" userId="796278f3-970d-4a3b-8137-dc597a054133" providerId="ADAL" clId="{B02DC808-18BA-42CA-BB83-A35DC28F7966}" dt="2025-02-05T16:38:56.414" v="593" actId="47"/>
        <pc:sldMkLst>
          <pc:docMk/>
          <pc:sldMk cId="994927710" sldId="698"/>
        </pc:sldMkLst>
      </pc:sldChg>
      <pc:sldChg chg="del">
        <pc:chgData name="Damian Gordon" userId="796278f3-970d-4a3b-8137-dc597a054133" providerId="ADAL" clId="{B02DC808-18BA-42CA-BB83-A35DC28F7966}" dt="2025-02-05T16:38:56.414" v="593" actId="47"/>
        <pc:sldMkLst>
          <pc:docMk/>
          <pc:sldMk cId="1328828659" sldId="699"/>
        </pc:sldMkLst>
      </pc:sldChg>
      <pc:sldChg chg="del">
        <pc:chgData name="Damian Gordon" userId="796278f3-970d-4a3b-8137-dc597a054133" providerId="ADAL" clId="{B02DC808-18BA-42CA-BB83-A35DC28F7966}" dt="2025-02-05T16:38:56.414" v="593" actId="47"/>
        <pc:sldMkLst>
          <pc:docMk/>
          <pc:sldMk cId="741086103" sldId="700"/>
        </pc:sldMkLst>
      </pc:sldChg>
      <pc:sldChg chg="del">
        <pc:chgData name="Damian Gordon" userId="796278f3-970d-4a3b-8137-dc597a054133" providerId="ADAL" clId="{B02DC808-18BA-42CA-BB83-A35DC28F7966}" dt="2025-02-05T16:38:56.414" v="593" actId="47"/>
        <pc:sldMkLst>
          <pc:docMk/>
          <pc:sldMk cId="2825014557" sldId="701"/>
        </pc:sldMkLst>
      </pc:sldChg>
      <pc:sldChg chg="del">
        <pc:chgData name="Damian Gordon" userId="796278f3-970d-4a3b-8137-dc597a054133" providerId="ADAL" clId="{B02DC808-18BA-42CA-BB83-A35DC28F7966}" dt="2025-02-05T16:38:56.414" v="593" actId="47"/>
        <pc:sldMkLst>
          <pc:docMk/>
          <pc:sldMk cId="1457274105" sldId="702"/>
        </pc:sldMkLst>
      </pc:sldChg>
      <pc:sldChg chg="del">
        <pc:chgData name="Damian Gordon" userId="796278f3-970d-4a3b-8137-dc597a054133" providerId="ADAL" clId="{B02DC808-18BA-42CA-BB83-A35DC28F7966}" dt="2025-02-05T16:38:56.414" v="593" actId="47"/>
        <pc:sldMkLst>
          <pc:docMk/>
          <pc:sldMk cId="240552690" sldId="704"/>
        </pc:sldMkLst>
      </pc:sldChg>
      <pc:sldChg chg="del">
        <pc:chgData name="Damian Gordon" userId="796278f3-970d-4a3b-8137-dc597a054133" providerId="ADAL" clId="{B02DC808-18BA-42CA-BB83-A35DC28F7966}" dt="2025-02-05T16:38:56.414" v="593" actId="47"/>
        <pc:sldMkLst>
          <pc:docMk/>
          <pc:sldMk cId="1908221910" sldId="705"/>
        </pc:sldMkLst>
      </pc:sldChg>
      <pc:sldChg chg="del">
        <pc:chgData name="Damian Gordon" userId="796278f3-970d-4a3b-8137-dc597a054133" providerId="ADAL" clId="{B02DC808-18BA-42CA-BB83-A35DC28F7966}" dt="2025-02-05T16:38:56.414" v="593" actId="47"/>
        <pc:sldMkLst>
          <pc:docMk/>
          <pc:sldMk cId="610627379" sldId="706"/>
        </pc:sldMkLst>
      </pc:sldChg>
      <pc:sldChg chg="del">
        <pc:chgData name="Damian Gordon" userId="796278f3-970d-4a3b-8137-dc597a054133" providerId="ADAL" clId="{B02DC808-18BA-42CA-BB83-A35DC28F7966}" dt="2025-02-05T16:38:56.414" v="593" actId="47"/>
        <pc:sldMkLst>
          <pc:docMk/>
          <pc:sldMk cId="1680705233" sldId="707"/>
        </pc:sldMkLst>
      </pc:sldChg>
      <pc:sldChg chg="del">
        <pc:chgData name="Damian Gordon" userId="796278f3-970d-4a3b-8137-dc597a054133" providerId="ADAL" clId="{B02DC808-18BA-42CA-BB83-A35DC28F7966}" dt="2025-02-05T16:38:56.414" v="593" actId="47"/>
        <pc:sldMkLst>
          <pc:docMk/>
          <pc:sldMk cId="2314870149" sldId="708"/>
        </pc:sldMkLst>
      </pc:sldChg>
      <pc:sldChg chg="del">
        <pc:chgData name="Damian Gordon" userId="796278f3-970d-4a3b-8137-dc597a054133" providerId="ADAL" clId="{B02DC808-18BA-42CA-BB83-A35DC28F7966}" dt="2025-02-05T16:38:56.414" v="593" actId="47"/>
        <pc:sldMkLst>
          <pc:docMk/>
          <pc:sldMk cId="2301353627" sldId="709"/>
        </pc:sldMkLst>
      </pc:sldChg>
      <pc:sldChg chg="ord">
        <pc:chgData name="Damian Gordon" userId="796278f3-970d-4a3b-8137-dc597a054133" providerId="ADAL" clId="{B02DC808-18BA-42CA-BB83-A35DC28F7966}" dt="2025-02-05T16:37:37.400" v="592"/>
        <pc:sldMkLst>
          <pc:docMk/>
          <pc:sldMk cId="3855399301" sldId="710"/>
        </pc:sldMkLst>
      </pc:sldChg>
      <pc:sldChg chg="ord">
        <pc:chgData name="Damian Gordon" userId="796278f3-970d-4a3b-8137-dc597a054133" providerId="ADAL" clId="{B02DC808-18BA-42CA-BB83-A35DC28F7966}" dt="2025-02-05T16:37:37.400" v="592"/>
        <pc:sldMkLst>
          <pc:docMk/>
          <pc:sldMk cId="1914316946" sldId="711"/>
        </pc:sldMkLst>
      </pc:sldChg>
      <pc:sldChg chg="ord">
        <pc:chgData name="Damian Gordon" userId="796278f3-970d-4a3b-8137-dc597a054133" providerId="ADAL" clId="{B02DC808-18BA-42CA-BB83-A35DC28F7966}" dt="2025-02-05T16:37:37.400" v="592"/>
        <pc:sldMkLst>
          <pc:docMk/>
          <pc:sldMk cId="309238067" sldId="712"/>
        </pc:sldMkLst>
      </pc:sldChg>
      <pc:sldChg chg="ord">
        <pc:chgData name="Damian Gordon" userId="796278f3-970d-4a3b-8137-dc597a054133" providerId="ADAL" clId="{B02DC808-18BA-42CA-BB83-A35DC28F7966}" dt="2025-02-05T16:37:37.400" v="592"/>
        <pc:sldMkLst>
          <pc:docMk/>
          <pc:sldMk cId="3366209758" sldId="713"/>
        </pc:sldMkLst>
      </pc:sldChg>
      <pc:sldChg chg="ord">
        <pc:chgData name="Damian Gordon" userId="796278f3-970d-4a3b-8137-dc597a054133" providerId="ADAL" clId="{B02DC808-18BA-42CA-BB83-A35DC28F7966}" dt="2025-02-05T16:37:37.400" v="592"/>
        <pc:sldMkLst>
          <pc:docMk/>
          <pc:sldMk cId="284852541" sldId="714"/>
        </pc:sldMkLst>
      </pc:sldChg>
      <pc:sldChg chg="ord">
        <pc:chgData name="Damian Gordon" userId="796278f3-970d-4a3b-8137-dc597a054133" providerId="ADAL" clId="{B02DC808-18BA-42CA-BB83-A35DC28F7966}" dt="2025-02-05T16:37:37.400" v="592"/>
        <pc:sldMkLst>
          <pc:docMk/>
          <pc:sldMk cId="517089005" sldId="716"/>
        </pc:sldMkLst>
      </pc:sldChg>
      <pc:sldChg chg="ord">
        <pc:chgData name="Damian Gordon" userId="796278f3-970d-4a3b-8137-dc597a054133" providerId="ADAL" clId="{B02DC808-18BA-42CA-BB83-A35DC28F7966}" dt="2025-02-05T16:37:37.400" v="592"/>
        <pc:sldMkLst>
          <pc:docMk/>
          <pc:sldMk cId="2409609985" sldId="717"/>
        </pc:sldMkLst>
      </pc:sldChg>
      <pc:sldChg chg="ord">
        <pc:chgData name="Damian Gordon" userId="796278f3-970d-4a3b-8137-dc597a054133" providerId="ADAL" clId="{B02DC808-18BA-42CA-BB83-A35DC28F7966}" dt="2025-02-05T16:37:37.400" v="592"/>
        <pc:sldMkLst>
          <pc:docMk/>
          <pc:sldMk cId="2997956555" sldId="718"/>
        </pc:sldMkLst>
      </pc:sldChg>
      <pc:sldChg chg="ord">
        <pc:chgData name="Damian Gordon" userId="796278f3-970d-4a3b-8137-dc597a054133" providerId="ADAL" clId="{B02DC808-18BA-42CA-BB83-A35DC28F7966}" dt="2025-02-05T16:37:37.400" v="592"/>
        <pc:sldMkLst>
          <pc:docMk/>
          <pc:sldMk cId="2305611061" sldId="719"/>
        </pc:sldMkLst>
      </pc:sldChg>
      <pc:sldChg chg="ord">
        <pc:chgData name="Damian Gordon" userId="796278f3-970d-4a3b-8137-dc597a054133" providerId="ADAL" clId="{B02DC808-18BA-42CA-BB83-A35DC28F7966}" dt="2025-02-05T16:37:37.400" v="592"/>
        <pc:sldMkLst>
          <pc:docMk/>
          <pc:sldMk cId="4276385087" sldId="720"/>
        </pc:sldMkLst>
      </pc:sldChg>
      <pc:sldChg chg="ord">
        <pc:chgData name="Damian Gordon" userId="796278f3-970d-4a3b-8137-dc597a054133" providerId="ADAL" clId="{B02DC808-18BA-42CA-BB83-A35DC28F7966}" dt="2025-02-05T16:37:37.400" v="592"/>
        <pc:sldMkLst>
          <pc:docMk/>
          <pc:sldMk cId="829843242" sldId="721"/>
        </pc:sldMkLst>
      </pc:sldChg>
      <pc:sldChg chg="del">
        <pc:chgData name="Damian Gordon" userId="796278f3-970d-4a3b-8137-dc597a054133" providerId="ADAL" clId="{B02DC808-18BA-42CA-BB83-A35DC28F7966}" dt="2025-02-05T16:38:56.414" v="593" actId="47"/>
        <pc:sldMkLst>
          <pc:docMk/>
          <pc:sldMk cId="1227440304" sldId="722"/>
        </pc:sldMkLst>
      </pc:sldChg>
      <pc:sldChg chg="del">
        <pc:chgData name="Damian Gordon" userId="796278f3-970d-4a3b-8137-dc597a054133" providerId="ADAL" clId="{B02DC808-18BA-42CA-BB83-A35DC28F7966}" dt="2025-02-05T16:38:56.414" v="593" actId="47"/>
        <pc:sldMkLst>
          <pc:docMk/>
          <pc:sldMk cId="1370382378" sldId="726"/>
        </pc:sldMkLst>
      </pc:sldChg>
      <pc:sldChg chg="del">
        <pc:chgData name="Damian Gordon" userId="796278f3-970d-4a3b-8137-dc597a054133" providerId="ADAL" clId="{B02DC808-18BA-42CA-BB83-A35DC28F7966}" dt="2025-02-05T16:38:56.414" v="593" actId="47"/>
        <pc:sldMkLst>
          <pc:docMk/>
          <pc:sldMk cId="140862812" sldId="727"/>
        </pc:sldMkLst>
      </pc:sldChg>
      <pc:sldChg chg="addSp delSp modSp add mod setBg delDesignElem">
        <pc:chgData name="Damian Gordon" userId="796278f3-970d-4a3b-8137-dc597a054133" providerId="ADAL" clId="{B02DC808-18BA-42CA-BB83-A35DC28F7966}" dt="2025-02-05T16:18:38.307" v="289" actId="20577"/>
        <pc:sldMkLst>
          <pc:docMk/>
          <pc:sldMk cId="3106525926" sldId="728"/>
        </pc:sldMkLst>
      </pc:sldChg>
      <pc:sldChg chg="addSp delSp modSp new mod setBg">
        <pc:chgData name="Damian Gordon" userId="796278f3-970d-4a3b-8137-dc597a054133" providerId="ADAL" clId="{B02DC808-18BA-42CA-BB83-A35DC28F7966}" dt="2025-02-05T16:25:28.201" v="511" actId="404"/>
        <pc:sldMkLst>
          <pc:docMk/>
          <pc:sldMk cId="3435914397" sldId="729"/>
        </pc:sldMkLst>
      </pc:sldChg>
      <pc:sldChg chg="addSp modSp new mod setBg">
        <pc:chgData name="Damian Gordon" userId="796278f3-970d-4a3b-8137-dc597a054133" providerId="ADAL" clId="{B02DC808-18BA-42CA-BB83-A35DC28F7966}" dt="2025-02-06T23:13:52.987" v="1343" actId="1036"/>
        <pc:sldMkLst>
          <pc:docMk/>
          <pc:sldMk cId="3398991832" sldId="730"/>
        </pc:sldMkLst>
      </pc:sldChg>
      <pc:sldChg chg="addSp delSp modSp new mod setBg">
        <pc:chgData name="Damian Gordon" userId="796278f3-970d-4a3b-8137-dc597a054133" providerId="ADAL" clId="{B02DC808-18BA-42CA-BB83-A35DC28F7966}" dt="2025-02-05T16:35:40.840" v="588" actId="14100"/>
        <pc:sldMkLst>
          <pc:docMk/>
          <pc:sldMk cId="1531752897" sldId="731"/>
        </pc:sldMkLst>
      </pc:sldChg>
      <pc:sldChg chg="addSp delSp modSp new mod">
        <pc:chgData name="Damian Gordon" userId="796278f3-970d-4a3b-8137-dc597a054133" providerId="ADAL" clId="{B02DC808-18BA-42CA-BB83-A35DC28F7966}" dt="2025-02-05T16:56:10.597" v="651" actId="1076"/>
        <pc:sldMkLst>
          <pc:docMk/>
          <pc:sldMk cId="403527331" sldId="732"/>
        </pc:sldMkLst>
      </pc:sldChg>
      <pc:sldChg chg="new del">
        <pc:chgData name="Damian Gordon" userId="796278f3-970d-4a3b-8137-dc597a054133" providerId="ADAL" clId="{B02DC808-18BA-42CA-BB83-A35DC28F7966}" dt="2025-02-05T16:39:11.488" v="595" actId="47"/>
        <pc:sldMkLst>
          <pc:docMk/>
          <pc:sldMk cId="3810808799" sldId="732"/>
        </pc:sldMkLst>
      </pc:sldChg>
      <pc:sldChg chg="delSp add del mod">
        <pc:chgData name="Damian Gordon" userId="796278f3-970d-4a3b-8137-dc597a054133" providerId="ADAL" clId="{B02DC808-18BA-42CA-BB83-A35DC28F7966}" dt="2025-02-05T16:53:43.757" v="644" actId="47"/>
        <pc:sldMkLst>
          <pc:docMk/>
          <pc:sldMk cId="2210053833" sldId="733"/>
        </pc:sldMkLst>
      </pc:sldChg>
      <pc:sldChg chg="addSp delSp modSp new mod">
        <pc:chgData name="Damian Gordon" userId="796278f3-970d-4a3b-8137-dc597a054133" providerId="ADAL" clId="{B02DC808-18BA-42CA-BB83-A35DC28F7966}" dt="2025-02-05T17:15:36.939" v="827" actId="1076"/>
        <pc:sldMkLst>
          <pc:docMk/>
          <pc:sldMk cId="3098856293" sldId="734"/>
        </pc:sldMkLst>
      </pc:sldChg>
      <pc:sldChg chg="add del">
        <pc:chgData name="Damian Gordon" userId="796278f3-970d-4a3b-8137-dc597a054133" providerId="ADAL" clId="{B02DC808-18BA-42CA-BB83-A35DC28F7966}" dt="2025-02-05T16:53:41.937" v="643" actId="47"/>
        <pc:sldMkLst>
          <pc:docMk/>
          <pc:sldMk cId="705511185" sldId="735"/>
        </pc:sldMkLst>
      </pc:sldChg>
      <pc:sldChg chg="delSp modSp add mod">
        <pc:chgData name="Damian Gordon" userId="796278f3-970d-4a3b-8137-dc597a054133" providerId="ADAL" clId="{B02DC808-18BA-42CA-BB83-A35DC28F7966}" dt="2025-02-05T17:16:31.355" v="838" actId="166"/>
        <pc:sldMkLst>
          <pc:docMk/>
          <pc:sldMk cId="2454201824" sldId="735"/>
        </pc:sldMkLst>
      </pc:sldChg>
      <pc:sldChg chg="addSp delSp modSp new mod ord setBg">
        <pc:chgData name="Damian Gordon" userId="796278f3-970d-4a3b-8137-dc597a054133" providerId="ADAL" clId="{B02DC808-18BA-42CA-BB83-A35DC28F7966}" dt="2025-02-06T22:57:53.673" v="1219" actId="27636"/>
        <pc:sldMkLst>
          <pc:docMk/>
          <pc:sldMk cId="172122874" sldId="736"/>
        </pc:sldMkLst>
      </pc:sldChg>
      <pc:sldChg chg="addSp delSp modSp add mod">
        <pc:chgData name="Damian Gordon" userId="796278f3-970d-4a3b-8137-dc597a054133" providerId="ADAL" clId="{B02DC808-18BA-42CA-BB83-A35DC28F7966}" dt="2025-02-07T00:45:25.489" v="1940" actId="1036"/>
        <pc:sldMkLst>
          <pc:docMk/>
          <pc:sldMk cId="3629971872" sldId="737"/>
        </pc:sldMkLst>
      </pc:sldChg>
      <pc:sldChg chg="addSp modSp add mod">
        <pc:chgData name="Damian Gordon" userId="796278f3-970d-4a3b-8137-dc597a054133" providerId="ADAL" clId="{B02DC808-18BA-42CA-BB83-A35DC28F7966}" dt="2025-02-07T00:52:41.432" v="1979" actId="1076"/>
        <pc:sldMkLst>
          <pc:docMk/>
          <pc:sldMk cId="2884888909" sldId="738"/>
        </pc:sldMkLst>
      </pc:sldChg>
      <pc:sldChg chg="addSp modSp add mod">
        <pc:chgData name="Damian Gordon" userId="796278f3-970d-4a3b-8137-dc597a054133" providerId="ADAL" clId="{B02DC808-18BA-42CA-BB83-A35DC28F7966}" dt="2025-02-07T01:03:39.537" v="1990" actId="1076"/>
        <pc:sldMkLst>
          <pc:docMk/>
          <pc:sldMk cId="2678541372" sldId="739"/>
        </pc:sldMkLst>
      </pc:sldChg>
      <pc:sldChg chg="addSp modSp add mod">
        <pc:chgData name="Damian Gordon" userId="796278f3-970d-4a3b-8137-dc597a054133" providerId="ADAL" clId="{B02DC808-18BA-42CA-BB83-A35DC28F7966}" dt="2025-02-07T01:05:54.209" v="1999" actId="1076"/>
        <pc:sldMkLst>
          <pc:docMk/>
          <pc:sldMk cId="3892722695" sldId="740"/>
        </pc:sldMkLst>
      </pc:sldChg>
      <pc:sldChg chg="modSp add mod">
        <pc:chgData name="Damian Gordon" userId="796278f3-970d-4a3b-8137-dc597a054133" providerId="ADAL" clId="{B02DC808-18BA-42CA-BB83-A35DC28F7966}" dt="2025-02-07T01:07:01.793" v="2010" actId="404"/>
        <pc:sldMkLst>
          <pc:docMk/>
          <pc:sldMk cId="250654358" sldId="741"/>
        </pc:sldMkLst>
      </pc:sldChg>
      <pc:sldChg chg="addSp delSp modSp add mod">
        <pc:chgData name="Damian Gordon" userId="796278f3-970d-4a3b-8137-dc597a054133" providerId="ADAL" clId="{B02DC808-18BA-42CA-BB83-A35DC28F7966}" dt="2025-02-07T01:07:26.952" v="2015" actId="20577"/>
        <pc:sldMkLst>
          <pc:docMk/>
          <pc:sldMk cId="1609051355" sldId="742"/>
        </pc:sldMkLst>
      </pc:sldChg>
      <pc:sldChg chg="addSp delSp modSp add mod">
        <pc:chgData name="Damian Gordon" userId="796278f3-970d-4a3b-8137-dc597a054133" providerId="ADAL" clId="{B02DC808-18BA-42CA-BB83-A35DC28F7966}" dt="2025-02-06T23:18:58.202" v="1590" actId="27636"/>
        <pc:sldMkLst>
          <pc:docMk/>
          <pc:sldMk cId="2355566663" sldId="743"/>
        </pc:sldMkLst>
      </pc:sldChg>
      <pc:sldChg chg="addSp delSp modSp add del mod">
        <pc:chgData name="Damian Gordon" userId="796278f3-970d-4a3b-8137-dc597a054133" providerId="ADAL" clId="{B02DC808-18BA-42CA-BB83-A35DC28F7966}" dt="2025-02-06T23:02:45.935" v="1340" actId="47"/>
        <pc:sldMkLst>
          <pc:docMk/>
          <pc:sldMk cId="1937995116" sldId="744"/>
        </pc:sldMkLst>
      </pc:sldChg>
      <pc:sldChg chg="addSp modSp add mod ord">
        <pc:chgData name="Damian Gordon" userId="796278f3-970d-4a3b-8137-dc597a054133" providerId="ADAL" clId="{B02DC808-18BA-42CA-BB83-A35DC28F7966}" dt="2025-02-06T23:02:59.137" v="1342" actId="1076"/>
        <pc:sldMkLst>
          <pc:docMk/>
          <pc:sldMk cId="3826130402" sldId="745"/>
        </pc:sldMkLst>
      </pc:sldChg>
      <pc:sldChg chg="add del">
        <pc:chgData name="Damian Gordon" userId="796278f3-970d-4a3b-8137-dc597a054133" providerId="ADAL" clId="{B02DC808-18BA-42CA-BB83-A35DC28F7966}" dt="2025-02-06T23:02:42.375" v="1339" actId="47"/>
        <pc:sldMkLst>
          <pc:docMk/>
          <pc:sldMk cId="3175164332" sldId="746"/>
        </pc:sldMkLst>
      </pc:sldChg>
      <pc:sldChg chg="add del">
        <pc:chgData name="Damian Gordon" userId="796278f3-970d-4a3b-8137-dc597a054133" providerId="ADAL" clId="{B02DC808-18BA-42CA-BB83-A35DC28F7966}" dt="2025-02-06T23:15:02.920" v="1346" actId="47"/>
        <pc:sldMkLst>
          <pc:docMk/>
          <pc:sldMk cId="190164126" sldId="747"/>
        </pc:sldMkLst>
      </pc:sldChg>
      <pc:sldChg chg="addSp delSp modSp add mod">
        <pc:chgData name="Damian Gordon" userId="796278f3-970d-4a3b-8137-dc597a054133" providerId="ADAL" clId="{B02DC808-18BA-42CA-BB83-A35DC28F7966}" dt="2025-02-06T23:02:38.298" v="1338"/>
        <pc:sldMkLst>
          <pc:docMk/>
          <pc:sldMk cId="822008767" sldId="748"/>
        </pc:sldMkLst>
      </pc:sldChg>
      <pc:sldChg chg="addSp delSp modSp add mod setBg">
        <pc:chgData name="Damian Gordon" userId="796278f3-970d-4a3b-8137-dc597a054133" providerId="ADAL" clId="{B02DC808-18BA-42CA-BB83-A35DC28F7966}" dt="2025-02-06T23:21:37.981" v="1721" actId="27636"/>
        <pc:sldMkLst>
          <pc:docMk/>
          <pc:sldMk cId="3004662865" sldId="749"/>
        </pc:sldMkLst>
      </pc:sldChg>
      <pc:sldChg chg="addSp delSp modSp add mod">
        <pc:chgData name="Damian Gordon" userId="796278f3-970d-4a3b-8137-dc597a054133" providerId="ADAL" clId="{B02DC808-18BA-42CA-BB83-A35DC28F7966}" dt="2025-02-07T00:33:06.842" v="1886" actId="1076"/>
        <pc:sldMkLst>
          <pc:docMk/>
          <pc:sldMk cId="427252544" sldId="750"/>
        </pc:sldMkLst>
      </pc:sldChg>
      <pc:sldChg chg="addSp modSp new del mod">
        <pc:chgData name="Damian Gordon" userId="796278f3-970d-4a3b-8137-dc597a054133" providerId="ADAL" clId="{B02DC808-18BA-42CA-BB83-A35DC28F7966}" dt="2025-02-06T23:49:48.094" v="1878" actId="47"/>
        <pc:sldMkLst>
          <pc:docMk/>
          <pc:sldMk cId="3274547642" sldId="750"/>
        </pc:sldMkLst>
      </pc:sldChg>
      <pc:sldChg chg="add ord">
        <pc:chgData name="Damian Gordon" userId="796278f3-970d-4a3b-8137-dc597a054133" providerId="ADAL" clId="{B02DC808-18BA-42CA-BB83-A35DC28F7966}" dt="2025-02-07T00:41:32.552" v="1930"/>
        <pc:sldMkLst>
          <pc:docMk/>
          <pc:sldMk cId="1961461948" sldId="751"/>
        </pc:sldMkLst>
      </pc:sldChg>
      <pc:sldChg chg="addSp delSp modSp add mod">
        <pc:chgData name="Damian Gordon" userId="796278f3-970d-4a3b-8137-dc597a054133" providerId="ADAL" clId="{B02DC808-18BA-42CA-BB83-A35DC28F7966}" dt="2025-02-07T00:49:51.608" v="1966" actId="20577"/>
        <pc:sldMkLst>
          <pc:docMk/>
          <pc:sldMk cId="50646391" sldId="752"/>
        </pc:sldMkLst>
      </pc:sldChg>
      <pc:sldChg chg="addSp delSp modSp add del mod ord">
        <pc:chgData name="Damian Gordon" userId="796278f3-970d-4a3b-8137-dc597a054133" providerId="ADAL" clId="{B02DC808-18BA-42CA-BB83-A35DC28F7966}" dt="2025-02-07T00:41:28.389" v="1928" actId="47"/>
        <pc:sldMkLst>
          <pc:docMk/>
          <pc:sldMk cId="1459195808" sldId="752"/>
        </pc:sldMkLst>
      </pc:sldChg>
      <pc:sldChg chg="add">
        <pc:chgData name="Damian Gordon" userId="796278f3-970d-4a3b-8137-dc597a054133" providerId="ADAL" clId="{B02DC808-18BA-42CA-BB83-A35DC28F7966}" dt="2025-02-07T00:45:04.818" v="1933"/>
        <pc:sldMkLst>
          <pc:docMk/>
          <pc:sldMk cId="3693855139" sldId="753"/>
        </pc:sldMkLst>
      </pc:sldChg>
      <pc:sldChg chg="addSp delSp modSp add del mod">
        <pc:chgData name="Damian Gordon" userId="796278f3-970d-4a3b-8137-dc597a054133" providerId="ADAL" clId="{B02DC808-18BA-42CA-BB83-A35DC28F7966}" dt="2025-02-07T01:07:46.256" v="2022" actId="2696"/>
        <pc:sldMkLst>
          <pc:docMk/>
          <pc:sldMk cId="1107060141" sldId="754"/>
        </pc:sldMkLst>
      </pc:sldChg>
      <pc:sldChg chg="addSp delSp modSp add">
        <pc:chgData name="Damian Gordon" userId="796278f3-970d-4a3b-8137-dc597a054133" providerId="ADAL" clId="{B02DC808-18BA-42CA-BB83-A35DC28F7966}" dt="2025-02-07T01:08:18.080" v="2029" actId="478"/>
        <pc:sldMkLst>
          <pc:docMk/>
          <pc:sldMk cId="1387665616" sldId="755"/>
        </pc:sldMkLst>
      </pc:sldChg>
      <pc:sldChg chg="addSp delSp modSp add mod">
        <pc:chgData name="Damian Gordon" userId="796278f3-970d-4a3b-8137-dc597a054133" providerId="ADAL" clId="{B02DC808-18BA-42CA-BB83-A35DC28F7966}" dt="2025-02-07T01:09:21.597" v="2040" actId="1076"/>
        <pc:sldMkLst>
          <pc:docMk/>
          <pc:sldMk cId="291946082" sldId="756"/>
        </pc:sldMkLst>
      </pc:sldChg>
      <pc:sldChg chg="new del">
        <pc:chgData name="Damian Gordon" userId="796278f3-970d-4a3b-8137-dc597a054133" providerId="ADAL" clId="{B02DC808-18BA-42CA-BB83-A35DC28F7966}" dt="2025-02-07T01:09:40.684" v="2043" actId="47"/>
        <pc:sldMkLst>
          <pc:docMk/>
          <pc:sldMk cId="663962678" sldId="757"/>
        </pc:sldMkLst>
      </pc:sldChg>
      <pc:sldChg chg="addSp delSp modSp new mod modMedia setBg">
        <pc:chgData name="Damian Gordon" userId="796278f3-970d-4a3b-8137-dc597a054133" providerId="ADAL" clId="{B02DC808-18BA-42CA-BB83-A35DC28F7966}" dt="2025-02-07T01:10:18.436" v="2096" actId="403"/>
        <pc:sldMkLst>
          <pc:docMk/>
          <pc:sldMk cId="1929606429" sldId="758"/>
        </pc:sldMkLst>
      </pc:sldChg>
    </pc:docChg>
  </pc:docChgLst>
  <pc:docChgLst>
    <pc:chgData name="Damian Gordon" userId="796278f3-970d-4a3b-8137-dc597a054133" providerId="ADAL" clId="{F0DFB084-6A17-4B49-9108-90641E04A323}"/>
    <pc:docChg chg="custSel modSld">
      <pc:chgData name="Damian Gordon" userId="796278f3-970d-4a3b-8137-dc597a054133" providerId="ADAL" clId="{F0DFB084-6A17-4B49-9108-90641E04A323}" dt="2024-07-05T00:41:28.555" v="15" actId="20577"/>
      <pc:docMkLst>
        <pc:docMk/>
      </pc:docMkLst>
      <pc:sldChg chg="modSp mod">
        <pc:chgData name="Damian Gordon" userId="796278f3-970d-4a3b-8137-dc597a054133" providerId="ADAL" clId="{F0DFB084-6A17-4B49-9108-90641E04A323}" dt="2024-07-05T00:41:28.555" v="15" actId="20577"/>
        <pc:sldMkLst>
          <pc:docMk/>
          <pc:sldMk cId="1941464876"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E96E-B7A3-40FC-B40C-1652DBD09953}" type="datetimeFigureOut">
              <a:rPr lang="en-IE" smtClean="0"/>
              <a:t>27/02/2025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2C7E2-A38D-4063-B2B8-A2A9C0F33D9F}" type="slidenum">
              <a:rPr lang="en-IE" smtClean="0"/>
              <a:t>‹#›</a:t>
            </a:fld>
            <a:endParaRPr lang="en-IE"/>
          </a:p>
        </p:txBody>
      </p:sp>
    </p:spTree>
    <p:extLst>
      <p:ext uri="{BB962C8B-B14F-4D97-AF65-F5344CB8AC3E}">
        <p14:creationId xmlns:p14="http://schemas.microsoft.com/office/powerpoint/2010/main" val="332954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CD75ECCE-E916-F26A-15A3-E9CC467042ED}"/>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A975091C-0975-73CB-CC5D-28DF9AF016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4452" name="Slide Number Placeholder 3">
            <a:extLst>
              <a:ext uri="{FF2B5EF4-FFF2-40B4-BE49-F238E27FC236}">
                <a16:creationId xmlns:a16="http://schemas.microsoft.com/office/drawing/2014/main" id="{030754E7-2FB0-AC17-BCC3-D5FF237691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CD2D74-6116-42EE-9D81-71B3C4CC407F}"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106D837-BEF2-0F17-54F1-C6C8D5276C8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07DC10C-4103-DED6-AC56-D79EB25A66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3668" name="Slide Number Placeholder 3">
            <a:extLst>
              <a:ext uri="{FF2B5EF4-FFF2-40B4-BE49-F238E27FC236}">
                <a16:creationId xmlns:a16="http://schemas.microsoft.com/office/drawing/2014/main" id="{9DFC6D39-A47D-10D6-4B32-33424B11D2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A69185-35D6-4384-95EC-27A6B33E7770}"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B96EC26A-8D2A-24C7-562F-8B8C73248458}"/>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3BFFF153-C6CA-93D1-CAEC-0E66AE8248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4692" name="Slide Number Placeholder 3">
            <a:extLst>
              <a:ext uri="{FF2B5EF4-FFF2-40B4-BE49-F238E27FC236}">
                <a16:creationId xmlns:a16="http://schemas.microsoft.com/office/drawing/2014/main" id="{DD46A8E0-43DB-5358-867B-9313E6DBF5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2BC651-ABD7-4DD9-B109-1C4907110C25}"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41ED8AED-F608-CC15-4DD7-5B02A5A84D6E}"/>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786E5A99-64A7-9E70-B76D-83FF5E1BBD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5716" name="Slide Number Placeholder 3">
            <a:extLst>
              <a:ext uri="{FF2B5EF4-FFF2-40B4-BE49-F238E27FC236}">
                <a16:creationId xmlns:a16="http://schemas.microsoft.com/office/drawing/2014/main" id="{77873F7A-8201-DC9D-47E1-FFF58005A7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432478-6441-46E5-8F54-C662E27B0C45}"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A2D87EF-F66A-A006-1EBE-567CDADA2BF9}"/>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E8724BDE-A1AE-92EC-E0E4-FEE549634F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6740" name="Slide Number Placeholder 3">
            <a:extLst>
              <a:ext uri="{FF2B5EF4-FFF2-40B4-BE49-F238E27FC236}">
                <a16:creationId xmlns:a16="http://schemas.microsoft.com/office/drawing/2014/main" id="{571B2FE8-5282-6B02-EE6B-3ECC98B341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67A15-A290-42DA-A46B-6E467C4EB955}"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743511A1-E516-3069-1F26-AEFF41CFB047}"/>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666F84C4-AC41-C9CE-6226-141F65C8F3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7764" name="Slide Number Placeholder 3">
            <a:extLst>
              <a:ext uri="{FF2B5EF4-FFF2-40B4-BE49-F238E27FC236}">
                <a16:creationId xmlns:a16="http://schemas.microsoft.com/office/drawing/2014/main" id="{C75C178A-8FA7-3A54-4ABC-D904528C50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6DFC6E-5864-4997-95D5-176E493F0FEE}"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E4110E49-C38C-5570-D1E4-732A941EFA4F}"/>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B64EF477-0008-E511-D1D1-0B7D7948D0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8788" name="Slide Number Placeholder 3">
            <a:extLst>
              <a:ext uri="{FF2B5EF4-FFF2-40B4-BE49-F238E27FC236}">
                <a16:creationId xmlns:a16="http://schemas.microsoft.com/office/drawing/2014/main" id="{31250962-AC7E-71BE-AE18-F32E24246B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F0B10B-9375-4225-B54D-EAB442AF0040}"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1BE6B4B1-B5F5-D9B4-763C-6F7B8CF4DCB8}"/>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5B9C9D48-541A-8D22-9FC1-50B2FB1BE3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9812" name="Slide Number Placeholder 3">
            <a:extLst>
              <a:ext uri="{FF2B5EF4-FFF2-40B4-BE49-F238E27FC236}">
                <a16:creationId xmlns:a16="http://schemas.microsoft.com/office/drawing/2014/main" id="{E388DF30-FFFC-91DE-0A46-B836DA21FA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FB7EE1-D06A-4B62-970A-0BCBA622500D}"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E1502DF5-7D5B-94B3-CC7C-836EFB580EDC}"/>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45A73C8B-E3BF-B299-1912-94B46EA6AA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0836" name="Slide Number Placeholder 3">
            <a:extLst>
              <a:ext uri="{FF2B5EF4-FFF2-40B4-BE49-F238E27FC236}">
                <a16:creationId xmlns:a16="http://schemas.microsoft.com/office/drawing/2014/main" id="{033E4631-B763-94A9-8F2D-EF9B7E8485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F0C487-7EBB-47FE-9BBC-42BF39F7B3D7}"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DCDDCEE-C16F-37F1-78FD-E3D1B6950CC5}"/>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D6251855-F65B-B4D2-EC41-9A47EC9377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1860" name="Slide Number Placeholder 3">
            <a:extLst>
              <a:ext uri="{FF2B5EF4-FFF2-40B4-BE49-F238E27FC236}">
                <a16:creationId xmlns:a16="http://schemas.microsoft.com/office/drawing/2014/main" id="{B698B406-31E1-5F84-56A9-235BE2AB53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7CC112-5C99-4E56-ACF3-32D502A55131}"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19FB603-44E9-AFEA-F387-CF79F1A23B92}"/>
              </a:ext>
            </a:extLst>
          </p:cNvPr>
          <p:cNvSpPr>
            <a:spLocks noGrp="1" noRot="1" noChangeAspect="1" noTextEdit="1"/>
          </p:cNvSpPr>
          <p:nvPr>
            <p:ph type="sldImg"/>
          </p:nvPr>
        </p:nvSpPr>
        <p:spPr>
          <a:ln/>
        </p:spPr>
      </p:sp>
      <p:sp>
        <p:nvSpPr>
          <p:cNvPr id="122883" name="Notes Placeholder 2">
            <a:extLst>
              <a:ext uri="{FF2B5EF4-FFF2-40B4-BE49-F238E27FC236}">
                <a16:creationId xmlns:a16="http://schemas.microsoft.com/office/drawing/2014/main" id="{999150D5-980C-8FE9-5548-C4A07A217A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2884" name="Slide Number Placeholder 3">
            <a:extLst>
              <a:ext uri="{FF2B5EF4-FFF2-40B4-BE49-F238E27FC236}">
                <a16:creationId xmlns:a16="http://schemas.microsoft.com/office/drawing/2014/main" id="{5B9F9A48-BD3A-47B4-41EC-BBD945815F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80B1FD-BE40-4362-8882-4ABD065CC83B}"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45F45BAA-7264-FC85-CEEE-070AC37013D1}"/>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D3288A27-96DF-43D1-D867-B5C9BE3F10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5476" name="Slide Number Placeholder 3">
            <a:extLst>
              <a:ext uri="{FF2B5EF4-FFF2-40B4-BE49-F238E27FC236}">
                <a16:creationId xmlns:a16="http://schemas.microsoft.com/office/drawing/2014/main" id="{AE49AFA6-1DC5-2DD6-8802-39A8C177A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859FBA-7AE8-4306-B992-90E43249FCE1}"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9EB012EE-9182-12A6-7BAF-86BBD1B13DD6}"/>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2810AD11-2CAE-3CB5-DB9D-4723F455C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3908" name="Slide Number Placeholder 3">
            <a:extLst>
              <a:ext uri="{FF2B5EF4-FFF2-40B4-BE49-F238E27FC236}">
                <a16:creationId xmlns:a16="http://schemas.microsoft.com/office/drawing/2014/main" id="{C513360C-EF94-42FE-C12F-A1C98E4A1D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CA7AA5-2A9C-45BA-A39F-DB03320E45BD}"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3EC5B82F-3307-38A4-3AC8-AEAA55AA0AFC}"/>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15B2F3DC-1F77-AA3B-BEBE-5C70A1F19F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4932" name="Slide Number Placeholder 3">
            <a:extLst>
              <a:ext uri="{FF2B5EF4-FFF2-40B4-BE49-F238E27FC236}">
                <a16:creationId xmlns:a16="http://schemas.microsoft.com/office/drawing/2014/main" id="{A957A219-76A1-ACE2-E6F3-3BAC7D2EF6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9B65EA-6686-4297-8836-439CC5845548}"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93CBCAED-DB0D-DA14-2457-3F6C93119FC7}"/>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6E770BC4-B863-0703-92EA-4105E7F623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5956" name="Slide Number Placeholder 3">
            <a:extLst>
              <a:ext uri="{FF2B5EF4-FFF2-40B4-BE49-F238E27FC236}">
                <a16:creationId xmlns:a16="http://schemas.microsoft.com/office/drawing/2014/main" id="{4FB12199-618A-331D-980E-3C1D369234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A03011-7ACB-4C5D-BB0A-2F83A70140F1}"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E8175DEC-9A6F-AB17-FCF6-88D5C1BC9189}"/>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23A62D4F-43EC-D95A-913A-E33FC2071B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6980" name="Slide Number Placeholder 3">
            <a:extLst>
              <a:ext uri="{FF2B5EF4-FFF2-40B4-BE49-F238E27FC236}">
                <a16:creationId xmlns:a16="http://schemas.microsoft.com/office/drawing/2014/main" id="{2E4F2ABE-2BA9-7776-8DA2-1798B83B84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59126B-B914-47E7-8C75-CD4DB330AB28}"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C0487224-9533-EEF7-5067-376DC88A54C8}"/>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B60059F5-B628-4A08-CF10-FF875FEF1B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8004" name="Slide Number Placeholder 3">
            <a:extLst>
              <a:ext uri="{FF2B5EF4-FFF2-40B4-BE49-F238E27FC236}">
                <a16:creationId xmlns:a16="http://schemas.microsoft.com/office/drawing/2014/main" id="{B92CCE75-FCA9-3EE9-7968-897823480D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557B2A-AA39-49EA-BC02-8266B3E222F5}"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5CC71A5-BA56-58AB-AC71-4B12953962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A3EFB0-0097-435A-A342-DE5E9F232DBD}"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7171" name="Rectangle 2">
            <a:extLst>
              <a:ext uri="{FF2B5EF4-FFF2-40B4-BE49-F238E27FC236}">
                <a16:creationId xmlns:a16="http://schemas.microsoft.com/office/drawing/2014/main" id="{F7555337-5652-F113-8B1B-D974280770D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099AB96C-660E-B0AA-6E5A-FF6F43700CA0}"/>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61AC887-59ED-FC9B-0116-66667792C1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A1F57E-FC97-485C-B7AA-78A9201EE31E}"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9219" name="Rectangle 2">
            <a:extLst>
              <a:ext uri="{FF2B5EF4-FFF2-40B4-BE49-F238E27FC236}">
                <a16:creationId xmlns:a16="http://schemas.microsoft.com/office/drawing/2014/main" id="{74B9C2BC-4DC7-2571-7263-F4B38FDD2CE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7B9E60F3-7E69-5269-74AA-64721E479F0D}"/>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8FDA8C4-4739-A0AB-C2F2-2E2FA3325D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8E0275-6511-4F1D-A54C-4DFDE1D00FA7}"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11267" name="Rectangle 2">
            <a:extLst>
              <a:ext uri="{FF2B5EF4-FFF2-40B4-BE49-F238E27FC236}">
                <a16:creationId xmlns:a16="http://schemas.microsoft.com/office/drawing/2014/main" id="{8455CC06-C92C-0108-99E6-F6966FA51A1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DED8E3A-2C79-448A-3B09-29692A657687}"/>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BA9B3D8-58D0-0130-2DB0-D3232814E5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EEEF59-E940-4DCC-BC1B-B5BF42041B52}"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13315" name="Rectangle 2">
            <a:extLst>
              <a:ext uri="{FF2B5EF4-FFF2-40B4-BE49-F238E27FC236}">
                <a16:creationId xmlns:a16="http://schemas.microsoft.com/office/drawing/2014/main" id="{628C71FD-186C-26F8-02C4-224F8F5134F4}"/>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CF4FF61-EEAA-BBF1-0B20-4A8E3A75F4DC}"/>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6F0DAD8-2B0A-1E70-5F69-54B5881F5A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014ECD-BD9B-4C82-BFBA-6985B9B04886}"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15363" name="Rectangle 2">
            <a:extLst>
              <a:ext uri="{FF2B5EF4-FFF2-40B4-BE49-F238E27FC236}">
                <a16:creationId xmlns:a16="http://schemas.microsoft.com/office/drawing/2014/main" id="{CF324577-3E77-92C5-5ECE-B21F59E928E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151C81E-A368-EFE2-747E-5BFE67E045F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C0868E6E-5384-2C1E-E0EC-905E5355752E}"/>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D94BCD7A-98A0-F7C9-92F9-3DE415CF9F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6500" name="Slide Number Placeholder 3">
            <a:extLst>
              <a:ext uri="{FF2B5EF4-FFF2-40B4-BE49-F238E27FC236}">
                <a16:creationId xmlns:a16="http://schemas.microsoft.com/office/drawing/2014/main" id="{548A038E-4433-765C-CD04-FCCE6A34AB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61DBCE-C3A6-438C-80D0-F5A2AE93FDFA}"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91E9241-6B22-0D32-190D-C05AA206FD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FEBFD0-AF06-4650-B80A-60E430E1C37A}"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17411" name="Rectangle 2">
            <a:extLst>
              <a:ext uri="{FF2B5EF4-FFF2-40B4-BE49-F238E27FC236}">
                <a16:creationId xmlns:a16="http://schemas.microsoft.com/office/drawing/2014/main" id="{A48C1267-859D-8FF9-00E0-FBF69EF3553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BB1B8D8-3B81-FEE3-3928-80045FF2A922}"/>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3C76A32-0FFC-183F-6220-D0D79E155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CE1C50-7644-4B12-9008-E433D7453311}"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19459" name="Rectangle 2">
            <a:extLst>
              <a:ext uri="{FF2B5EF4-FFF2-40B4-BE49-F238E27FC236}">
                <a16:creationId xmlns:a16="http://schemas.microsoft.com/office/drawing/2014/main" id="{7EDAE3A7-DE72-33BC-109B-BF266271EB3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CA3BFD82-9B04-9231-7511-6481F439F47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7C956F3-56A9-97F0-369A-33C9717F29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8AF256-0F15-44B6-B179-6AD9A049FC53}"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21507" name="Rectangle 2">
            <a:extLst>
              <a:ext uri="{FF2B5EF4-FFF2-40B4-BE49-F238E27FC236}">
                <a16:creationId xmlns:a16="http://schemas.microsoft.com/office/drawing/2014/main" id="{62AF1B01-30C6-61A0-5D1E-401BBB0AC0B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8BF5ADA-28D5-1CBA-BA79-1DFA4B49AFB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D28450C-DC22-61D0-8BBC-EAF9D9B69E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B1525B-5566-4565-B090-D6AB24C2171D}"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23555" name="Rectangle 2">
            <a:extLst>
              <a:ext uri="{FF2B5EF4-FFF2-40B4-BE49-F238E27FC236}">
                <a16:creationId xmlns:a16="http://schemas.microsoft.com/office/drawing/2014/main" id="{FC154F31-4544-BC91-FB86-63A97EC7615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64DC09A-DB64-621C-4A2E-5712342EF71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7BC9E7F-91D3-B2DB-DD1B-B9775CEE72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7CC05-DF02-4B15-B430-699E0AB3C8C3}"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id="{ACEBCD94-7063-B7B0-D4B6-085A3743D476}"/>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FF25E58-5C70-989C-E9FA-FB19A6DA31E5}"/>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865C263-E9AC-43BF-2105-358F7B5C52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275B05-A58C-4067-8C85-52E14D0F48F6}"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27651" name="Rectangle 2">
            <a:extLst>
              <a:ext uri="{FF2B5EF4-FFF2-40B4-BE49-F238E27FC236}">
                <a16:creationId xmlns:a16="http://schemas.microsoft.com/office/drawing/2014/main" id="{0654A27E-A710-9C60-690B-CA5FBCBDCB5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D9FCF94-21E9-6A2D-2CBD-99AF67F01596}"/>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4BEE856-9C48-8260-AF10-63DD5CDBFD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EF3DCF-4975-463B-A306-D422033754DA}"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id="{0E20328D-C9B5-C481-BD1B-72EFFF45CD7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4AA9B7D-608F-F3B2-CD27-EAB4E9CE70ED}"/>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8808039-2A9F-EBFA-8C77-7B5DCA66A5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638C9D-F570-461D-8871-C7B13679A480}"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id="{10FD6417-A464-6DF8-65FA-3F3C78236EC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628AB9D-682A-5CC0-E692-38CE5CEC3D8A}"/>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B05B5C9-78A5-F93B-CA41-85EDD70258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44024F-AA2A-4FC3-A8AB-4A9E42A9BA07}"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id="{17FC3D0D-AAF6-C3DA-E762-9996E993ABB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478E066-FF73-7332-94AC-24BD89716B72}"/>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3814EE4-D025-2F24-FDD1-6F9D6AEE1E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3514FC-CE30-474C-8AE3-36483E6879CE}"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id="{BEBDFB32-D692-44D9-F502-31936D85F52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3961DF0-17CD-F8DE-E3CF-DB9D080B748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F5BB611-6BDD-48D9-9C6E-22E846C27F5E}"/>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6A73C5AE-A587-DD4C-36EF-FDB6113A8C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7524" name="Slide Number Placeholder 3">
            <a:extLst>
              <a:ext uri="{FF2B5EF4-FFF2-40B4-BE49-F238E27FC236}">
                <a16:creationId xmlns:a16="http://schemas.microsoft.com/office/drawing/2014/main" id="{AD571973-8552-8130-8647-590C942B62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E5ECB3-F39D-409A-85BC-257C25E2AE9F}"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6D24419-DF55-8496-7ADD-48356DA16C98}"/>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331332DD-54B8-2029-954A-29BA715CD9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8548" name="Slide Number Placeholder 3">
            <a:extLst>
              <a:ext uri="{FF2B5EF4-FFF2-40B4-BE49-F238E27FC236}">
                <a16:creationId xmlns:a16="http://schemas.microsoft.com/office/drawing/2014/main" id="{B7524B5F-825D-CEB5-0E84-F07AF62388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7A4658-FB29-4A35-85A4-F558B2C28AC8}"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D67E2B71-992C-5313-05F3-84C9F414B9BE}"/>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BE76FF78-4AED-AEFB-8534-DF3E11739A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9572" name="Slide Number Placeholder 3">
            <a:extLst>
              <a:ext uri="{FF2B5EF4-FFF2-40B4-BE49-F238E27FC236}">
                <a16:creationId xmlns:a16="http://schemas.microsoft.com/office/drawing/2014/main" id="{73CE3206-3D7E-256F-40AC-FBBE2B228C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5F85F7-87A4-4A5A-B110-F0B1E53B9602}"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6A100A56-D9E9-7A7F-25DF-D33ED56C7A24}"/>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D97FE289-5303-8AF3-FAC9-48DEEB4573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0596" name="Slide Number Placeholder 3">
            <a:extLst>
              <a:ext uri="{FF2B5EF4-FFF2-40B4-BE49-F238E27FC236}">
                <a16:creationId xmlns:a16="http://schemas.microsoft.com/office/drawing/2014/main" id="{D7E0E826-5CA1-79AB-DE49-43E2271879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686C3A-3475-4198-AABB-52BFB14C52BF}"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4D3A485-36AA-65E1-16FC-BA150925A815}"/>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63B6259F-5B2B-1CDB-6051-650F00FD9E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1620" name="Slide Number Placeholder 3">
            <a:extLst>
              <a:ext uri="{FF2B5EF4-FFF2-40B4-BE49-F238E27FC236}">
                <a16:creationId xmlns:a16="http://schemas.microsoft.com/office/drawing/2014/main" id="{D56B6DA7-B524-D890-7A82-C44BB7001F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03D81F-D438-4BAC-A591-F6EBA5DA79DF}"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C915909-ED76-16DD-7C60-F032C74C8FEB}"/>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2E9A3339-8375-A12D-78D0-5493B2B10B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2644" name="Slide Number Placeholder 3">
            <a:extLst>
              <a:ext uri="{FF2B5EF4-FFF2-40B4-BE49-F238E27FC236}">
                <a16:creationId xmlns:a16="http://schemas.microsoft.com/office/drawing/2014/main" id="{D9492A2C-27C1-7E04-8CB6-AB2D61F339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BC50F8-BFBE-47D3-8B44-927387AF3472}"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9AF-CB4E-EE88-5C28-8EB9AAB71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BB4D08C-F61A-80AE-7741-CA98AFCF9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0183A9A-B9B6-6821-F14F-2337B51145A7}"/>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32B2CE58-3173-252F-260B-EC2EF33A7F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6570B4-1859-3CD3-EDA4-518EAE7552B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0355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B57-75F7-399E-31FD-28CAB1B891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668199-5870-B66C-926B-270A2D846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2EBC15-D4B2-AAD8-0938-F2C4DADB4B92}"/>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FE47BD26-DB71-E532-1542-6B4C4B9AF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0D9F2C-B24E-A7E0-3E88-AF76A59E3797}"/>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606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D2C0F-6950-3416-5867-405851228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C8154C-47C0-3699-E0FC-70750124A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ED38D0F-3412-EBE4-A19C-6035AD570377}"/>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724D3C96-66D3-A8D0-30D3-8F7062AA87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674B9E-37F7-ED0E-84FF-6984E429D60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69998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1265767" y="1981200"/>
            <a:ext cx="500591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lipArt Placeholder 3"/>
          <p:cNvSpPr>
            <a:spLocks noGrp="1"/>
          </p:cNvSpPr>
          <p:nvPr>
            <p:ph type="clipArt" sz="half" idx="2"/>
          </p:nvPr>
        </p:nvSpPr>
        <p:spPr>
          <a:xfrm>
            <a:off x="6474885" y="1981200"/>
            <a:ext cx="5005916" cy="4114800"/>
          </a:xfrm>
        </p:spPr>
        <p:txBody>
          <a:bodyPr/>
          <a:lstStyle/>
          <a:p>
            <a:pPr lvl="0"/>
            <a:endParaRPr lang="en-IE" noProof="0"/>
          </a:p>
        </p:txBody>
      </p:sp>
      <p:sp>
        <p:nvSpPr>
          <p:cNvPr id="5" name="Rectangle 6">
            <a:extLst>
              <a:ext uri="{FF2B5EF4-FFF2-40B4-BE49-F238E27FC236}">
                <a16:creationId xmlns:a16="http://schemas.microsoft.com/office/drawing/2014/main" id="{58945EFA-1A7C-6EB2-5B7D-355FDA3F6D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342116A-EBB1-27EC-2E7B-092B5B49BD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DAC5F19C-DCBB-DF6F-99F6-EA1CA68989F0}"/>
              </a:ext>
            </a:extLst>
          </p:cNvPr>
          <p:cNvSpPr>
            <a:spLocks noGrp="1" noChangeArrowheads="1"/>
          </p:cNvSpPr>
          <p:nvPr>
            <p:ph type="sldNum" sz="quarter" idx="12"/>
          </p:nvPr>
        </p:nvSpPr>
        <p:spPr>
          <a:ln/>
        </p:spPr>
        <p:txBody>
          <a:bodyPr/>
          <a:lstStyle>
            <a:lvl1pPr>
              <a:defRPr/>
            </a:lvl1pPr>
          </a:lstStyle>
          <a:p>
            <a:fld id="{9BA4DE8D-6E5C-44D2-9853-D382FBD879CB}" type="slidenum">
              <a:rPr lang="en-US" altLang="en-US"/>
              <a:pPr/>
              <a:t>‹#›</a:t>
            </a:fld>
            <a:endParaRPr lang="en-US" altLang="en-US"/>
          </a:p>
        </p:txBody>
      </p:sp>
    </p:spTree>
    <p:extLst>
      <p:ext uri="{BB962C8B-B14F-4D97-AF65-F5344CB8AC3E}">
        <p14:creationId xmlns:p14="http://schemas.microsoft.com/office/powerpoint/2010/main" val="333499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endParaRPr lang="en-IE"/>
          </a:p>
        </p:txBody>
      </p:sp>
      <p:sp>
        <p:nvSpPr>
          <p:cNvPr id="3" name="ClipArt Placeholder 2"/>
          <p:cNvSpPr>
            <a:spLocks noGrp="1"/>
          </p:cNvSpPr>
          <p:nvPr>
            <p:ph type="clipArt" sz="half" idx="1"/>
          </p:nvPr>
        </p:nvSpPr>
        <p:spPr>
          <a:xfrm>
            <a:off x="1265767" y="1981200"/>
            <a:ext cx="5005917" cy="4114800"/>
          </a:xfrm>
        </p:spPr>
        <p:txBody>
          <a:bodyPr/>
          <a:lstStyle/>
          <a:p>
            <a:pPr lvl="0"/>
            <a:endParaRPr lang="en-IE" noProof="0"/>
          </a:p>
        </p:txBody>
      </p:sp>
      <p:sp>
        <p:nvSpPr>
          <p:cNvPr id="4" name="Text Placeholder 3"/>
          <p:cNvSpPr>
            <a:spLocks noGrp="1"/>
          </p:cNvSpPr>
          <p:nvPr>
            <p:ph type="body" sz="half" idx="2"/>
          </p:nvPr>
        </p:nvSpPr>
        <p:spPr>
          <a:xfrm>
            <a:off x="6474885" y="1981200"/>
            <a:ext cx="500591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6">
            <a:extLst>
              <a:ext uri="{FF2B5EF4-FFF2-40B4-BE49-F238E27FC236}">
                <a16:creationId xmlns:a16="http://schemas.microsoft.com/office/drawing/2014/main" id="{A019A27F-E370-0590-0571-EB1F566481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0ACB1AB-DFE3-056E-6202-AF9BC0C7D8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5D605D6B-7309-EB35-7CAC-28FA4C768410}"/>
              </a:ext>
            </a:extLst>
          </p:cNvPr>
          <p:cNvSpPr>
            <a:spLocks noGrp="1" noChangeArrowheads="1"/>
          </p:cNvSpPr>
          <p:nvPr>
            <p:ph type="sldNum" sz="quarter" idx="12"/>
          </p:nvPr>
        </p:nvSpPr>
        <p:spPr>
          <a:ln/>
        </p:spPr>
        <p:txBody>
          <a:bodyPr/>
          <a:lstStyle>
            <a:lvl1pPr>
              <a:defRPr/>
            </a:lvl1pPr>
          </a:lstStyle>
          <a:p>
            <a:fld id="{E837F57E-4C6E-4835-8EC7-57CBAF524692}" type="slidenum">
              <a:rPr lang="en-US" altLang="en-US"/>
              <a:pPr/>
              <a:t>‹#›</a:t>
            </a:fld>
            <a:endParaRPr lang="en-US" altLang="en-US"/>
          </a:p>
        </p:txBody>
      </p:sp>
    </p:spTree>
    <p:extLst>
      <p:ext uri="{BB962C8B-B14F-4D97-AF65-F5344CB8AC3E}">
        <p14:creationId xmlns:p14="http://schemas.microsoft.com/office/powerpoint/2010/main" val="287291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02B-26AF-E9E1-1174-B811F5FB0F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1CFC42-8B6F-4745-547F-C2A5A01EE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B5CC2-4BE5-431A-4605-08DF5833B6BD}"/>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11D67125-C2D6-8B9E-650B-20440F009B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56BF08-11C9-0FB1-BD64-882300DA0EF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7331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74C3-46B9-F784-5865-4B526A7A4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65F51D-80E1-EA89-2F25-7020EC18E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C3407-73E5-88DB-8CDF-35D503E68DBB}"/>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B83A6CF5-03BE-E2C4-C11E-0BFF2BBFD2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9FC19-9A45-0B1B-0DB1-9F8B38E0DE8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5237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1B4-77E4-F39D-FECB-E7B05645E6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627BCA-3664-E016-E1A3-957780EB6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F62FD9-C230-46DA-D1B2-549D6C2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748F1C-3DAD-B1CD-C2BE-51807BE1658F}"/>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6" name="Footer Placeholder 5">
            <a:extLst>
              <a:ext uri="{FF2B5EF4-FFF2-40B4-BE49-F238E27FC236}">
                <a16:creationId xmlns:a16="http://schemas.microsoft.com/office/drawing/2014/main" id="{727643EF-492E-494C-1A99-6FC8D3BE10B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EBEE717-EA5E-0EEF-174A-C8A30EE61EDD}"/>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2199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395-9ADD-B42E-A338-D2790D69A6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D0227-C4EC-4537-0A8B-0B7797CD2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1F779-1EE1-6B90-B8A2-72DD766FB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693EAC-9EC9-B849-0F91-48A7134E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08FB-7A92-128F-427C-998EFCD3B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36E0C-B793-7C31-E2D8-21B4F7B93E0C}"/>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8" name="Footer Placeholder 7">
            <a:extLst>
              <a:ext uri="{FF2B5EF4-FFF2-40B4-BE49-F238E27FC236}">
                <a16:creationId xmlns:a16="http://schemas.microsoft.com/office/drawing/2014/main" id="{C65F26B4-AEEE-FF59-05CB-E4743B0EE4E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DC149E3-1A65-CCBC-C207-D020D717EC5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302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53C1-3CC5-D644-1012-62F9210A3E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C63773-A2DC-6B41-49F0-12AD01E2623C}"/>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4" name="Footer Placeholder 3">
            <a:extLst>
              <a:ext uri="{FF2B5EF4-FFF2-40B4-BE49-F238E27FC236}">
                <a16:creationId xmlns:a16="http://schemas.microsoft.com/office/drawing/2014/main" id="{30115FB4-F025-1861-EEC7-3846A55153A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B9E412A-D779-7962-379C-4F39A892F14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42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6BDB6-3799-0EF9-CC27-F240BB46D8D1}"/>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3" name="Footer Placeholder 2">
            <a:extLst>
              <a:ext uri="{FF2B5EF4-FFF2-40B4-BE49-F238E27FC236}">
                <a16:creationId xmlns:a16="http://schemas.microsoft.com/office/drawing/2014/main" id="{E74B176B-A92E-903B-E822-5FB20C37CBB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9CE636-69D9-09BE-8DE1-DC3E0F2AF0F4}"/>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3300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AA0-483C-A4FF-5D38-2B97CD6B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4E1571-B5B0-0165-0DFD-D0CAD612B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48F883-05C0-35AE-F0EC-F9D4E6749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05053-6687-8318-11D7-C627B9D47963}"/>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6" name="Footer Placeholder 5">
            <a:extLst>
              <a:ext uri="{FF2B5EF4-FFF2-40B4-BE49-F238E27FC236}">
                <a16:creationId xmlns:a16="http://schemas.microsoft.com/office/drawing/2014/main" id="{26585E4C-2476-CD78-0AD1-D2FCAD013D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9B0D3E-3090-4468-7777-204950B31481}"/>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60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4F-85E9-31FC-A396-692D618CB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33398C-87A3-163F-29AF-4B781DE83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58144A1-B476-26F1-0EEA-A0D3AF1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786B3-D58F-E65E-5B74-9B4DE547B5CF}"/>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6" name="Footer Placeholder 5">
            <a:extLst>
              <a:ext uri="{FF2B5EF4-FFF2-40B4-BE49-F238E27FC236}">
                <a16:creationId xmlns:a16="http://schemas.microsoft.com/office/drawing/2014/main" id="{3B3CFA7B-DACE-17A9-D39A-985F54F923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5BF574-C76A-7999-7ED6-8B9427F5CB82}"/>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126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7BCDB-7CBC-DC52-E897-259036FE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CA67DEE-52B2-9CC7-172E-DB1FC673C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821748-92A0-ADBE-1DC3-E2798FD6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02ED10C2-19DB-A478-DEE3-275BDB9B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A923352-AA13-538B-36A7-B2D68CDF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F706D-7C50-4936-B8D2-9F22EBB71AE0}" type="slidenum">
              <a:rPr lang="en-IE" smtClean="0"/>
              <a:t>‹#›</a:t>
            </a:fld>
            <a:endParaRPr lang="en-IE"/>
          </a:p>
        </p:txBody>
      </p:sp>
    </p:spTree>
    <p:extLst>
      <p:ext uri="{BB962C8B-B14F-4D97-AF65-F5344CB8AC3E}">
        <p14:creationId xmlns:p14="http://schemas.microsoft.com/office/powerpoint/2010/main" val="37351537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www.mos.org/sln/Leonardo/Leo-Copter.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www.mos.org/sln/Leonardo/Leo-Tank.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www.mos.org/sln/Leonardo/Leo-Chute.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http://www.mos.org/sln/Leonardo/Leo-Suit.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hyperlink" Target="http://192.41.13.240/artchive/l/leonardo/leonardo_self-portrait.jp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56DBE39-19FE-AF54-4D78-9045947B6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656" r="9090" b="2448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FAF802-1FD5-1E70-940A-2DF641692805}"/>
              </a:ext>
            </a:extLst>
          </p:cNvPr>
          <p:cNvSpPr>
            <a:spLocks noGrp="1"/>
          </p:cNvSpPr>
          <p:nvPr>
            <p:ph type="ctrTitle"/>
          </p:nvPr>
        </p:nvSpPr>
        <p:spPr>
          <a:xfrm>
            <a:off x="3952700" y="383011"/>
            <a:ext cx="5511339" cy="3204134"/>
          </a:xfrm>
        </p:spPr>
        <p:txBody>
          <a:bodyPr anchor="b">
            <a:normAutofit/>
          </a:bodyPr>
          <a:lstStyle/>
          <a:p>
            <a:pPr algn="l"/>
            <a:r>
              <a:rPr lang="en-IE" sz="4800" b="1" dirty="0">
                <a:solidFill>
                  <a:schemeClr val="bg1"/>
                </a:solidFill>
              </a:rPr>
              <a:t>Leonardo Da Vinci</a:t>
            </a:r>
          </a:p>
        </p:txBody>
      </p:sp>
      <p:sp>
        <p:nvSpPr>
          <p:cNvPr id="3" name="Subtitle 2">
            <a:extLst>
              <a:ext uri="{FF2B5EF4-FFF2-40B4-BE49-F238E27FC236}">
                <a16:creationId xmlns:a16="http://schemas.microsoft.com/office/drawing/2014/main" id="{35C6E67C-6691-6E69-516C-2202AB658EDF}"/>
              </a:ext>
            </a:extLst>
          </p:cNvPr>
          <p:cNvSpPr>
            <a:spLocks noGrp="1"/>
          </p:cNvSpPr>
          <p:nvPr>
            <p:ph type="subTitle" idx="1"/>
          </p:nvPr>
        </p:nvSpPr>
        <p:spPr>
          <a:xfrm>
            <a:off x="4669606" y="4324282"/>
            <a:ext cx="4023359" cy="1208141"/>
          </a:xfrm>
        </p:spPr>
        <p:txBody>
          <a:bodyPr>
            <a:normAutofit/>
          </a:bodyPr>
          <a:lstStyle/>
          <a:p>
            <a:pPr algn="l"/>
            <a:endParaRPr lang="en-IE" sz="2000" b="1" dirty="0">
              <a:solidFill>
                <a:schemeClr val="bg1"/>
              </a:solidFill>
            </a:endParaRPr>
          </a:p>
          <a:p>
            <a:pPr algn="l"/>
            <a:r>
              <a:rPr lang="en-IE" sz="2000" b="1" i="1" dirty="0">
                <a:solidFill>
                  <a:schemeClr val="bg1"/>
                </a:solidFill>
              </a:rPr>
              <a:t>Damian Gordon</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4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7C51631B-8ECE-F681-4DC9-E44C5320CB43}"/>
              </a:ext>
            </a:extLst>
          </p:cNvPr>
          <p:cNvSpPr>
            <a:spLocks noGrp="1" noChangeArrowheads="1"/>
          </p:cNvSpPr>
          <p:nvPr>
            <p:ph type="body" sz="half" idx="1"/>
          </p:nvPr>
        </p:nvSpPr>
        <p:spPr>
          <a:xfrm>
            <a:off x="2133601" y="2667000"/>
            <a:ext cx="3457575" cy="2514600"/>
          </a:xfrm>
        </p:spPr>
        <p:txBody>
          <a:bodyPr/>
          <a:lstStyle/>
          <a:p>
            <a:pPr eaLnBrk="1" hangingPunct="1"/>
            <a:r>
              <a:rPr lang="en-US" altLang="en-US"/>
              <a:t>The Benois Madonna, 1478</a:t>
            </a:r>
          </a:p>
        </p:txBody>
      </p:sp>
      <p:pic>
        <p:nvPicPr>
          <p:cNvPr id="11267" name="Picture 4" descr="BenoisMadonna">
            <a:extLst>
              <a:ext uri="{FF2B5EF4-FFF2-40B4-BE49-F238E27FC236}">
                <a16:creationId xmlns:a16="http://schemas.microsoft.com/office/drawing/2014/main" id="{86A26A9E-5DF5-B9BE-FDA1-439539407476}"/>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196014" y="188913"/>
            <a:ext cx="3787775" cy="63357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506D4D8-6C1A-3B74-941F-811DEE246073}"/>
              </a:ext>
            </a:extLst>
          </p:cNvPr>
          <p:cNvSpPr>
            <a:spLocks noGrp="1" noChangeArrowheads="1"/>
          </p:cNvSpPr>
          <p:nvPr>
            <p:ph type="body" sz="half" idx="1"/>
          </p:nvPr>
        </p:nvSpPr>
        <p:spPr>
          <a:xfrm>
            <a:off x="2133600" y="1905000"/>
            <a:ext cx="2819400" cy="3200400"/>
          </a:xfrm>
        </p:spPr>
        <p:txBody>
          <a:bodyPr/>
          <a:lstStyle/>
          <a:p>
            <a:pPr eaLnBrk="1" hangingPunct="1"/>
            <a:r>
              <a:rPr lang="en-US" altLang="en-US"/>
              <a:t>St.Jermoe, 1481</a:t>
            </a:r>
          </a:p>
          <a:p>
            <a:pPr eaLnBrk="1" hangingPunct="1"/>
            <a:r>
              <a:rPr lang="en-US" altLang="en-US"/>
              <a:t>Never finished</a:t>
            </a:r>
          </a:p>
          <a:p>
            <a:pPr eaLnBrk="1" hangingPunct="1"/>
            <a:r>
              <a:rPr lang="en-US" altLang="en-US"/>
              <a:t>Now in the Vatican</a:t>
            </a:r>
          </a:p>
        </p:txBody>
      </p:sp>
      <p:pic>
        <p:nvPicPr>
          <p:cNvPr id="12291" name="Picture 4" descr="stJermoe">
            <a:extLst>
              <a:ext uri="{FF2B5EF4-FFF2-40B4-BE49-F238E27FC236}">
                <a16:creationId xmlns:a16="http://schemas.microsoft.com/office/drawing/2014/main" id="{0181555A-4C05-78C6-8B80-6F96E1F96574}"/>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51501" y="152400"/>
            <a:ext cx="4538663" cy="6400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6229D8FC-A694-3F01-3CC3-60205987B038}"/>
              </a:ext>
            </a:extLst>
          </p:cNvPr>
          <p:cNvSpPr>
            <a:spLocks noGrp="1" noChangeArrowheads="1"/>
          </p:cNvSpPr>
          <p:nvPr>
            <p:ph type="body" sz="half" idx="1"/>
          </p:nvPr>
        </p:nvSpPr>
        <p:spPr>
          <a:xfrm>
            <a:off x="4191000" y="4724400"/>
            <a:ext cx="3886200" cy="1828800"/>
          </a:xfrm>
        </p:spPr>
        <p:txBody>
          <a:bodyPr>
            <a:normAutofit lnSpcReduction="10000"/>
          </a:bodyPr>
          <a:lstStyle/>
          <a:p>
            <a:pPr eaLnBrk="1" hangingPunct="1">
              <a:lnSpc>
                <a:spcPct val="90000"/>
              </a:lnSpc>
            </a:pPr>
            <a:r>
              <a:rPr lang="en-US" altLang="en-US"/>
              <a:t>Milan (1482-1499)</a:t>
            </a:r>
          </a:p>
          <a:p>
            <a:pPr eaLnBrk="1" hangingPunct="1">
              <a:lnSpc>
                <a:spcPct val="90000"/>
              </a:lnSpc>
            </a:pPr>
            <a:r>
              <a:rPr lang="en-US" altLang="en-US"/>
              <a:t>“The Last Supper”</a:t>
            </a:r>
          </a:p>
          <a:p>
            <a:pPr eaLnBrk="1" hangingPunct="1">
              <a:lnSpc>
                <a:spcPct val="90000"/>
              </a:lnSpc>
            </a:pPr>
            <a:r>
              <a:rPr lang="en-US" altLang="en-US"/>
              <a:t>Many unfinished works</a:t>
            </a:r>
          </a:p>
        </p:txBody>
      </p:sp>
      <p:pic>
        <p:nvPicPr>
          <p:cNvPr id="13315" name="Picture 4" descr="TheLastSupper">
            <a:extLst>
              <a:ext uri="{FF2B5EF4-FFF2-40B4-BE49-F238E27FC236}">
                <a16:creationId xmlns:a16="http://schemas.microsoft.com/office/drawing/2014/main" id="{0A17569D-DB65-9789-60BB-B477BBFB7EEC}"/>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1981200" y="228601"/>
            <a:ext cx="8382000" cy="42640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61839106-AC22-D728-447F-CBF3160DBACD}"/>
              </a:ext>
            </a:extLst>
          </p:cNvPr>
          <p:cNvSpPr>
            <a:spLocks noGrp="1" noChangeArrowheads="1"/>
          </p:cNvSpPr>
          <p:nvPr>
            <p:ph type="body" sz="half" idx="1"/>
          </p:nvPr>
        </p:nvSpPr>
        <p:spPr>
          <a:xfrm>
            <a:off x="1676400" y="2362200"/>
            <a:ext cx="3200400" cy="1828800"/>
          </a:xfrm>
        </p:spPr>
        <p:txBody>
          <a:bodyPr/>
          <a:lstStyle/>
          <a:p>
            <a:pPr eaLnBrk="1" hangingPunct="1"/>
            <a:r>
              <a:rPr lang="en-US" altLang="en-US"/>
              <a:t>“The virgin of the Rocks”</a:t>
            </a:r>
          </a:p>
          <a:p>
            <a:pPr eaLnBrk="1" hangingPunct="1"/>
            <a:r>
              <a:rPr lang="en-US" altLang="en-US"/>
              <a:t>1483 - 86</a:t>
            </a:r>
          </a:p>
        </p:txBody>
      </p:sp>
      <p:pic>
        <p:nvPicPr>
          <p:cNvPr id="14339" name="Picture 4" descr="TheVirginontheRocks">
            <a:extLst>
              <a:ext uri="{FF2B5EF4-FFF2-40B4-BE49-F238E27FC236}">
                <a16:creationId xmlns:a16="http://schemas.microsoft.com/office/drawing/2014/main" id="{C230A41F-9925-A563-CFEA-509923DC9EC4}"/>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116638" y="152400"/>
            <a:ext cx="4144962" cy="6477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E2502F6B-7325-3397-AAA1-78996B4A6CE2}"/>
              </a:ext>
            </a:extLst>
          </p:cNvPr>
          <p:cNvSpPr>
            <a:spLocks noGrp="1" noChangeArrowheads="1"/>
          </p:cNvSpPr>
          <p:nvPr>
            <p:ph type="body" sz="half" idx="1"/>
          </p:nvPr>
        </p:nvSpPr>
        <p:spPr>
          <a:xfrm>
            <a:off x="1981200" y="1600200"/>
            <a:ext cx="3200400" cy="3429000"/>
          </a:xfrm>
        </p:spPr>
        <p:txBody>
          <a:bodyPr/>
          <a:lstStyle/>
          <a:p>
            <a:pPr eaLnBrk="1" hangingPunct="1"/>
            <a:r>
              <a:rPr lang="en-US" altLang="en-US"/>
              <a:t>“Mona Lisa” (1503-1507)</a:t>
            </a:r>
          </a:p>
          <a:p>
            <a:pPr eaLnBrk="1" hangingPunct="1"/>
            <a:endParaRPr lang="en-US" altLang="en-US"/>
          </a:p>
          <a:p>
            <a:pPr eaLnBrk="1" hangingPunct="1"/>
            <a:r>
              <a:rPr lang="en-US" altLang="en-US"/>
              <a:t>Sfumato (smoky effect)</a:t>
            </a:r>
          </a:p>
        </p:txBody>
      </p:sp>
      <p:pic>
        <p:nvPicPr>
          <p:cNvPr id="15363" name="Picture 4" descr="MonaLisa">
            <a:extLst>
              <a:ext uri="{FF2B5EF4-FFF2-40B4-BE49-F238E27FC236}">
                <a16:creationId xmlns:a16="http://schemas.microsoft.com/office/drawing/2014/main" id="{A4E84597-8658-6561-2D61-B29CB4122773}"/>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19801" y="152400"/>
            <a:ext cx="4162425" cy="6477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2A34503-6515-0C89-C026-F0BE0A9E72E3}"/>
              </a:ext>
            </a:extLst>
          </p:cNvPr>
          <p:cNvSpPr>
            <a:spLocks noGrp="1" noChangeArrowheads="1"/>
          </p:cNvSpPr>
          <p:nvPr>
            <p:ph type="title"/>
          </p:nvPr>
        </p:nvSpPr>
        <p:spPr/>
        <p:txBody>
          <a:bodyPr/>
          <a:lstStyle/>
          <a:p>
            <a:pPr eaLnBrk="1" hangingPunct="1"/>
            <a:r>
              <a:rPr lang="en-US" altLang="en-US"/>
              <a:t>Leonardo the Scientist</a:t>
            </a:r>
          </a:p>
        </p:txBody>
      </p:sp>
      <p:sp>
        <p:nvSpPr>
          <p:cNvPr id="16387" name="Rectangle 3">
            <a:extLst>
              <a:ext uri="{FF2B5EF4-FFF2-40B4-BE49-F238E27FC236}">
                <a16:creationId xmlns:a16="http://schemas.microsoft.com/office/drawing/2014/main" id="{2F12DD23-ED4A-05E9-9EEB-341982B8126A}"/>
              </a:ext>
            </a:extLst>
          </p:cNvPr>
          <p:cNvSpPr>
            <a:spLocks noGrp="1" noChangeArrowheads="1"/>
          </p:cNvSpPr>
          <p:nvPr>
            <p:ph type="body" sz="half" idx="1"/>
          </p:nvPr>
        </p:nvSpPr>
        <p:spPr>
          <a:xfrm>
            <a:off x="2473326" y="1981200"/>
            <a:ext cx="3756025" cy="4114800"/>
          </a:xfrm>
        </p:spPr>
        <p:txBody>
          <a:bodyPr>
            <a:normAutofit lnSpcReduction="10000"/>
          </a:bodyPr>
          <a:lstStyle/>
          <a:p>
            <a:pPr eaLnBrk="1" hangingPunct="1">
              <a:lnSpc>
                <a:spcPct val="90000"/>
              </a:lnSpc>
            </a:pPr>
            <a:r>
              <a:rPr lang="en-US" altLang="en-US" sz="2400"/>
              <a:t>Studied many topics such as anatomy, zoology, botany, geology, optics, aerodynamics and hydrodynamics among others </a:t>
            </a:r>
          </a:p>
          <a:p>
            <a:pPr eaLnBrk="1" hangingPunct="1">
              <a:lnSpc>
                <a:spcPct val="90000"/>
              </a:lnSpc>
            </a:pPr>
            <a:r>
              <a:rPr lang="en-US" altLang="en-US" sz="2400"/>
              <a:t>He was fascinated by the study of physiognomy, the “science” of evaluating a person’s character by his or her facial features </a:t>
            </a:r>
          </a:p>
          <a:p>
            <a:pPr eaLnBrk="1" hangingPunct="1">
              <a:lnSpc>
                <a:spcPct val="90000"/>
              </a:lnSpc>
            </a:pPr>
            <a:endParaRPr lang="en-US" altLang="en-US" sz="2400"/>
          </a:p>
          <a:p>
            <a:pPr eaLnBrk="1" hangingPunct="1">
              <a:lnSpc>
                <a:spcPct val="90000"/>
              </a:lnSpc>
            </a:pPr>
            <a:endParaRPr lang="en-US" altLang="en-US" sz="2400"/>
          </a:p>
        </p:txBody>
      </p:sp>
      <p:pic>
        <p:nvPicPr>
          <p:cNvPr id="16388" name="Picture 4" descr="muscles">
            <a:extLst>
              <a:ext uri="{FF2B5EF4-FFF2-40B4-BE49-F238E27FC236}">
                <a16:creationId xmlns:a16="http://schemas.microsoft.com/office/drawing/2014/main" id="{46E66174-3AB1-854F-4A92-9EAA0D0734C1}"/>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248525" y="1557338"/>
            <a:ext cx="1797050" cy="2709862"/>
          </a:xfrm>
          <a:noFill/>
        </p:spPr>
      </p:pic>
      <p:pic>
        <p:nvPicPr>
          <p:cNvPr id="16389" name="Picture 5" descr="head measurements">
            <a:extLst>
              <a:ext uri="{FF2B5EF4-FFF2-40B4-BE49-F238E27FC236}">
                <a16:creationId xmlns:a16="http://schemas.microsoft.com/office/drawing/2014/main" id="{C2082C0E-EED9-1426-174C-0865A1E0E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4714" y="4486275"/>
            <a:ext cx="182403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2088676-D250-7F3C-84A2-C115A34EE1EA}"/>
              </a:ext>
            </a:extLst>
          </p:cNvPr>
          <p:cNvSpPr>
            <a:spLocks noGrp="1" noChangeArrowheads="1"/>
          </p:cNvSpPr>
          <p:nvPr>
            <p:ph type="title"/>
          </p:nvPr>
        </p:nvSpPr>
        <p:spPr/>
        <p:txBody>
          <a:bodyPr/>
          <a:lstStyle/>
          <a:p>
            <a:pPr eaLnBrk="1" hangingPunct="1"/>
            <a:r>
              <a:rPr lang="en-US" altLang="en-US"/>
              <a:t>Leonardo the Artist</a:t>
            </a:r>
          </a:p>
        </p:txBody>
      </p:sp>
      <p:sp>
        <p:nvSpPr>
          <p:cNvPr id="17411" name="Rectangle 3">
            <a:extLst>
              <a:ext uri="{FF2B5EF4-FFF2-40B4-BE49-F238E27FC236}">
                <a16:creationId xmlns:a16="http://schemas.microsoft.com/office/drawing/2014/main" id="{9B0AA699-AE34-4CF9-5A5A-6B555D6F8085}"/>
              </a:ext>
            </a:extLst>
          </p:cNvPr>
          <p:cNvSpPr>
            <a:spLocks noGrp="1" noChangeArrowheads="1"/>
          </p:cNvSpPr>
          <p:nvPr>
            <p:ph type="body" sz="half" idx="2"/>
          </p:nvPr>
        </p:nvSpPr>
        <p:spPr>
          <a:xfrm>
            <a:off x="6378576" y="685800"/>
            <a:ext cx="5131434" cy="5983288"/>
          </a:xfrm>
        </p:spPr>
        <p:txBody>
          <a:bodyPr>
            <a:normAutofit/>
          </a:bodyPr>
          <a:lstStyle/>
          <a:p>
            <a:pPr eaLnBrk="1" hangingPunct="1">
              <a:lnSpc>
                <a:spcPct val="90000"/>
              </a:lnSpc>
            </a:pPr>
            <a:r>
              <a:rPr lang="en-US" altLang="en-US" sz="2400" dirty="0"/>
              <a:t>Leonardo’s desire to paint things realistically was bold and fresh, and eventually became the standard for painters who followed in the 16th century</a:t>
            </a:r>
          </a:p>
          <a:p>
            <a:pPr eaLnBrk="1" hangingPunct="1">
              <a:lnSpc>
                <a:spcPct val="90000"/>
              </a:lnSpc>
            </a:pPr>
            <a:r>
              <a:rPr lang="en-US" altLang="en-US" sz="2400" dirty="0"/>
              <a:t>Went beyond his teaching by making a scientific study of light and shadow in nature</a:t>
            </a:r>
          </a:p>
          <a:p>
            <a:pPr eaLnBrk="1" hangingPunct="1">
              <a:lnSpc>
                <a:spcPct val="90000"/>
              </a:lnSpc>
            </a:pPr>
            <a:r>
              <a:rPr lang="en-US" altLang="en-US" sz="2400" dirty="0"/>
              <a:t>Objects were not comprised of outlines, but were actually 3-D bodies defined by light and shadow</a:t>
            </a:r>
          </a:p>
          <a:p>
            <a:pPr eaLnBrk="1" hangingPunct="1">
              <a:lnSpc>
                <a:spcPct val="90000"/>
              </a:lnSpc>
            </a:pPr>
            <a:r>
              <a:rPr lang="en-US" altLang="en-US" sz="2400" dirty="0"/>
              <a:t>Known as chiaroscuro, this technique gave his paintings the soft, lifelike quality that made older paintings look “cartoony” and flat</a:t>
            </a:r>
          </a:p>
        </p:txBody>
      </p:sp>
      <p:pic>
        <p:nvPicPr>
          <p:cNvPr id="17412" name="Picture 4" descr="bigsupper">
            <a:extLst>
              <a:ext uri="{FF2B5EF4-FFF2-40B4-BE49-F238E27FC236}">
                <a16:creationId xmlns:a16="http://schemas.microsoft.com/office/drawing/2014/main" id="{2C64BC07-13FF-FB69-40AB-D55BC4B4C329}"/>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52600" y="1600200"/>
            <a:ext cx="2971800" cy="1981200"/>
          </a:xfrm>
          <a:noFill/>
        </p:spPr>
      </p:pic>
      <p:pic>
        <p:nvPicPr>
          <p:cNvPr id="17413" name="Picture 5" descr="rocks">
            <a:extLst>
              <a:ext uri="{FF2B5EF4-FFF2-40B4-BE49-F238E27FC236}">
                <a16:creationId xmlns:a16="http://schemas.microsoft.com/office/drawing/2014/main" id="{514D81DC-57FC-3BDB-EEC0-0086FCD60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3657601"/>
            <a:ext cx="191452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a:extLst>
              <a:ext uri="{FF2B5EF4-FFF2-40B4-BE49-F238E27FC236}">
                <a16:creationId xmlns:a16="http://schemas.microsoft.com/office/drawing/2014/main" id="{46B16558-BB6C-2679-9426-7C8620660DBD}"/>
              </a:ext>
            </a:extLst>
          </p:cNvPr>
          <p:cNvSpPr>
            <a:spLocks noChangeArrowheads="1"/>
          </p:cNvSpPr>
          <p:nvPr/>
        </p:nvSpPr>
        <p:spPr bwMode="auto">
          <a:xfrm>
            <a:off x="1828800" y="3657601"/>
            <a:ext cx="1862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2000">
                <a:latin typeface="Times New Roman" panose="02020603050405020304" pitchFamily="18" charset="0"/>
              </a:rPr>
              <a:t>The Last Supper</a:t>
            </a:r>
          </a:p>
        </p:txBody>
      </p:sp>
      <p:sp>
        <p:nvSpPr>
          <p:cNvPr id="17415" name="Rectangle 7">
            <a:extLst>
              <a:ext uri="{FF2B5EF4-FFF2-40B4-BE49-F238E27FC236}">
                <a16:creationId xmlns:a16="http://schemas.microsoft.com/office/drawing/2014/main" id="{1B6EF394-9D29-0B35-8F7F-88075F00E2BB}"/>
              </a:ext>
            </a:extLst>
          </p:cNvPr>
          <p:cNvSpPr>
            <a:spLocks noChangeArrowheads="1"/>
          </p:cNvSpPr>
          <p:nvPr/>
        </p:nvSpPr>
        <p:spPr bwMode="auto">
          <a:xfrm>
            <a:off x="1524001" y="5791201"/>
            <a:ext cx="2651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2000">
                <a:latin typeface="Times New Roman" panose="02020603050405020304" pitchFamily="18" charset="0"/>
              </a:rPr>
              <a:t>The Virgin of the Rocks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32FBD93-8ABC-901D-6708-8D6C149926C8}"/>
              </a:ext>
            </a:extLst>
          </p:cNvPr>
          <p:cNvSpPr>
            <a:spLocks noGrp="1" noChangeArrowheads="1"/>
          </p:cNvSpPr>
          <p:nvPr>
            <p:ph type="title"/>
          </p:nvPr>
        </p:nvSpPr>
        <p:spPr/>
        <p:txBody>
          <a:bodyPr/>
          <a:lstStyle/>
          <a:p>
            <a:pPr eaLnBrk="1" hangingPunct="1"/>
            <a:r>
              <a:rPr lang="en-US" altLang="en-US"/>
              <a:t>Leonardo the Inventor</a:t>
            </a:r>
          </a:p>
        </p:txBody>
      </p:sp>
      <p:sp>
        <p:nvSpPr>
          <p:cNvPr id="18435" name="Rectangle 3">
            <a:extLst>
              <a:ext uri="{FF2B5EF4-FFF2-40B4-BE49-F238E27FC236}">
                <a16:creationId xmlns:a16="http://schemas.microsoft.com/office/drawing/2014/main" id="{29A9C33B-99C8-CB3B-3C15-27C18F945E0E}"/>
              </a:ext>
            </a:extLst>
          </p:cNvPr>
          <p:cNvSpPr>
            <a:spLocks noGrp="1" noChangeArrowheads="1"/>
          </p:cNvSpPr>
          <p:nvPr>
            <p:ph type="body" sz="half" idx="1"/>
          </p:nvPr>
        </p:nvSpPr>
        <p:spPr>
          <a:xfrm>
            <a:off x="2473326" y="1981200"/>
            <a:ext cx="3756025" cy="4114800"/>
          </a:xfrm>
        </p:spPr>
        <p:txBody>
          <a:bodyPr/>
          <a:lstStyle/>
          <a:p>
            <a:pPr eaLnBrk="1" hangingPunct="1">
              <a:lnSpc>
                <a:spcPct val="90000"/>
              </a:lnSpc>
            </a:pPr>
            <a:r>
              <a:rPr lang="en-US" altLang="en-US" sz="2000"/>
              <a:t>Adapted drawing skills to the more lucrative fields of architecture, military engineering, canal building and weapons design</a:t>
            </a:r>
          </a:p>
          <a:p>
            <a:pPr eaLnBrk="1" hangingPunct="1">
              <a:lnSpc>
                <a:spcPct val="90000"/>
              </a:lnSpc>
            </a:pPr>
            <a:r>
              <a:rPr lang="en-US" altLang="en-US" sz="2000"/>
              <a:t>Leonardo wanted to create "new machines" for a "new world“</a:t>
            </a:r>
          </a:p>
          <a:p>
            <a:pPr eaLnBrk="1" hangingPunct="1">
              <a:lnSpc>
                <a:spcPct val="90000"/>
              </a:lnSpc>
            </a:pPr>
            <a:r>
              <a:rPr lang="en-US" altLang="en-US" sz="2000"/>
              <a:t>Based on the gear, he came up with loads of different ideas, including the bicycle, a helicopter, an “auto-mobile”, and many military weapons</a:t>
            </a:r>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400"/>
          </a:p>
        </p:txBody>
      </p:sp>
      <p:pic>
        <p:nvPicPr>
          <p:cNvPr id="18436" name="Picture 4" descr="stonethrower">
            <a:extLst>
              <a:ext uri="{FF2B5EF4-FFF2-40B4-BE49-F238E27FC236}">
                <a16:creationId xmlns:a16="http://schemas.microsoft.com/office/drawing/2014/main" id="{22C9EFA3-81EA-8709-2CCE-9B174E71B0AD}"/>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378576" y="2349500"/>
            <a:ext cx="3756025" cy="2222500"/>
          </a:xfrm>
          <a:noFill/>
        </p:spPr>
      </p:pic>
      <p:sp>
        <p:nvSpPr>
          <p:cNvPr id="18437" name="Rectangle 5">
            <a:extLst>
              <a:ext uri="{FF2B5EF4-FFF2-40B4-BE49-F238E27FC236}">
                <a16:creationId xmlns:a16="http://schemas.microsoft.com/office/drawing/2014/main" id="{BE450204-E1A7-2D44-63A9-348EE657AC12}"/>
              </a:ext>
            </a:extLst>
          </p:cNvPr>
          <p:cNvSpPr>
            <a:spLocks noChangeArrowheads="1"/>
          </p:cNvSpPr>
          <p:nvPr/>
        </p:nvSpPr>
        <p:spPr bwMode="auto">
          <a:xfrm>
            <a:off x="6456363" y="4581526"/>
            <a:ext cx="369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rPr>
              <a:t>Leonardo’s first idea for a catapult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5CDC8FB-72A5-AC71-8B4C-F4CEEBE95D18}"/>
              </a:ext>
            </a:extLst>
          </p:cNvPr>
          <p:cNvSpPr>
            <a:spLocks noGrp="1" noChangeArrowheads="1"/>
          </p:cNvSpPr>
          <p:nvPr>
            <p:ph type="title"/>
          </p:nvPr>
        </p:nvSpPr>
        <p:spPr/>
        <p:txBody>
          <a:bodyPr/>
          <a:lstStyle/>
          <a:p>
            <a:pPr eaLnBrk="1" hangingPunct="1"/>
            <a:r>
              <a:rPr lang="en-US" altLang="en-US"/>
              <a:t>Leonardo’s Helicopter</a:t>
            </a:r>
          </a:p>
        </p:txBody>
      </p:sp>
      <p:pic>
        <p:nvPicPr>
          <p:cNvPr id="19459" name="Picture 3" descr="Leonardo's Rotating Airscrew Flying Machine Sketch">
            <a:extLst>
              <a:ext uri="{FF2B5EF4-FFF2-40B4-BE49-F238E27FC236}">
                <a16:creationId xmlns:a16="http://schemas.microsoft.com/office/drawing/2014/main" id="{DE53524C-861B-AB52-E528-5D9A4A879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301" y="1658939"/>
            <a:ext cx="465772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Helicopter">
            <a:hlinkClick r:id="rId4"/>
            <a:extLst>
              <a:ext uri="{FF2B5EF4-FFF2-40B4-BE49-F238E27FC236}">
                <a16:creationId xmlns:a16="http://schemas.microsoft.com/office/drawing/2014/main" id="{E1B3C380-2DB1-6020-7233-9CF855A07B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4797426"/>
            <a:ext cx="46815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5620478-89F0-7746-F8BD-E9DD970C5FE1}"/>
              </a:ext>
            </a:extLst>
          </p:cNvPr>
          <p:cNvSpPr>
            <a:spLocks noGrp="1" noChangeArrowheads="1"/>
          </p:cNvSpPr>
          <p:nvPr>
            <p:ph type="title"/>
          </p:nvPr>
        </p:nvSpPr>
        <p:spPr/>
        <p:txBody>
          <a:bodyPr/>
          <a:lstStyle/>
          <a:p>
            <a:pPr eaLnBrk="1" hangingPunct="1"/>
            <a:r>
              <a:rPr lang="en-US" altLang="en-US"/>
              <a:t>The First Tank</a:t>
            </a:r>
          </a:p>
        </p:txBody>
      </p:sp>
      <p:pic>
        <p:nvPicPr>
          <p:cNvPr id="20483" name="Picture 3" descr="Leonardo's Tank Sketch">
            <a:extLst>
              <a:ext uri="{FF2B5EF4-FFF2-40B4-BE49-F238E27FC236}">
                <a16:creationId xmlns:a16="http://schemas.microsoft.com/office/drawing/2014/main" id="{465052F5-C0F2-A94F-9430-D231F835D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89" y="1557339"/>
            <a:ext cx="381793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Tank">
            <a:hlinkClick r:id="rId4"/>
            <a:extLst>
              <a:ext uri="{FF2B5EF4-FFF2-40B4-BE49-F238E27FC236}">
                <a16:creationId xmlns:a16="http://schemas.microsoft.com/office/drawing/2014/main" id="{9725D36A-E0EA-3C7E-B4E9-2EC5838CD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5" y="4292601"/>
            <a:ext cx="38163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61D7E-61AD-ED2B-A5E4-3E83161329CD}"/>
              </a:ext>
            </a:extLst>
          </p:cNvPr>
          <p:cNvSpPr>
            <a:spLocks noGrp="1"/>
          </p:cNvSpPr>
          <p:nvPr>
            <p:ph sz="half" idx="1"/>
          </p:nvPr>
        </p:nvSpPr>
        <p:spPr>
          <a:xfrm>
            <a:off x="1197430" y="686821"/>
            <a:ext cx="9372599" cy="5735750"/>
          </a:xfrm>
        </p:spPr>
        <p:txBody>
          <a:bodyPr>
            <a:normAutofit/>
          </a:bodyPr>
          <a:lstStyle/>
          <a:p>
            <a:r>
              <a:rPr lang="en-US" sz="3200" dirty="0"/>
              <a:t>1st Art - Architecture</a:t>
            </a:r>
          </a:p>
          <a:p>
            <a:r>
              <a:rPr lang="en-US" sz="3200" dirty="0"/>
              <a:t>2nd Art - Sculpture</a:t>
            </a:r>
          </a:p>
          <a:p>
            <a:r>
              <a:rPr lang="en-US" sz="3200" dirty="0"/>
              <a:t>3rd Art - Painting and Drawing</a:t>
            </a:r>
          </a:p>
          <a:p>
            <a:r>
              <a:rPr lang="en-US" sz="3200" dirty="0"/>
              <a:t>4th Art - Music</a:t>
            </a:r>
          </a:p>
          <a:p>
            <a:r>
              <a:rPr lang="en-US" sz="3200" dirty="0"/>
              <a:t>5th Art - Literature and Poetry</a:t>
            </a:r>
          </a:p>
          <a:p>
            <a:r>
              <a:rPr lang="en-US" sz="3200" dirty="0"/>
              <a:t>6th Art - Dance, Mime, theatre, opera &amp; circus</a:t>
            </a:r>
          </a:p>
          <a:p>
            <a:r>
              <a:rPr lang="en-US" sz="3200" dirty="0"/>
              <a:t>7th Art - Cinema</a:t>
            </a:r>
          </a:p>
          <a:p>
            <a:r>
              <a:rPr lang="en-US" sz="3200" dirty="0"/>
              <a:t>8th Art - Radio, TV, and photography</a:t>
            </a:r>
          </a:p>
          <a:p>
            <a:r>
              <a:rPr lang="en-US" sz="3200" dirty="0"/>
              <a:t>9th Art - Comics</a:t>
            </a:r>
          </a:p>
          <a:p>
            <a:r>
              <a:rPr lang="en-US" sz="3200" dirty="0"/>
              <a:t>10th Art - Video games and digital Art</a:t>
            </a:r>
          </a:p>
          <a:p>
            <a:endParaRPr lang="en-US" sz="3200" dirty="0"/>
          </a:p>
        </p:txBody>
      </p:sp>
      <p:sp>
        <p:nvSpPr>
          <p:cNvPr id="9" name="Rectangle: Rounded Corners 8">
            <a:extLst>
              <a:ext uri="{FF2B5EF4-FFF2-40B4-BE49-F238E27FC236}">
                <a16:creationId xmlns:a16="http://schemas.microsoft.com/office/drawing/2014/main" id="{48ACEE5B-F396-6D52-BAEC-21B3FF7E49BC}"/>
              </a:ext>
            </a:extLst>
          </p:cNvPr>
          <p:cNvSpPr/>
          <p:nvPr/>
        </p:nvSpPr>
        <p:spPr>
          <a:xfrm>
            <a:off x="391886" y="534422"/>
            <a:ext cx="10822352" cy="5997007"/>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a:extLst>
              <a:ext uri="{FF2B5EF4-FFF2-40B4-BE49-F238E27FC236}">
                <a16:creationId xmlns:a16="http://schemas.microsoft.com/office/drawing/2014/main" id="{77C5F916-981F-DAAE-661E-FD1BC5022A6E}"/>
              </a:ext>
            </a:extLst>
          </p:cNvPr>
          <p:cNvSpPr/>
          <p:nvPr/>
        </p:nvSpPr>
        <p:spPr>
          <a:xfrm rot="2746018">
            <a:off x="7255501" y="1342145"/>
            <a:ext cx="4878134" cy="1571976"/>
          </a:xfrm>
          <a:prstGeom prst="ellipse">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E165BACB-1EEE-C4DE-EBE4-DFE8199F35C3}"/>
              </a:ext>
            </a:extLst>
          </p:cNvPr>
          <p:cNvSpPr/>
          <p:nvPr/>
        </p:nvSpPr>
        <p:spPr>
          <a:xfrm rot="2895939">
            <a:off x="7967982" y="1680086"/>
            <a:ext cx="348415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 10 Arts</a:t>
            </a:r>
          </a:p>
        </p:txBody>
      </p:sp>
    </p:spTree>
    <p:extLst>
      <p:ext uri="{BB962C8B-B14F-4D97-AF65-F5344CB8AC3E}">
        <p14:creationId xmlns:p14="http://schemas.microsoft.com/office/powerpoint/2010/main" val="33493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460BB77-7259-A1AF-500F-D36860C8C83B}"/>
              </a:ext>
            </a:extLst>
          </p:cNvPr>
          <p:cNvSpPr>
            <a:spLocks noGrp="1" noChangeArrowheads="1"/>
          </p:cNvSpPr>
          <p:nvPr>
            <p:ph type="title"/>
          </p:nvPr>
        </p:nvSpPr>
        <p:spPr/>
        <p:txBody>
          <a:bodyPr/>
          <a:lstStyle/>
          <a:p>
            <a:pPr eaLnBrk="1" hangingPunct="1"/>
            <a:r>
              <a:rPr lang="en-US" altLang="en-US"/>
              <a:t>“Leo-chute”</a:t>
            </a:r>
          </a:p>
        </p:txBody>
      </p:sp>
      <p:pic>
        <p:nvPicPr>
          <p:cNvPr id="21507" name="Picture 3" descr="Leonardo's Parachute Sketch">
            <a:extLst>
              <a:ext uri="{FF2B5EF4-FFF2-40B4-BE49-F238E27FC236}">
                <a16:creationId xmlns:a16="http://schemas.microsoft.com/office/drawing/2014/main" id="{9EA71EA3-1E83-AA42-9D27-215355A15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2405063"/>
            <a:ext cx="489585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Skydiver">
            <a:hlinkClick r:id="rId4"/>
            <a:extLst>
              <a:ext uri="{FF2B5EF4-FFF2-40B4-BE49-F238E27FC236}">
                <a16:creationId xmlns:a16="http://schemas.microsoft.com/office/drawing/2014/main" id="{61AC2057-507E-77BE-E834-DFE9AEF68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6739" y="2420939"/>
            <a:ext cx="29241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212170C-E056-A809-E776-FA1C7CE04650}"/>
              </a:ext>
            </a:extLst>
          </p:cNvPr>
          <p:cNvSpPr>
            <a:spLocks noGrp="1" noChangeArrowheads="1"/>
          </p:cNvSpPr>
          <p:nvPr>
            <p:ph type="title"/>
          </p:nvPr>
        </p:nvSpPr>
        <p:spPr/>
        <p:txBody>
          <a:bodyPr/>
          <a:lstStyle/>
          <a:p>
            <a:pPr eaLnBrk="1" hangingPunct="1"/>
            <a:r>
              <a:rPr lang="en-US" altLang="en-US"/>
              <a:t>Diving During the Renaissance?</a:t>
            </a:r>
          </a:p>
        </p:txBody>
      </p:sp>
      <p:pic>
        <p:nvPicPr>
          <p:cNvPr id="22531" name="Picture 3" descr="Leonardo's Diving Suit Sketch">
            <a:extLst>
              <a:ext uri="{FF2B5EF4-FFF2-40B4-BE49-F238E27FC236}">
                <a16:creationId xmlns:a16="http://schemas.microsoft.com/office/drawing/2014/main" id="{6157F6B3-156C-1091-4C1F-8A6F22248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2116138"/>
            <a:ext cx="44148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Navy Diver">
            <a:hlinkClick r:id="rId4"/>
            <a:extLst>
              <a:ext uri="{FF2B5EF4-FFF2-40B4-BE49-F238E27FC236}">
                <a16:creationId xmlns:a16="http://schemas.microsoft.com/office/drawing/2014/main" id="{1DBD9EEB-834B-CC1A-741F-6B611B4A98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0" y="2133600"/>
            <a:ext cx="40259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A2E7991-D45B-B97F-407A-FF801F0F630E}"/>
              </a:ext>
            </a:extLst>
          </p:cNvPr>
          <p:cNvSpPr>
            <a:spLocks noGrp="1" noChangeArrowheads="1"/>
          </p:cNvSpPr>
          <p:nvPr>
            <p:ph type="title"/>
          </p:nvPr>
        </p:nvSpPr>
        <p:spPr/>
        <p:txBody>
          <a:bodyPr/>
          <a:lstStyle/>
          <a:p>
            <a:pPr eaLnBrk="1" hangingPunct="1"/>
            <a:r>
              <a:rPr lang="en-US" altLang="en-US"/>
              <a:t>The Water Lift</a:t>
            </a:r>
          </a:p>
        </p:txBody>
      </p:sp>
      <p:sp>
        <p:nvSpPr>
          <p:cNvPr id="23555" name="Rectangle 3">
            <a:extLst>
              <a:ext uri="{FF2B5EF4-FFF2-40B4-BE49-F238E27FC236}">
                <a16:creationId xmlns:a16="http://schemas.microsoft.com/office/drawing/2014/main" id="{3056879E-5AB7-6937-4D2D-78532E3B3C94}"/>
              </a:ext>
            </a:extLst>
          </p:cNvPr>
          <p:cNvSpPr>
            <a:spLocks noGrp="1" noChangeArrowheads="1"/>
          </p:cNvSpPr>
          <p:nvPr>
            <p:ph type="body" sz="half" idx="2"/>
          </p:nvPr>
        </p:nvSpPr>
        <p:spPr>
          <a:xfrm>
            <a:off x="6378576" y="1981200"/>
            <a:ext cx="3756025" cy="4114800"/>
          </a:xfrm>
        </p:spPr>
        <p:txBody>
          <a:bodyPr/>
          <a:lstStyle/>
          <a:p>
            <a:pPr eaLnBrk="1" hangingPunct="1">
              <a:lnSpc>
                <a:spcPct val="90000"/>
              </a:lnSpc>
            </a:pPr>
            <a:r>
              <a:rPr lang="en-US" altLang="en-US" sz="2400"/>
              <a:t>This invention consists of a water wheel, two screws and two towers</a:t>
            </a:r>
          </a:p>
          <a:p>
            <a:pPr eaLnBrk="1" hangingPunct="1">
              <a:lnSpc>
                <a:spcPct val="90000"/>
              </a:lnSpc>
            </a:pPr>
            <a:r>
              <a:rPr lang="en-US" altLang="en-US" sz="2400"/>
              <a:t>As the water wheel turns, the screws turn, pushing the water up to the highest tower</a:t>
            </a:r>
          </a:p>
          <a:p>
            <a:pPr eaLnBrk="1" hangingPunct="1">
              <a:lnSpc>
                <a:spcPct val="90000"/>
              </a:lnSpc>
            </a:pPr>
            <a:r>
              <a:rPr lang="en-US" altLang="en-US" sz="2400"/>
              <a:t>The tall tower acts as a reservoir for gravity fed water pipes</a:t>
            </a:r>
          </a:p>
          <a:p>
            <a:pPr eaLnBrk="1" hangingPunct="1">
              <a:lnSpc>
                <a:spcPct val="90000"/>
              </a:lnSpc>
            </a:pPr>
            <a:endParaRPr lang="en-US" altLang="en-US" sz="2400"/>
          </a:p>
        </p:txBody>
      </p:sp>
      <p:pic>
        <p:nvPicPr>
          <p:cNvPr id="23556" name="Picture 4" descr="archscrew">
            <a:extLst>
              <a:ext uri="{FF2B5EF4-FFF2-40B4-BE49-F238E27FC236}">
                <a16:creationId xmlns:a16="http://schemas.microsoft.com/office/drawing/2014/main" id="{F91AE0C7-9A13-4FE3-8BBD-593C30332C1D}"/>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473326" y="2619376"/>
            <a:ext cx="3756025" cy="2836863"/>
          </a:xfr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CE210DD-9FB9-4A08-DE31-608FB04A4BEC}"/>
              </a:ext>
            </a:extLst>
          </p:cNvPr>
          <p:cNvSpPr>
            <a:spLocks noGrp="1" noChangeArrowheads="1"/>
          </p:cNvSpPr>
          <p:nvPr>
            <p:ph type="title"/>
          </p:nvPr>
        </p:nvSpPr>
        <p:spPr/>
        <p:txBody>
          <a:bodyPr/>
          <a:lstStyle/>
          <a:p>
            <a:pPr eaLnBrk="1" hangingPunct="1"/>
            <a:r>
              <a:rPr lang="en-US" altLang="en-US"/>
              <a:t>The Machine Gun</a:t>
            </a:r>
          </a:p>
        </p:txBody>
      </p:sp>
      <p:sp>
        <p:nvSpPr>
          <p:cNvPr id="24579" name="Rectangle 3">
            <a:extLst>
              <a:ext uri="{FF2B5EF4-FFF2-40B4-BE49-F238E27FC236}">
                <a16:creationId xmlns:a16="http://schemas.microsoft.com/office/drawing/2014/main" id="{7422F372-CC1A-10A8-5032-620D1FA73B7A}"/>
              </a:ext>
            </a:extLst>
          </p:cNvPr>
          <p:cNvSpPr>
            <a:spLocks noGrp="1" noChangeArrowheads="1"/>
          </p:cNvSpPr>
          <p:nvPr>
            <p:ph type="body" sz="half" idx="1"/>
          </p:nvPr>
        </p:nvSpPr>
        <p:spPr>
          <a:xfrm>
            <a:off x="2473326" y="1981200"/>
            <a:ext cx="3756025" cy="4114800"/>
          </a:xfrm>
        </p:spPr>
        <p:txBody>
          <a:bodyPr/>
          <a:lstStyle/>
          <a:p>
            <a:pPr eaLnBrk="1" hangingPunct="1"/>
            <a:r>
              <a:rPr lang="en-US" altLang="en-US" sz="2400"/>
              <a:t>This machine actually consisted of three sets of machine guns, set on a rotating drum </a:t>
            </a:r>
          </a:p>
          <a:p>
            <a:pPr eaLnBrk="1" hangingPunct="1"/>
            <a:r>
              <a:rPr lang="en-US" altLang="en-US" sz="2400"/>
              <a:t>When the first set is fired, the force of the explosion would pivot the guns down, bringing the next set of guns to the top, ready to be fired. </a:t>
            </a:r>
          </a:p>
          <a:p>
            <a:pPr eaLnBrk="1" hangingPunct="1"/>
            <a:endParaRPr lang="en-US" altLang="en-US" sz="2400"/>
          </a:p>
        </p:txBody>
      </p:sp>
      <p:pic>
        <p:nvPicPr>
          <p:cNvPr id="24580" name="Picture 4" descr="machinegun">
            <a:extLst>
              <a:ext uri="{FF2B5EF4-FFF2-40B4-BE49-F238E27FC236}">
                <a16:creationId xmlns:a16="http://schemas.microsoft.com/office/drawing/2014/main" id="{FB8EB875-18C4-5285-4A9D-BAE1B9F81DDA}"/>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378576" y="2103439"/>
            <a:ext cx="3756025" cy="3868737"/>
          </a:xfr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1A2236F-002F-7DEE-B0DD-F1B50C533CEF}"/>
              </a:ext>
            </a:extLst>
          </p:cNvPr>
          <p:cNvSpPr>
            <a:spLocks noGrp="1" noChangeArrowheads="1"/>
          </p:cNvSpPr>
          <p:nvPr>
            <p:ph type="title"/>
          </p:nvPr>
        </p:nvSpPr>
        <p:spPr/>
        <p:txBody>
          <a:bodyPr/>
          <a:lstStyle/>
          <a:p>
            <a:pPr eaLnBrk="1" hangingPunct="1"/>
            <a:r>
              <a:rPr lang="en-US" altLang="en-US"/>
              <a:t>The Thread Cutter</a:t>
            </a:r>
          </a:p>
        </p:txBody>
      </p:sp>
      <p:sp>
        <p:nvSpPr>
          <p:cNvPr id="25603" name="Rectangle 3">
            <a:extLst>
              <a:ext uri="{FF2B5EF4-FFF2-40B4-BE49-F238E27FC236}">
                <a16:creationId xmlns:a16="http://schemas.microsoft.com/office/drawing/2014/main" id="{3BDE984A-678B-0B48-337E-EEA573C49E75}"/>
              </a:ext>
            </a:extLst>
          </p:cNvPr>
          <p:cNvSpPr>
            <a:spLocks noGrp="1" noChangeArrowheads="1"/>
          </p:cNvSpPr>
          <p:nvPr>
            <p:ph type="body" sz="half" idx="2"/>
          </p:nvPr>
        </p:nvSpPr>
        <p:spPr>
          <a:xfrm>
            <a:off x="6378576" y="1981200"/>
            <a:ext cx="5200014" cy="4114800"/>
          </a:xfrm>
        </p:spPr>
        <p:txBody>
          <a:bodyPr>
            <a:normAutofit/>
          </a:bodyPr>
          <a:lstStyle/>
          <a:p>
            <a:pPr eaLnBrk="1" hangingPunct="1">
              <a:lnSpc>
                <a:spcPct val="90000"/>
              </a:lnSpc>
            </a:pPr>
            <a:r>
              <a:rPr lang="en-US" altLang="en-US" sz="2400" dirty="0"/>
              <a:t>This machine cuts the threads of screws </a:t>
            </a:r>
          </a:p>
          <a:p>
            <a:pPr eaLnBrk="1" hangingPunct="1">
              <a:lnSpc>
                <a:spcPct val="90000"/>
              </a:lnSpc>
            </a:pPr>
            <a:r>
              <a:rPr lang="en-US" altLang="en-US" sz="2400" dirty="0"/>
              <a:t>A bar, the one to have the thread cut into it, would be laid in between the two screws. </a:t>
            </a:r>
          </a:p>
          <a:p>
            <a:pPr eaLnBrk="1" hangingPunct="1">
              <a:lnSpc>
                <a:spcPct val="90000"/>
              </a:lnSpc>
            </a:pPr>
            <a:r>
              <a:rPr lang="en-US" altLang="en-US" sz="2400" dirty="0"/>
              <a:t>As the cranks on the end of the table were turned, the cutting blade would be carried down the two screws, creating an even groove to be used for screws, bolts, etc. </a:t>
            </a:r>
          </a:p>
        </p:txBody>
      </p:sp>
      <p:pic>
        <p:nvPicPr>
          <p:cNvPr id="25604" name="Picture 4" descr="screwcutting">
            <a:extLst>
              <a:ext uri="{FF2B5EF4-FFF2-40B4-BE49-F238E27FC236}">
                <a16:creationId xmlns:a16="http://schemas.microsoft.com/office/drawing/2014/main" id="{298A80BD-FC3E-1A15-F461-401D332151D1}"/>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473326" y="2992439"/>
            <a:ext cx="3756025" cy="2090737"/>
          </a:xfr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C60748E-372B-8F7F-83BF-DC52F6BBB761}"/>
              </a:ext>
            </a:extLst>
          </p:cNvPr>
          <p:cNvSpPr>
            <a:spLocks noGrp="1" noChangeArrowheads="1"/>
          </p:cNvSpPr>
          <p:nvPr>
            <p:ph type="title"/>
          </p:nvPr>
        </p:nvSpPr>
        <p:spPr/>
        <p:txBody>
          <a:bodyPr/>
          <a:lstStyle/>
          <a:p>
            <a:pPr eaLnBrk="1" hangingPunct="1"/>
            <a:r>
              <a:rPr lang="en-US" altLang="en-US"/>
              <a:t>Right to Left</a:t>
            </a:r>
          </a:p>
        </p:txBody>
      </p:sp>
      <p:sp>
        <p:nvSpPr>
          <p:cNvPr id="26627" name="Rectangle 3">
            <a:extLst>
              <a:ext uri="{FF2B5EF4-FFF2-40B4-BE49-F238E27FC236}">
                <a16:creationId xmlns:a16="http://schemas.microsoft.com/office/drawing/2014/main" id="{C46C355E-852F-7A30-49BE-813B02A50737}"/>
              </a:ext>
            </a:extLst>
          </p:cNvPr>
          <p:cNvSpPr>
            <a:spLocks noGrp="1" noChangeArrowheads="1"/>
          </p:cNvSpPr>
          <p:nvPr>
            <p:ph type="body" sz="half" idx="1"/>
          </p:nvPr>
        </p:nvSpPr>
        <p:spPr>
          <a:xfrm>
            <a:off x="765810" y="1981200"/>
            <a:ext cx="5463541" cy="4114800"/>
          </a:xfrm>
        </p:spPr>
        <p:txBody>
          <a:bodyPr>
            <a:normAutofit lnSpcReduction="10000"/>
          </a:bodyPr>
          <a:lstStyle/>
          <a:p>
            <a:pPr eaLnBrk="1" hangingPunct="1">
              <a:lnSpc>
                <a:spcPct val="90000"/>
              </a:lnSpc>
            </a:pPr>
            <a:r>
              <a:rPr lang="en-US" altLang="en-US" dirty="0"/>
              <a:t>Leonardo wrote in Italian using a special kind of shorthand that he invented himself</a:t>
            </a:r>
          </a:p>
          <a:p>
            <a:pPr eaLnBrk="1" hangingPunct="1">
              <a:lnSpc>
                <a:spcPct val="90000"/>
              </a:lnSpc>
            </a:pPr>
            <a:r>
              <a:rPr lang="en-US" altLang="en-US" dirty="0"/>
              <a:t>He usually used “mirror writing,” starting at the right side of the page and moving to the left</a:t>
            </a:r>
          </a:p>
          <a:p>
            <a:pPr eaLnBrk="1" hangingPunct="1">
              <a:lnSpc>
                <a:spcPct val="90000"/>
              </a:lnSpc>
            </a:pPr>
            <a:r>
              <a:rPr lang="en-US" altLang="en-US" dirty="0"/>
              <a:t>Only when he was writing something intended for other people did he write in the normal direction</a:t>
            </a:r>
          </a:p>
        </p:txBody>
      </p:sp>
      <p:sp>
        <p:nvSpPr>
          <p:cNvPr id="26628" name="Rectangle 4">
            <a:extLst>
              <a:ext uri="{FF2B5EF4-FFF2-40B4-BE49-F238E27FC236}">
                <a16:creationId xmlns:a16="http://schemas.microsoft.com/office/drawing/2014/main" id="{6A8370B7-1AD6-E10E-27D3-CA5E800FA923}"/>
              </a:ext>
            </a:extLst>
          </p:cNvPr>
          <p:cNvSpPr>
            <a:spLocks noChangeArrowheads="1"/>
          </p:cNvSpPr>
          <p:nvPr/>
        </p:nvSpPr>
        <p:spPr bwMode="auto">
          <a:xfrm>
            <a:off x="1549400" y="30353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26629" name="Picture 5" descr="leo-name">
            <a:extLst>
              <a:ext uri="{FF2B5EF4-FFF2-40B4-BE49-F238E27FC236}">
                <a16:creationId xmlns:a16="http://schemas.microsoft.com/office/drawing/2014/main" id="{7461F80E-E097-2737-8207-B3C7E845B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133601"/>
            <a:ext cx="35814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a:extLst>
              <a:ext uri="{FF2B5EF4-FFF2-40B4-BE49-F238E27FC236}">
                <a16:creationId xmlns:a16="http://schemas.microsoft.com/office/drawing/2014/main" id="{AACB7660-7D62-6292-BEDB-D5FA803BCC89}"/>
              </a:ext>
            </a:extLst>
          </p:cNvPr>
          <p:cNvSpPr>
            <a:spLocks noChangeArrowheads="1"/>
          </p:cNvSpPr>
          <p:nvPr/>
        </p:nvSpPr>
        <p:spPr bwMode="auto">
          <a:xfrm>
            <a:off x="6119814" y="4953001"/>
            <a:ext cx="45743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Leonardo’s Signature in a notebook</a:t>
            </a:r>
            <a:br>
              <a:rPr lang="en-US" altLang="en-US" sz="2400">
                <a:latin typeface="Times New Roman" panose="02020603050405020304" pitchFamily="18" charset="0"/>
              </a:rPr>
            </a:br>
            <a:endParaRPr lang="en-US" altLang="en-US" sz="2400">
              <a:latin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51B61C1-CF02-849B-C611-F373AFCE6033}"/>
              </a:ext>
            </a:extLst>
          </p:cNvPr>
          <p:cNvSpPr>
            <a:spLocks noGrp="1" noChangeArrowheads="1"/>
          </p:cNvSpPr>
          <p:nvPr>
            <p:ph type="title"/>
          </p:nvPr>
        </p:nvSpPr>
        <p:spPr/>
        <p:txBody>
          <a:bodyPr/>
          <a:lstStyle/>
          <a:p>
            <a:pPr eaLnBrk="1" hangingPunct="1"/>
            <a:r>
              <a:rPr lang="en-US" altLang="en-US"/>
              <a:t>Mystery of the Mona Lisa</a:t>
            </a:r>
          </a:p>
        </p:txBody>
      </p:sp>
      <p:sp>
        <p:nvSpPr>
          <p:cNvPr id="27651" name="Rectangle 3">
            <a:extLst>
              <a:ext uri="{FF2B5EF4-FFF2-40B4-BE49-F238E27FC236}">
                <a16:creationId xmlns:a16="http://schemas.microsoft.com/office/drawing/2014/main" id="{C0E1D9C5-9ADD-8CFB-FF73-D1ADFD7AC4B5}"/>
              </a:ext>
            </a:extLst>
          </p:cNvPr>
          <p:cNvSpPr>
            <a:spLocks noGrp="1" noChangeArrowheads="1"/>
          </p:cNvSpPr>
          <p:nvPr>
            <p:ph type="body" sz="half" idx="1"/>
          </p:nvPr>
        </p:nvSpPr>
        <p:spPr>
          <a:xfrm>
            <a:off x="502920" y="1981200"/>
            <a:ext cx="5726431" cy="4114800"/>
          </a:xfrm>
        </p:spPr>
        <p:txBody>
          <a:bodyPr>
            <a:normAutofit/>
          </a:bodyPr>
          <a:lstStyle/>
          <a:p>
            <a:pPr eaLnBrk="1" hangingPunct="1">
              <a:lnSpc>
                <a:spcPct val="80000"/>
              </a:lnSpc>
            </a:pPr>
            <a:r>
              <a:rPr lang="en-US" altLang="en-US" sz="2400" dirty="0"/>
              <a:t>He recorded in his notebooks the records of model sittings; but records of the Mona Lisa model sitting are nowhere to be found</a:t>
            </a:r>
          </a:p>
          <a:p>
            <a:pPr eaLnBrk="1" hangingPunct="1">
              <a:lnSpc>
                <a:spcPct val="80000"/>
              </a:lnSpc>
            </a:pPr>
            <a:r>
              <a:rPr lang="en-US" altLang="en-US" sz="2400" dirty="0"/>
              <a:t>Theories are that Leonardo painted himself, and this theory is supported by analyzing the facial features of Leonardo’s face and that of the famous painting</a:t>
            </a:r>
          </a:p>
          <a:p>
            <a:pPr eaLnBrk="1" hangingPunct="1">
              <a:lnSpc>
                <a:spcPct val="80000"/>
              </a:lnSpc>
            </a:pPr>
            <a:r>
              <a:rPr lang="en-US" altLang="en-US" sz="2400" dirty="0"/>
              <a:t>If the features of the face were placed on top of each other, and flipped, they would align perfectly</a:t>
            </a:r>
          </a:p>
        </p:txBody>
      </p:sp>
      <p:sp>
        <p:nvSpPr>
          <p:cNvPr id="27652" name="Rectangle 4">
            <a:extLst>
              <a:ext uri="{FF2B5EF4-FFF2-40B4-BE49-F238E27FC236}">
                <a16:creationId xmlns:a16="http://schemas.microsoft.com/office/drawing/2014/main" id="{3F2A41ED-D7C2-699D-BB18-98A203992DDF}"/>
              </a:ext>
            </a:extLst>
          </p:cNvPr>
          <p:cNvSpPr>
            <a:spLocks noChangeArrowheads="1"/>
          </p:cNvSpPr>
          <p:nvPr/>
        </p:nvSpPr>
        <p:spPr bwMode="auto">
          <a:xfrm>
            <a:off x="1549400" y="30353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27653" name="Picture 7" descr="Mona Lisa">
            <a:extLst>
              <a:ext uri="{FF2B5EF4-FFF2-40B4-BE49-F238E27FC236}">
                <a16:creationId xmlns:a16="http://schemas.microsoft.com/office/drawing/2014/main" id="{9B3052A3-8703-DAFC-C0CC-1F3C759F3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26" y="3879851"/>
            <a:ext cx="1922463"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Click to view full-sized image">
            <a:hlinkClick r:id="rId4"/>
            <a:extLst>
              <a:ext uri="{FF2B5EF4-FFF2-40B4-BE49-F238E27FC236}">
                <a16:creationId xmlns:a16="http://schemas.microsoft.com/office/drawing/2014/main" id="{BE822FEE-9AA4-8FF4-8A6B-43B49D2BF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4163" y="3878263"/>
            <a:ext cx="18478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9">
            <a:extLst>
              <a:ext uri="{FF2B5EF4-FFF2-40B4-BE49-F238E27FC236}">
                <a16:creationId xmlns:a16="http://schemas.microsoft.com/office/drawing/2014/main" id="{B998E84F-446F-6228-0767-6A05E0F05708}"/>
              </a:ext>
            </a:extLst>
          </p:cNvPr>
          <p:cNvSpPr>
            <a:spLocks noChangeArrowheads="1"/>
          </p:cNvSpPr>
          <p:nvPr/>
        </p:nvSpPr>
        <p:spPr bwMode="auto">
          <a:xfrm>
            <a:off x="6610351" y="3860800"/>
            <a:ext cx="1871663" cy="28082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27656" name="Rectangle 12">
            <a:extLst>
              <a:ext uri="{FF2B5EF4-FFF2-40B4-BE49-F238E27FC236}">
                <a16:creationId xmlns:a16="http://schemas.microsoft.com/office/drawing/2014/main" id="{325CFD1B-B52F-BF1B-A81A-AC66C2612D38}"/>
              </a:ext>
            </a:extLst>
          </p:cNvPr>
          <p:cNvSpPr>
            <a:spLocks noChangeArrowheads="1"/>
          </p:cNvSpPr>
          <p:nvPr/>
        </p:nvSpPr>
        <p:spPr bwMode="auto">
          <a:xfrm>
            <a:off x="8616951" y="3860800"/>
            <a:ext cx="1871663" cy="28082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27657" name="Picture 13" descr="Mona Lisa Morph">
            <a:extLst>
              <a:ext uri="{FF2B5EF4-FFF2-40B4-BE49-F238E27FC236}">
                <a16:creationId xmlns:a16="http://schemas.microsoft.com/office/drawing/2014/main" id="{06191FE9-6DF5-1711-2B8C-B3AEDDBED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1713" y="1600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8" name="Rectangle 512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0" name="Group 512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5131" name="Group 513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5135" name="Freeform: Shape 513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6" name="Freeform: Shape 513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132" name="Group 513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5133" name="Freeform: Shape 513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4" name="Freeform: Shape 513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5123" name="Title 4">
            <a:extLst>
              <a:ext uri="{FF2B5EF4-FFF2-40B4-BE49-F238E27FC236}">
                <a16:creationId xmlns:a16="http://schemas.microsoft.com/office/drawing/2014/main" id="{8FDD34D9-C303-CBC8-153D-AC30C6391C0A}"/>
              </a:ext>
            </a:extLst>
          </p:cNvPr>
          <p:cNvSpPr>
            <a:spLocks noGrp="1"/>
          </p:cNvSpPr>
          <p:nvPr>
            <p:ph type="ctrTitle"/>
          </p:nvPr>
        </p:nvSpPr>
        <p:spPr>
          <a:xfrm>
            <a:off x="838199" y="1120676"/>
            <a:ext cx="9574531" cy="2308324"/>
          </a:xfrm>
        </p:spPr>
        <p:txBody>
          <a:bodyPr>
            <a:normAutofit/>
          </a:bodyPr>
          <a:lstStyle/>
          <a:p>
            <a:pPr algn="l"/>
            <a:r>
              <a:rPr lang="en-IE" altLang="en-US" sz="7200" dirty="0">
                <a:solidFill>
                  <a:schemeClr val="bg1"/>
                </a:solidFill>
              </a:rPr>
              <a:t>Leonardo’s Notebooks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odexTrivulzianus">
            <a:extLst>
              <a:ext uri="{FF2B5EF4-FFF2-40B4-BE49-F238E27FC236}">
                <a16:creationId xmlns:a16="http://schemas.microsoft.com/office/drawing/2014/main" id="{3F857ADF-594B-9207-30AE-3BC89360B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0"/>
            <a:ext cx="4684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2423214851_bff519dcfe_o.jpg">
            <a:extLst>
              <a:ext uri="{FF2B5EF4-FFF2-40B4-BE49-F238E27FC236}">
                <a16:creationId xmlns:a16="http://schemas.microsoft.com/office/drawing/2014/main" id="{A1FC76A1-50AB-861F-6EED-A1FD9FF59D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6350"/>
            <a:ext cx="4500562"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8F3E7107-D555-E3FA-FAFC-AB7BD2289E8B}"/>
              </a:ext>
            </a:extLst>
          </p:cNvPr>
          <p:cNvSpPr>
            <a:spLocks noGrp="1" noChangeArrowheads="1"/>
          </p:cNvSpPr>
          <p:nvPr>
            <p:ph type="title"/>
          </p:nvPr>
        </p:nvSpPr>
        <p:spPr/>
        <p:txBody>
          <a:bodyPr/>
          <a:lstStyle/>
          <a:p>
            <a:pPr eaLnBrk="1" hangingPunct="1"/>
            <a:r>
              <a:rPr lang="en-IE" altLang="en-US"/>
              <a:t>Leonardo’s Notebooks</a:t>
            </a:r>
            <a:endParaRPr lang="en-US" altLang="en-US"/>
          </a:p>
        </p:txBody>
      </p:sp>
      <p:sp>
        <p:nvSpPr>
          <p:cNvPr id="8195" name="Rectangle 5">
            <a:extLst>
              <a:ext uri="{FF2B5EF4-FFF2-40B4-BE49-F238E27FC236}">
                <a16:creationId xmlns:a16="http://schemas.microsoft.com/office/drawing/2014/main" id="{C9C00D7E-5058-5E4A-5B98-CD731802160D}"/>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Leonardo's notebooks may have started out as just a way for him to improve the quality of his paintings. </a:t>
            </a:r>
          </a:p>
          <a:p>
            <a:pPr marL="1050925" lvl="1" indent="-609600">
              <a:buClr>
                <a:schemeClr val="tx1"/>
              </a:buClr>
            </a:pPr>
            <a:r>
              <a:rPr lang="en-IE" altLang="en-US"/>
              <a:t>He studied anatomy to portray the human body accurately. </a:t>
            </a:r>
          </a:p>
          <a:p>
            <a:pPr marL="1050925" lvl="1" indent="-609600">
              <a:buClr>
                <a:schemeClr val="tx1"/>
              </a:buClr>
            </a:pPr>
            <a:r>
              <a:rPr lang="en-IE" altLang="en-US"/>
              <a:t>He studied plants and rocks to make them authentic for his paintings. </a:t>
            </a:r>
          </a:p>
          <a:p>
            <a:pPr marL="1050925" lvl="1" indent="-609600">
              <a:buClr>
                <a:schemeClr val="tx1"/>
              </a:buClr>
            </a:pPr>
            <a:r>
              <a:rPr lang="en-IE" altLang="en-US"/>
              <a:t>Somewhere along the line, however, the books became more than that. They became a record of his life-long fascination with nature and his genius for invention.</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5C32D4C3-0A7F-7A87-6416-A54A4F81F9BF}"/>
              </a:ext>
            </a:extLst>
          </p:cNvPr>
          <p:cNvSpPr>
            <a:spLocks noChangeArrowheads="1"/>
          </p:cNvSpPr>
          <p:nvPr/>
        </p:nvSpPr>
        <p:spPr bwMode="auto">
          <a:xfrm>
            <a:off x="1524000" y="0"/>
            <a:ext cx="9144000" cy="6858000"/>
          </a:xfrm>
          <a:prstGeom prst="rect">
            <a:avLst/>
          </a:prstGeom>
          <a:solidFill>
            <a:srgbClr val="000000"/>
          </a:solidFill>
          <a:ln w="9525" algn="ctr">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4099" name="Picture 5" descr="leonardo">
            <a:extLst>
              <a:ext uri="{FF2B5EF4-FFF2-40B4-BE49-F238E27FC236}">
                <a16:creationId xmlns:a16="http://schemas.microsoft.com/office/drawing/2014/main" id="{F391E5EE-8B33-5E60-DF07-FEB6B4C97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4" y="0"/>
            <a:ext cx="540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0575B2D4-7C75-F0B8-7E1E-78912E9F3148}"/>
              </a:ext>
            </a:extLst>
          </p:cNvPr>
          <p:cNvSpPr>
            <a:spLocks noGrp="1" noChangeArrowheads="1"/>
          </p:cNvSpPr>
          <p:nvPr>
            <p:ph type="body" sz="half" idx="1"/>
          </p:nvPr>
        </p:nvSpPr>
        <p:spPr>
          <a:xfrm>
            <a:off x="4294189" y="5540375"/>
            <a:ext cx="3602037" cy="1201738"/>
          </a:xfrm>
        </p:spPr>
        <p:txBody>
          <a:bodyPr/>
          <a:lstStyle/>
          <a:p>
            <a:pPr eaLnBrk="1" hangingPunct="1">
              <a:buFont typeface="Wingdings" panose="05000000000000000000" pitchFamily="2" charset="2"/>
              <a:buNone/>
            </a:pPr>
            <a:r>
              <a:rPr lang="en-US" altLang="en-US" b="1">
                <a:solidFill>
                  <a:schemeClr val="bg1"/>
                </a:solidFill>
              </a:rPr>
              <a:t>Leonardo da Vinci</a:t>
            </a:r>
          </a:p>
          <a:p>
            <a:pPr eaLnBrk="1" hangingPunct="1">
              <a:buFont typeface="Wingdings" panose="05000000000000000000" pitchFamily="2" charset="2"/>
              <a:buNone/>
            </a:pPr>
            <a:r>
              <a:rPr lang="en-US" altLang="en-US" b="1">
                <a:solidFill>
                  <a:schemeClr val="bg1"/>
                </a:solidFill>
              </a:rPr>
              <a:t>       1452 - 1519</a:t>
            </a:r>
            <a:endParaRPr lang="en-US" altLang="en-US">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4E07E690-6231-8A07-D217-D1F0DD0D6DCD}"/>
              </a:ext>
            </a:extLst>
          </p:cNvPr>
          <p:cNvSpPr>
            <a:spLocks noGrp="1" noChangeArrowheads="1"/>
          </p:cNvSpPr>
          <p:nvPr>
            <p:ph type="title"/>
          </p:nvPr>
        </p:nvSpPr>
        <p:spPr/>
        <p:txBody>
          <a:bodyPr/>
          <a:lstStyle/>
          <a:p>
            <a:pPr eaLnBrk="1" hangingPunct="1"/>
            <a:r>
              <a:rPr lang="en-IE" altLang="en-US"/>
              <a:t>Leonardo’s Notebooks</a:t>
            </a:r>
            <a:endParaRPr lang="en-US" altLang="en-US"/>
          </a:p>
        </p:txBody>
      </p:sp>
      <p:sp>
        <p:nvSpPr>
          <p:cNvPr id="10243" name="Rectangle 5">
            <a:extLst>
              <a:ext uri="{FF2B5EF4-FFF2-40B4-BE49-F238E27FC236}">
                <a16:creationId xmlns:a16="http://schemas.microsoft.com/office/drawing/2014/main" id="{16721B18-AAD8-F7A4-D103-CEF2ED99D477}"/>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Presently there are ten known codices containing Leonardo's sketches and notes.</a:t>
            </a:r>
          </a:p>
        </p:txBody>
      </p:sp>
      <p:pic>
        <p:nvPicPr>
          <p:cNvPr id="10244" name="Picture 3" descr="leovivman.jpg">
            <a:extLst>
              <a:ext uri="{FF2B5EF4-FFF2-40B4-BE49-F238E27FC236}">
                <a16:creationId xmlns:a16="http://schemas.microsoft.com/office/drawing/2014/main" id="{E92E72B6-E832-44AA-F4F5-EC04651F44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0" y="2636838"/>
            <a:ext cx="3556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1E9356ED-A379-CC8A-DAAA-8D8394180929}"/>
              </a:ext>
            </a:extLst>
          </p:cNvPr>
          <p:cNvSpPr>
            <a:spLocks noGrp="1" noChangeArrowheads="1"/>
          </p:cNvSpPr>
          <p:nvPr>
            <p:ph type="title"/>
          </p:nvPr>
        </p:nvSpPr>
        <p:spPr/>
        <p:txBody>
          <a:bodyPr/>
          <a:lstStyle/>
          <a:p>
            <a:pPr eaLnBrk="1" hangingPunct="1"/>
            <a:r>
              <a:rPr lang="en-IE" altLang="en-US"/>
              <a:t>Codex Atlanticus</a:t>
            </a:r>
            <a:endParaRPr lang="en-US" altLang="en-US"/>
          </a:p>
        </p:txBody>
      </p:sp>
      <p:sp>
        <p:nvSpPr>
          <p:cNvPr id="12291" name="Rectangle 5">
            <a:extLst>
              <a:ext uri="{FF2B5EF4-FFF2-40B4-BE49-F238E27FC236}">
                <a16:creationId xmlns:a16="http://schemas.microsoft.com/office/drawing/2014/main" id="{F1948EA8-7F0C-BD58-2982-B958AF930254}"/>
              </a:ext>
            </a:extLst>
          </p:cNvPr>
          <p:cNvSpPr>
            <a:spLocks noGrp="1" noChangeArrowheads="1"/>
          </p:cNvSpPr>
          <p:nvPr>
            <p:ph type="body" idx="1"/>
          </p:nvPr>
        </p:nvSpPr>
        <p:spPr>
          <a:xfrm>
            <a:off x="662940" y="1700213"/>
            <a:ext cx="5504498" cy="4545012"/>
          </a:xfrm>
        </p:spPr>
        <p:txBody>
          <a:bodyPr>
            <a:normAutofit/>
          </a:bodyPr>
          <a:lstStyle/>
          <a:p>
            <a:pPr marL="609600" indent="-609600">
              <a:buClr>
                <a:schemeClr val="tx1"/>
              </a:buClr>
            </a:pPr>
            <a:r>
              <a:rPr lang="en-IE" altLang="en-US" sz="3600" dirty="0"/>
              <a:t>This notebook concerns mathematics, geometry, astronomy, botany, zoology and the military arts. It is held by the </a:t>
            </a:r>
            <a:r>
              <a:rPr lang="en-IE" altLang="en-US" sz="3600" dirty="0" err="1"/>
              <a:t>Biblioteca</a:t>
            </a:r>
            <a:r>
              <a:rPr lang="en-IE" altLang="en-US" sz="3600" dirty="0"/>
              <a:t> </a:t>
            </a:r>
            <a:r>
              <a:rPr lang="en-IE" altLang="en-US" sz="3600" dirty="0" err="1"/>
              <a:t>Ambrosianain</a:t>
            </a:r>
            <a:r>
              <a:rPr lang="en-IE" altLang="en-US" sz="3600" dirty="0"/>
              <a:t> in Milan, Italy.</a:t>
            </a:r>
          </a:p>
        </p:txBody>
      </p:sp>
      <p:pic>
        <p:nvPicPr>
          <p:cNvPr id="12292" name="Picture 3" descr="codexatlanticuscrossbow.jpg">
            <a:extLst>
              <a:ext uri="{FF2B5EF4-FFF2-40B4-BE49-F238E27FC236}">
                <a16:creationId xmlns:a16="http://schemas.microsoft.com/office/drawing/2014/main" id="{8DB314FE-6276-21D3-7303-C007980B73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787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codexatlanticusf1vb.jpg">
            <a:extLst>
              <a:ext uri="{FF2B5EF4-FFF2-40B4-BE49-F238E27FC236}">
                <a16:creationId xmlns:a16="http://schemas.microsoft.com/office/drawing/2014/main" id="{FBFC7040-155A-E435-9FBC-8A006F09BB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4076700"/>
            <a:ext cx="3810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34FD12BF-A94B-2BC5-A166-F9ED16127D5B}"/>
              </a:ext>
            </a:extLst>
          </p:cNvPr>
          <p:cNvSpPr>
            <a:spLocks noGrp="1" noChangeArrowheads="1"/>
          </p:cNvSpPr>
          <p:nvPr>
            <p:ph type="title"/>
          </p:nvPr>
        </p:nvSpPr>
        <p:spPr/>
        <p:txBody>
          <a:bodyPr/>
          <a:lstStyle/>
          <a:p>
            <a:pPr eaLnBrk="1" hangingPunct="1"/>
            <a:r>
              <a:rPr lang="en-IE" altLang="en-US"/>
              <a:t>Codex Arundel</a:t>
            </a:r>
            <a:endParaRPr lang="en-US" altLang="en-US"/>
          </a:p>
        </p:txBody>
      </p:sp>
      <p:sp>
        <p:nvSpPr>
          <p:cNvPr id="14339" name="Rectangle 5">
            <a:extLst>
              <a:ext uri="{FF2B5EF4-FFF2-40B4-BE49-F238E27FC236}">
                <a16:creationId xmlns:a16="http://schemas.microsoft.com/office/drawing/2014/main" id="{353A84C7-5B0A-6844-0953-8A641D753782}"/>
              </a:ext>
            </a:extLst>
          </p:cNvPr>
          <p:cNvSpPr>
            <a:spLocks noGrp="1" noChangeArrowheads="1"/>
          </p:cNvSpPr>
          <p:nvPr>
            <p:ph type="body" idx="1"/>
          </p:nvPr>
        </p:nvSpPr>
        <p:spPr>
          <a:xfrm>
            <a:off x="502920" y="1700213"/>
            <a:ext cx="5664518" cy="4545012"/>
          </a:xfrm>
        </p:spPr>
        <p:txBody>
          <a:bodyPr>
            <a:normAutofit/>
          </a:bodyPr>
          <a:lstStyle/>
          <a:p>
            <a:pPr marL="609600" indent="-609600">
              <a:buClr>
                <a:schemeClr val="tx1"/>
              </a:buClr>
            </a:pPr>
            <a:r>
              <a:rPr lang="en-IE" altLang="en-US" sz="2400" dirty="0"/>
              <a:t>This book resides in the British Library in London and is one of the ones created by the cutting and pasting of pages from other works. Most of the material deals with the study of geometry, weights and architecture.</a:t>
            </a:r>
          </a:p>
        </p:txBody>
      </p:sp>
      <p:pic>
        <p:nvPicPr>
          <p:cNvPr id="14340" name="Picture 3" descr="leonardodavincicodexarundel3.jpg">
            <a:extLst>
              <a:ext uri="{FF2B5EF4-FFF2-40B4-BE49-F238E27FC236}">
                <a16:creationId xmlns:a16="http://schemas.microsoft.com/office/drawing/2014/main" id="{6968CD0A-F393-B2B4-C2A6-9C3E8DA329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4292601"/>
            <a:ext cx="323056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Codex_arundel.jpg">
            <a:extLst>
              <a:ext uri="{FF2B5EF4-FFF2-40B4-BE49-F238E27FC236}">
                <a16:creationId xmlns:a16="http://schemas.microsoft.com/office/drawing/2014/main" id="{6C0FE3E9-64A1-AB45-FE5E-6B1FD7A27A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692151"/>
            <a:ext cx="3810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3EE06C3E-A78B-83F2-B862-B18B258EAAF2}"/>
              </a:ext>
            </a:extLst>
          </p:cNvPr>
          <p:cNvSpPr>
            <a:spLocks noGrp="1" noChangeArrowheads="1"/>
          </p:cNvSpPr>
          <p:nvPr>
            <p:ph type="title"/>
          </p:nvPr>
        </p:nvSpPr>
        <p:spPr/>
        <p:txBody>
          <a:bodyPr/>
          <a:lstStyle/>
          <a:p>
            <a:pPr eaLnBrk="1" hangingPunct="1"/>
            <a:r>
              <a:rPr lang="en-IE" altLang="en-US" sz="3600"/>
              <a:t>Codices of the Institute of France</a:t>
            </a:r>
            <a:endParaRPr lang="en-US" altLang="en-US" sz="3600"/>
          </a:p>
        </p:txBody>
      </p:sp>
      <p:sp>
        <p:nvSpPr>
          <p:cNvPr id="16387" name="Rectangle 5">
            <a:extLst>
              <a:ext uri="{FF2B5EF4-FFF2-40B4-BE49-F238E27FC236}">
                <a16:creationId xmlns:a16="http://schemas.microsoft.com/office/drawing/2014/main" id="{E9D60EDB-C6B9-A705-E432-3BCE8010118E}"/>
              </a:ext>
            </a:extLst>
          </p:cNvPr>
          <p:cNvSpPr>
            <a:spLocks noGrp="1" noChangeArrowheads="1"/>
          </p:cNvSpPr>
          <p:nvPr>
            <p:ph type="body" idx="1"/>
          </p:nvPr>
        </p:nvSpPr>
        <p:spPr>
          <a:xfrm>
            <a:off x="838200" y="1700213"/>
            <a:ext cx="5329238" cy="4545012"/>
          </a:xfrm>
        </p:spPr>
        <p:txBody>
          <a:bodyPr>
            <a:normAutofit lnSpcReduction="10000"/>
          </a:bodyPr>
          <a:lstStyle/>
          <a:p>
            <a:pPr marL="609600" indent="-609600">
              <a:buClr>
                <a:schemeClr val="tx1"/>
              </a:buClr>
            </a:pPr>
            <a:r>
              <a:rPr lang="en-IE" altLang="en-US" sz="3200" dirty="0"/>
              <a:t>These are twelve documents (referred to as A-M) of varying sizes that cover a variety of areas including hydraulics, military art, optics, geometry and bird flight. One of Leonardo's most well known-designs, a primitive helicopter, is included in manuscript B.</a:t>
            </a:r>
          </a:p>
        </p:txBody>
      </p:sp>
      <p:pic>
        <p:nvPicPr>
          <p:cNvPr id="16388" name="Picture 3" descr="LdV.jpg">
            <a:extLst>
              <a:ext uri="{FF2B5EF4-FFF2-40B4-BE49-F238E27FC236}">
                <a16:creationId xmlns:a16="http://schemas.microsoft.com/office/drawing/2014/main" id="{F2CD7B77-8B97-0859-8D24-1D0087A216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1466851"/>
            <a:ext cx="3751263"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da-vinci-helicopter.jpg">
            <a:extLst>
              <a:ext uri="{FF2B5EF4-FFF2-40B4-BE49-F238E27FC236}">
                <a16:creationId xmlns:a16="http://schemas.microsoft.com/office/drawing/2014/main" id="{052326B8-36E4-C5B9-E356-3AB6788519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3701" y="4127501"/>
            <a:ext cx="37814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06ECB2F-8A84-0799-5A33-AFC586E12BE2}"/>
              </a:ext>
            </a:extLst>
          </p:cNvPr>
          <p:cNvSpPr>
            <a:spLocks noGrp="1" noChangeArrowheads="1"/>
          </p:cNvSpPr>
          <p:nvPr>
            <p:ph type="title"/>
          </p:nvPr>
        </p:nvSpPr>
        <p:spPr/>
        <p:txBody>
          <a:bodyPr/>
          <a:lstStyle/>
          <a:p>
            <a:pPr marL="762000" indent="-762000"/>
            <a:r>
              <a:rPr lang="en-IE" altLang="en-US"/>
              <a:t>Codex Trivulzianus</a:t>
            </a:r>
            <a:endParaRPr lang="en-US" altLang="en-US"/>
          </a:p>
        </p:txBody>
      </p:sp>
      <p:pic>
        <p:nvPicPr>
          <p:cNvPr id="18435" name="Picture 4" descr="pic04.jpg">
            <a:extLst>
              <a:ext uri="{FF2B5EF4-FFF2-40B4-BE49-F238E27FC236}">
                <a16:creationId xmlns:a16="http://schemas.microsoft.com/office/drawing/2014/main" id="{4623DFDF-BCAF-AC58-94CA-9723D47172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9" y="3357563"/>
            <a:ext cx="4598987"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77EAEE16-3D6C-6769-BAF0-229CCB94AEBB}"/>
              </a:ext>
            </a:extLst>
          </p:cNvPr>
          <p:cNvSpPr txBox="1">
            <a:spLocks noChangeArrowheads="1"/>
          </p:cNvSpPr>
          <p:nvPr/>
        </p:nvSpPr>
        <p:spPr bwMode="auto">
          <a:xfrm>
            <a:off x="422910" y="1543050"/>
            <a:ext cx="5385753" cy="4991100"/>
          </a:xfrm>
          <a:prstGeom prst="rect">
            <a:avLst/>
          </a:prstGeom>
          <a:noFill/>
          <a:ln w="9525">
            <a:noFill/>
            <a:miter lim="800000"/>
            <a:headEnd/>
            <a:tailEnd/>
          </a:ln>
          <a:effectLst/>
        </p:spPr>
        <p:txBody>
          <a:bodyPr/>
          <a:lstStyle/>
          <a:p>
            <a:pPr marL="609600" indent="-609600">
              <a:spcBef>
                <a:spcPct val="20000"/>
              </a:spcBef>
              <a:buClr>
                <a:schemeClr val="tx1"/>
              </a:buClr>
              <a:buSzPct val="70000"/>
              <a:buFont typeface="Wingdings" pitchFamily="2" charset="2"/>
              <a:buChar char="n"/>
              <a:defRPr/>
            </a:pPr>
            <a:r>
              <a:rPr lang="en-IE" sz="2400" kern="0" dirty="0"/>
              <a:t>This notebook originally contained 62 sheets, but today only 55 remain.</a:t>
            </a:r>
          </a:p>
          <a:p>
            <a:pPr marL="609600" indent="-609600">
              <a:spcBef>
                <a:spcPct val="20000"/>
              </a:spcBef>
              <a:buClr>
                <a:schemeClr val="tx1"/>
              </a:buClr>
              <a:buSzPct val="70000"/>
              <a:buFont typeface="Wingdings" pitchFamily="2" charset="2"/>
              <a:buChar char="n"/>
              <a:defRPr/>
            </a:pPr>
            <a:r>
              <a:rPr lang="en-IE" sz="2400" kern="0" dirty="0"/>
              <a:t>It documents Leonardo's attempts to improve his modest literary education, through long lists of learned words copied from authoritative lexical and grammatical sources. The manuscript also contains studies of military and religious architecture. </a:t>
            </a:r>
          </a:p>
        </p:txBody>
      </p:sp>
      <p:pic>
        <p:nvPicPr>
          <p:cNvPr id="18437" name="Picture 4" descr="2424027838_54ca3b7c78.jpg">
            <a:extLst>
              <a:ext uri="{FF2B5EF4-FFF2-40B4-BE49-F238E27FC236}">
                <a16:creationId xmlns:a16="http://schemas.microsoft.com/office/drawing/2014/main" id="{2EF12935-240C-4912-5502-94917DB892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465138"/>
            <a:ext cx="3462338"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FD899C67-484E-326B-8529-DDCBBF924E1A}"/>
              </a:ext>
            </a:extLst>
          </p:cNvPr>
          <p:cNvSpPr>
            <a:spLocks noGrp="1" noChangeArrowheads="1"/>
          </p:cNvSpPr>
          <p:nvPr>
            <p:ph type="title"/>
          </p:nvPr>
        </p:nvSpPr>
        <p:spPr/>
        <p:txBody>
          <a:bodyPr/>
          <a:lstStyle/>
          <a:p>
            <a:pPr eaLnBrk="1" hangingPunct="1"/>
            <a:r>
              <a:rPr lang="en-IE" altLang="en-US"/>
              <a:t>Codex "On the Flight of Birds"</a:t>
            </a:r>
            <a:endParaRPr lang="en-US" altLang="en-US"/>
          </a:p>
        </p:txBody>
      </p:sp>
      <p:sp>
        <p:nvSpPr>
          <p:cNvPr id="20483" name="Rectangle 5">
            <a:extLst>
              <a:ext uri="{FF2B5EF4-FFF2-40B4-BE49-F238E27FC236}">
                <a16:creationId xmlns:a16="http://schemas.microsoft.com/office/drawing/2014/main" id="{6035F331-622D-711A-1EEF-2E35FFB7321D}"/>
              </a:ext>
            </a:extLst>
          </p:cNvPr>
          <p:cNvSpPr>
            <a:spLocks noGrp="1" noChangeArrowheads="1"/>
          </p:cNvSpPr>
          <p:nvPr>
            <p:ph type="body" idx="1"/>
          </p:nvPr>
        </p:nvSpPr>
        <p:spPr>
          <a:xfrm>
            <a:off x="593408" y="1505903"/>
            <a:ext cx="5502592" cy="4545012"/>
          </a:xfrm>
        </p:spPr>
        <p:txBody>
          <a:bodyPr>
            <a:normAutofit/>
          </a:bodyPr>
          <a:lstStyle/>
          <a:p>
            <a:pPr marL="609600" indent="-609600">
              <a:buClr>
                <a:schemeClr val="tx1"/>
              </a:buClr>
            </a:pPr>
            <a:r>
              <a:rPr lang="en-IE" altLang="en-US" dirty="0"/>
              <a:t>This short work of only 17 pages is a very careful study Leonardo did in 1505 on the mechanics of flight and the movement of air.</a:t>
            </a:r>
          </a:p>
        </p:txBody>
      </p:sp>
      <p:pic>
        <p:nvPicPr>
          <p:cNvPr id="20484" name="Picture 3" descr="image002.jpg">
            <a:extLst>
              <a:ext uri="{FF2B5EF4-FFF2-40B4-BE49-F238E27FC236}">
                <a16:creationId xmlns:a16="http://schemas.microsoft.com/office/drawing/2014/main" id="{44C450A2-AD7F-F6EC-B97F-CE79BB20E1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0545" y="3698399"/>
            <a:ext cx="353377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large_leo codex.jpeg">
            <a:extLst>
              <a:ext uri="{FF2B5EF4-FFF2-40B4-BE49-F238E27FC236}">
                <a16:creationId xmlns:a16="http://schemas.microsoft.com/office/drawing/2014/main" id="{C3207906-8DCB-0164-78D1-FF7AD08A9E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6665" y="1405891"/>
            <a:ext cx="5982314" cy="42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F284005D-7C63-EE99-099F-3F0201CE7516}"/>
              </a:ext>
            </a:extLst>
          </p:cNvPr>
          <p:cNvSpPr>
            <a:spLocks noGrp="1" noChangeArrowheads="1"/>
          </p:cNvSpPr>
          <p:nvPr>
            <p:ph type="title"/>
          </p:nvPr>
        </p:nvSpPr>
        <p:spPr/>
        <p:txBody>
          <a:bodyPr/>
          <a:lstStyle/>
          <a:p>
            <a:pPr eaLnBrk="1" hangingPunct="1"/>
            <a:r>
              <a:rPr lang="en-IE" altLang="en-US"/>
              <a:t>Codex Ashburnham</a:t>
            </a:r>
            <a:endParaRPr lang="en-US" altLang="en-US"/>
          </a:p>
        </p:txBody>
      </p:sp>
      <p:sp>
        <p:nvSpPr>
          <p:cNvPr id="22531" name="Rectangle 5">
            <a:extLst>
              <a:ext uri="{FF2B5EF4-FFF2-40B4-BE49-F238E27FC236}">
                <a16:creationId xmlns:a16="http://schemas.microsoft.com/office/drawing/2014/main" id="{6D954893-3FFB-92BB-2466-241449B506A1}"/>
              </a:ext>
            </a:extLst>
          </p:cNvPr>
          <p:cNvSpPr>
            <a:spLocks noGrp="1" noChangeArrowheads="1"/>
          </p:cNvSpPr>
          <p:nvPr>
            <p:ph type="body" idx="1"/>
          </p:nvPr>
        </p:nvSpPr>
        <p:spPr>
          <a:xfrm>
            <a:off x="457200" y="1700213"/>
            <a:ext cx="4602480" cy="4545012"/>
          </a:xfrm>
        </p:spPr>
        <p:txBody>
          <a:bodyPr>
            <a:normAutofit/>
          </a:bodyPr>
          <a:lstStyle/>
          <a:p>
            <a:pPr marL="609600" indent="-609600">
              <a:buClr>
                <a:schemeClr val="tx1"/>
              </a:buClr>
            </a:pPr>
            <a:r>
              <a:rPr lang="en-IE" altLang="en-US" sz="4000" dirty="0"/>
              <a:t>This is actually composed of two documents held by the Institute of France. It primarily consists of pictorial studies.</a:t>
            </a:r>
          </a:p>
        </p:txBody>
      </p:sp>
      <p:pic>
        <p:nvPicPr>
          <p:cNvPr id="22532" name="Picture 3" descr="ash_5v_800.jpg">
            <a:extLst>
              <a:ext uri="{FF2B5EF4-FFF2-40B4-BE49-F238E27FC236}">
                <a16:creationId xmlns:a16="http://schemas.microsoft.com/office/drawing/2014/main" id="{F31D0D0A-D1B9-7CFE-8111-7735224DB8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3338" y="365125"/>
            <a:ext cx="4248150" cy="611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msashburnham94r.jpg">
            <a:extLst>
              <a:ext uri="{FF2B5EF4-FFF2-40B4-BE49-F238E27FC236}">
                <a16:creationId xmlns:a16="http://schemas.microsoft.com/office/drawing/2014/main" id="{FAC26EE2-3231-2A17-B498-9E9C9964F1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9680" y="2930525"/>
            <a:ext cx="23876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64534045-0B03-A593-38B5-08918853255C}"/>
              </a:ext>
            </a:extLst>
          </p:cNvPr>
          <p:cNvSpPr>
            <a:spLocks noGrp="1" noChangeArrowheads="1"/>
          </p:cNvSpPr>
          <p:nvPr>
            <p:ph type="title"/>
          </p:nvPr>
        </p:nvSpPr>
        <p:spPr/>
        <p:txBody>
          <a:bodyPr/>
          <a:lstStyle/>
          <a:p>
            <a:pPr eaLnBrk="1" hangingPunct="1"/>
            <a:r>
              <a:rPr lang="en-IE" altLang="en-US"/>
              <a:t>Codex Forster</a:t>
            </a:r>
            <a:endParaRPr lang="en-US" altLang="en-US"/>
          </a:p>
        </p:txBody>
      </p:sp>
      <p:sp>
        <p:nvSpPr>
          <p:cNvPr id="24579" name="Rectangle 5">
            <a:extLst>
              <a:ext uri="{FF2B5EF4-FFF2-40B4-BE49-F238E27FC236}">
                <a16:creationId xmlns:a16="http://schemas.microsoft.com/office/drawing/2014/main" id="{A9113220-5EDC-766D-F616-930B393738D6}"/>
              </a:ext>
            </a:extLst>
          </p:cNvPr>
          <p:cNvSpPr>
            <a:spLocks noGrp="1" noChangeArrowheads="1"/>
          </p:cNvSpPr>
          <p:nvPr>
            <p:ph type="body" idx="1"/>
          </p:nvPr>
        </p:nvSpPr>
        <p:spPr>
          <a:xfrm>
            <a:off x="691516" y="1483043"/>
            <a:ext cx="6680834" cy="4545012"/>
          </a:xfrm>
        </p:spPr>
        <p:txBody>
          <a:bodyPr>
            <a:normAutofit/>
          </a:bodyPr>
          <a:lstStyle/>
          <a:p>
            <a:pPr marL="609600" indent="-609600">
              <a:buClr>
                <a:schemeClr val="tx1"/>
              </a:buClr>
            </a:pPr>
            <a:r>
              <a:rPr lang="en-IE" altLang="en-US" dirty="0"/>
              <a:t>These are three different documents held at the Victoria and Albert Museum in London. They are composed of studies about geometry, weights and hydraulic machines.</a:t>
            </a:r>
          </a:p>
        </p:txBody>
      </p:sp>
      <p:pic>
        <p:nvPicPr>
          <p:cNvPr id="24580" name="Picture 3" descr="Codex Forster.jpg">
            <a:extLst>
              <a:ext uri="{FF2B5EF4-FFF2-40B4-BE49-F238E27FC236}">
                <a16:creationId xmlns:a16="http://schemas.microsoft.com/office/drawing/2014/main" id="{CABD76DF-DB7B-0CA7-35B2-0575DD000C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3606800"/>
            <a:ext cx="5510212"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5codex_forster_with_reverse_handwriting.jpg">
            <a:extLst>
              <a:ext uri="{FF2B5EF4-FFF2-40B4-BE49-F238E27FC236}">
                <a16:creationId xmlns:a16="http://schemas.microsoft.com/office/drawing/2014/main" id="{AE772DFF-265E-449C-30E3-F31F748CAB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2517" y="1551226"/>
            <a:ext cx="3257967" cy="495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B945EDF6-3524-DF5E-548B-94045720E72A}"/>
              </a:ext>
            </a:extLst>
          </p:cNvPr>
          <p:cNvSpPr>
            <a:spLocks noGrp="1" noChangeArrowheads="1"/>
          </p:cNvSpPr>
          <p:nvPr>
            <p:ph type="title"/>
          </p:nvPr>
        </p:nvSpPr>
        <p:spPr/>
        <p:txBody>
          <a:bodyPr/>
          <a:lstStyle/>
          <a:p>
            <a:pPr eaLnBrk="1" hangingPunct="1"/>
            <a:r>
              <a:rPr lang="en-IE" altLang="en-US"/>
              <a:t>Codex Leicester</a:t>
            </a:r>
            <a:endParaRPr lang="en-US" altLang="en-US"/>
          </a:p>
        </p:txBody>
      </p:sp>
      <p:sp>
        <p:nvSpPr>
          <p:cNvPr id="26627" name="Rectangle 5">
            <a:extLst>
              <a:ext uri="{FF2B5EF4-FFF2-40B4-BE49-F238E27FC236}">
                <a16:creationId xmlns:a16="http://schemas.microsoft.com/office/drawing/2014/main" id="{CFAF8019-8CAA-3070-709E-AA6DEF16EEE0}"/>
              </a:ext>
            </a:extLst>
          </p:cNvPr>
          <p:cNvSpPr>
            <a:spLocks noGrp="1" noChangeArrowheads="1"/>
          </p:cNvSpPr>
          <p:nvPr>
            <p:ph type="body" idx="1"/>
          </p:nvPr>
        </p:nvSpPr>
        <p:spPr>
          <a:xfrm>
            <a:off x="617220" y="1700213"/>
            <a:ext cx="5550218" cy="4545012"/>
          </a:xfrm>
        </p:spPr>
        <p:txBody>
          <a:bodyPr>
            <a:normAutofit/>
          </a:bodyPr>
          <a:lstStyle/>
          <a:p>
            <a:pPr marL="609600" indent="-609600">
              <a:buClr>
                <a:schemeClr val="tx1"/>
              </a:buClr>
            </a:pPr>
            <a:r>
              <a:rPr lang="en-IE" altLang="en-US" sz="3200" dirty="0"/>
              <a:t>This manuscript was in the news when it was purchased by Bill Gates in 1995 for $30.8 million. It contains 64 pages mostly dedicated to Leonardo's theories on astronomy, the properties of water, rocks and fossils, air and celestial light.</a:t>
            </a:r>
            <a:endParaRPr lang="en-US" altLang="en-US" sz="3200" dirty="0"/>
          </a:p>
        </p:txBody>
      </p:sp>
      <p:pic>
        <p:nvPicPr>
          <p:cNvPr id="26628" name="Picture 3" descr="most-expensive-book-codex-leicester-another-page.jpg">
            <a:extLst>
              <a:ext uri="{FF2B5EF4-FFF2-40B4-BE49-F238E27FC236}">
                <a16:creationId xmlns:a16="http://schemas.microsoft.com/office/drawing/2014/main" id="{16E045AC-A328-A9FA-9E8F-FA323099D8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3141664"/>
            <a:ext cx="4383087"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codexleicester13bv24v24r_.jpg">
            <a:extLst>
              <a:ext uri="{FF2B5EF4-FFF2-40B4-BE49-F238E27FC236}">
                <a16:creationId xmlns:a16="http://schemas.microsoft.com/office/drawing/2014/main" id="{C9C3CD7B-62F4-E02B-49FC-7149713D77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1901" y="211139"/>
            <a:ext cx="40989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9" name="Rectangle 286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8674" name="Picture 6" descr="hammer.jpg">
            <a:extLst>
              <a:ext uri="{FF2B5EF4-FFF2-40B4-BE49-F238E27FC236}">
                <a16:creationId xmlns:a16="http://schemas.microsoft.com/office/drawing/2014/main" id="{B10D3039-0D5F-8468-D86E-2C7AC8F7E399}"/>
              </a:ext>
            </a:extLst>
          </p:cNvPr>
          <p:cNvPicPr>
            <a:picLocks noChangeAspect="1"/>
          </p:cNvPicPr>
          <p:nvPr/>
        </p:nvPicPr>
        <p:blipFill>
          <a:blip r:embed="rId3">
            <a:extLst>
              <a:ext uri="{28A0092B-C50C-407E-A947-70E740481C1C}">
                <a14:useLocalDpi xmlns:a14="http://schemas.microsoft.com/office/drawing/2010/main" val="0"/>
              </a:ext>
            </a:extLst>
          </a:blip>
          <a:srcRect t="9147" b="814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FCB73B25-407A-437E-E140-5C96EBC0D988}"/>
              </a:ext>
            </a:extLst>
          </p:cNvPr>
          <p:cNvSpPr>
            <a:spLocks noChangeArrowheads="1"/>
          </p:cNvSpPr>
          <p:nvPr/>
        </p:nvSpPr>
        <p:spPr bwMode="auto">
          <a:xfrm>
            <a:off x="1524000" y="0"/>
            <a:ext cx="9144000" cy="6858000"/>
          </a:xfrm>
          <a:prstGeom prst="rect">
            <a:avLst/>
          </a:prstGeom>
          <a:solidFill>
            <a:srgbClr val="000000"/>
          </a:solidFill>
          <a:ln w="9525" algn="ctr">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5123" name="Picture 4" descr="Leonardoself">
            <a:extLst>
              <a:ext uri="{FF2B5EF4-FFF2-40B4-BE49-F238E27FC236}">
                <a16:creationId xmlns:a16="http://schemas.microsoft.com/office/drawing/2014/main" id="{909155A7-E550-BAA1-69FB-39C6B92BCFB4}"/>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944938" y="7938"/>
            <a:ext cx="4392612" cy="6850062"/>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26D21FA3-FC03-8C63-0A3B-AD6F14D91589}"/>
              </a:ext>
            </a:extLst>
          </p:cNvPr>
          <p:cNvSpPr>
            <a:spLocks noGrp="1" noChangeArrowheads="1"/>
          </p:cNvSpPr>
          <p:nvPr>
            <p:ph type="title"/>
          </p:nvPr>
        </p:nvSpPr>
        <p:spPr/>
        <p:txBody>
          <a:bodyPr/>
          <a:lstStyle/>
          <a:p>
            <a:pPr eaLnBrk="1" hangingPunct="1"/>
            <a:r>
              <a:rPr lang="en-IE" altLang="en-US"/>
              <a:t>Windsor Royal Documents</a:t>
            </a:r>
            <a:endParaRPr lang="en-US" altLang="en-US"/>
          </a:p>
        </p:txBody>
      </p:sp>
      <p:sp>
        <p:nvSpPr>
          <p:cNvPr id="30723" name="Rectangle 5">
            <a:extLst>
              <a:ext uri="{FF2B5EF4-FFF2-40B4-BE49-F238E27FC236}">
                <a16:creationId xmlns:a16="http://schemas.microsoft.com/office/drawing/2014/main" id="{C7EC4622-A6B4-9C68-DF1B-416EDC3D8081}"/>
              </a:ext>
            </a:extLst>
          </p:cNvPr>
          <p:cNvSpPr>
            <a:spLocks noGrp="1" noChangeArrowheads="1"/>
          </p:cNvSpPr>
          <p:nvPr>
            <p:ph type="body" idx="1"/>
          </p:nvPr>
        </p:nvSpPr>
        <p:spPr>
          <a:xfrm>
            <a:off x="1177290" y="1700213"/>
            <a:ext cx="4990148" cy="4545012"/>
          </a:xfrm>
        </p:spPr>
        <p:txBody>
          <a:bodyPr>
            <a:normAutofit/>
          </a:bodyPr>
          <a:lstStyle/>
          <a:p>
            <a:pPr marL="609600" indent="-609600">
              <a:buClr>
                <a:schemeClr val="tx1"/>
              </a:buClr>
            </a:pPr>
            <a:r>
              <a:rPr lang="en-IE" altLang="en-US" sz="3200" dirty="0"/>
              <a:t>These pages are part of the royal collection at Windsor Castle. The subjects include anatomy and geography, horse studies, drawings, caricatures and a series of maps.</a:t>
            </a:r>
            <a:endParaRPr lang="en-US" altLang="en-US" sz="3200" dirty="0"/>
          </a:p>
        </p:txBody>
      </p:sp>
      <p:pic>
        <p:nvPicPr>
          <p:cNvPr id="30724" name="Picture 3" descr="leoanatomy.jpg">
            <a:extLst>
              <a:ext uri="{FF2B5EF4-FFF2-40B4-BE49-F238E27FC236}">
                <a16:creationId xmlns:a16="http://schemas.microsoft.com/office/drawing/2014/main" id="{4A668232-E92D-1A0E-3900-21CB3D6C54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9" y="1616075"/>
            <a:ext cx="39131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989054C9-9AB4-5681-9432-5FCBDA587556}"/>
              </a:ext>
            </a:extLst>
          </p:cNvPr>
          <p:cNvSpPr>
            <a:spLocks noGrp="1" noChangeArrowheads="1"/>
          </p:cNvSpPr>
          <p:nvPr>
            <p:ph type="title"/>
          </p:nvPr>
        </p:nvSpPr>
        <p:spPr/>
        <p:txBody>
          <a:bodyPr/>
          <a:lstStyle/>
          <a:p>
            <a:pPr eaLnBrk="1" hangingPunct="1"/>
            <a:r>
              <a:rPr lang="en-IE" altLang="en-US"/>
              <a:t>The Madrid Codices</a:t>
            </a:r>
            <a:endParaRPr lang="en-US" altLang="en-US"/>
          </a:p>
        </p:txBody>
      </p:sp>
      <p:sp>
        <p:nvSpPr>
          <p:cNvPr id="32771" name="Rectangle 5">
            <a:extLst>
              <a:ext uri="{FF2B5EF4-FFF2-40B4-BE49-F238E27FC236}">
                <a16:creationId xmlns:a16="http://schemas.microsoft.com/office/drawing/2014/main" id="{2B3D3F40-CC5C-4D39-B51B-13EFD72399B1}"/>
              </a:ext>
            </a:extLst>
          </p:cNvPr>
          <p:cNvSpPr>
            <a:spLocks noGrp="1" noChangeArrowheads="1"/>
          </p:cNvSpPr>
          <p:nvPr>
            <p:ph type="body" idx="1"/>
          </p:nvPr>
        </p:nvSpPr>
        <p:spPr>
          <a:xfrm>
            <a:off x="838200" y="1690688"/>
            <a:ext cx="5963920" cy="4545012"/>
          </a:xfrm>
        </p:spPr>
        <p:txBody>
          <a:bodyPr>
            <a:normAutofit/>
          </a:bodyPr>
          <a:lstStyle/>
          <a:p>
            <a:pPr marL="609600" indent="-609600">
              <a:buClr>
                <a:schemeClr val="tx1"/>
              </a:buClr>
            </a:pPr>
            <a:r>
              <a:rPr lang="en-IE" altLang="en-US" sz="3200" dirty="0"/>
              <a:t>These manuscripts were found in the archives of the National Library of Madrid. There are two volumes bound in red </a:t>
            </a:r>
            <a:r>
              <a:rPr lang="en-IE" altLang="en-US" sz="3200" dirty="0" err="1"/>
              <a:t>morocco</a:t>
            </a:r>
            <a:r>
              <a:rPr lang="en-IE" altLang="en-US" sz="3200" dirty="0"/>
              <a:t> leather and contain 197 pages on geometry and mechanics.</a:t>
            </a:r>
            <a:endParaRPr lang="en-US" altLang="en-US" sz="3200" dirty="0"/>
          </a:p>
        </p:txBody>
      </p:sp>
      <p:pic>
        <p:nvPicPr>
          <p:cNvPr id="32772" name="Picture 3" descr="1261055090_0.jpg">
            <a:extLst>
              <a:ext uri="{FF2B5EF4-FFF2-40B4-BE49-F238E27FC236}">
                <a16:creationId xmlns:a16="http://schemas.microsoft.com/office/drawing/2014/main" id="{E662BCCB-DFA7-1FEF-F024-ED6D7BF1E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2120" y="2801620"/>
            <a:ext cx="4889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a:extLst>
              <a:ext uri="{FF2B5EF4-FFF2-40B4-BE49-F238E27FC236}">
                <a16:creationId xmlns:a16="http://schemas.microsoft.com/office/drawing/2014/main" id="{8C419CB4-433A-EE2E-8D40-ECE69CAD1F79}"/>
              </a:ext>
            </a:extLst>
          </p:cNvPr>
          <p:cNvSpPr>
            <a:spLocks noChangeArrowheads="1"/>
          </p:cNvSpPr>
          <p:nvPr/>
        </p:nvSpPr>
        <p:spPr bwMode="auto">
          <a:xfrm>
            <a:off x="1524000" y="0"/>
            <a:ext cx="9144000" cy="6858000"/>
          </a:xfrm>
          <a:prstGeom prst="rect">
            <a:avLst/>
          </a:prstGeom>
          <a:solidFill>
            <a:srgbClr val="FFCC66"/>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grpSp>
        <p:nvGrpSpPr>
          <p:cNvPr id="34819" name="Group 18">
            <a:extLst>
              <a:ext uri="{FF2B5EF4-FFF2-40B4-BE49-F238E27FC236}">
                <a16:creationId xmlns:a16="http://schemas.microsoft.com/office/drawing/2014/main" id="{710799C6-B575-A311-27BE-A7B751D30DBA}"/>
              </a:ext>
            </a:extLst>
          </p:cNvPr>
          <p:cNvGrpSpPr>
            <a:grpSpLocks/>
          </p:cNvGrpSpPr>
          <p:nvPr/>
        </p:nvGrpSpPr>
        <p:grpSpPr bwMode="auto">
          <a:xfrm>
            <a:off x="1524001" y="26988"/>
            <a:ext cx="9053513" cy="6813550"/>
            <a:chOff x="0" y="0"/>
            <a:chExt cx="5703" cy="4292"/>
          </a:xfrm>
        </p:grpSpPr>
        <p:pic>
          <p:nvPicPr>
            <p:cNvPr id="34820" name="Picture 5" descr="1226391">
              <a:extLst>
                <a:ext uri="{FF2B5EF4-FFF2-40B4-BE49-F238E27FC236}">
                  <a16:creationId xmlns:a16="http://schemas.microsoft.com/office/drawing/2014/main" id="{33B9213E-E38A-88E2-F7BC-8F3D7800C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 y="2081"/>
              <a:ext cx="2851" cy="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1226394">
              <a:extLst>
                <a:ext uri="{FF2B5EF4-FFF2-40B4-BE49-F238E27FC236}">
                  <a16:creationId xmlns:a16="http://schemas.microsoft.com/office/drawing/2014/main" id="{F64BE32E-32E3-31BD-E3A0-A49C42D58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 y="2110"/>
              <a:ext cx="2797" cy="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1" descr="page2full">
              <a:extLst>
                <a:ext uri="{FF2B5EF4-FFF2-40B4-BE49-F238E27FC236}">
                  <a16:creationId xmlns:a16="http://schemas.microsoft.com/office/drawing/2014/main" id="{61364124-EE46-B1CE-22E8-A48F6D63D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 y="119"/>
              <a:ext cx="1406" cy="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8" descr="as">
              <a:extLst>
                <a:ext uri="{FF2B5EF4-FFF2-40B4-BE49-F238E27FC236}">
                  <a16:creationId xmlns:a16="http://schemas.microsoft.com/office/drawing/2014/main" id="{9CE93061-1D04-3793-6339-4E299A3771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 y="119"/>
              <a:ext cx="1554" cy="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fred">
              <a:extLst>
                <a:ext uri="{FF2B5EF4-FFF2-40B4-BE49-F238E27FC236}">
                  <a16:creationId xmlns:a16="http://schemas.microsoft.com/office/drawing/2014/main" id="{06D415FF-6018-CF04-799A-9AE35BA616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00" y="90"/>
              <a:ext cx="2903"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Rectangle 13">
              <a:extLst>
                <a:ext uri="{FF2B5EF4-FFF2-40B4-BE49-F238E27FC236}">
                  <a16:creationId xmlns:a16="http://schemas.microsoft.com/office/drawing/2014/main" id="{8441AB81-20CC-BD3B-20E4-4009839AB414}"/>
                </a:ext>
              </a:extLst>
            </p:cNvPr>
            <p:cNvSpPr>
              <a:spLocks noChangeArrowheads="1"/>
            </p:cNvSpPr>
            <p:nvPr/>
          </p:nvSpPr>
          <p:spPr bwMode="auto">
            <a:xfrm>
              <a:off x="0" y="2160"/>
              <a:ext cx="5692" cy="91"/>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34826" name="Rectangle 14">
              <a:extLst>
                <a:ext uri="{FF2B5EF4-FFF2-40B4-BE49-F238E27FC236}">
                  <a16:creationId xmlns:a16="http://schemas.microsoft.com/office/drawing/2014/main" id="{47B8FEA4-ECF1-A690-B8AB-26938B531123}"/>
                </a:ext>
              </a:extLst>
            </p:cNvPr>
            <p:cNvSpPr>
              <a:spLocks noChangeArrowheads="1"/>
            </p:cNvSpPr>
            <p:nvPr/>
          </p:nvSpPr>
          <p:spPr bwMode="auto">
            <a:xfrm>
              <a:off x="0" y="45"/>
              <a:ext cx="113" cy="4247"/>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34827" name="Rectangle 15">
              <a:extLst>
                <a:ext uri="{FF2B5EF4-FFF2-40B4-BE49-F238E27FC236}">
                  <a16:creationId xmlns:a16="http://schemas.microsoft.com/office/drawing/2014/main" id="{61F8CD85-1042-1372-E2E4-9103A7CD7B22}"/>
                </a:ext>
              </a:extLst>
            </p:cNvPr>
            <p:cNvSpPr>
              <a:spLocks noChangeArrowheads="1"/>
            </p:cNvSpPr>
            <p:nvPr/>
          </p:nvSpPr>
          <p:spPr bwMode="auto">
            <a:xfrm>
              <a:off x="1474" y="28"/>
              <a:ext cx="113" cy="4247"/>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34828" name="Rectangle 16">
              <a:extLst>
                <a:ext uri="{FF2B5EF4-FFF2-40B4-BE49-F238E27FC236}">
                  <a16:creationId xmlns:a16="http://schemas.microsoft.com/office/drawing/2014/main" id="{DE2869C1-8F41-112C-239A-C3BBC7731602}"/>
                </a:ext>
              </a:extLst>
            </p:cNvPr>
            <p:cNvSpPr>
              <a:spLocks noChangeArrowheads="1"/>
            </p:cNvSpPr>
            <p:nvPr/>
          </p:nvSpPr>
          <p:spPr bwMode="auto">
            <a:xfrm>
              <a:off x="2789" y="45"/>
              <a:ext cx="113" cy="4247"/>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34829" name="Rectangle 17">
              <a:extLst>
                <a:ext uri="{FF2B5EF4-FFF2-40B4-BE49-F238E27FC236}">
                  <a16:creationId xmlns:a16="http://schemas.microsoft.com/office/drawing/2014/main" id="{F7B5DEBE-60D8-A7C6-4DB5-C703B9BB30DF}"/>
                </a:ext>
              </a:extLst>
            </p:cNvPr>
            <p:cNvSpPr>
              <a:spLocks noChangeArrowheads="1"/>
            </p:cNvSpPr>
            <p:nvPr/>
          </p:nvSpPr>
          <p:spPr bwMode="auto">
            <a:xfrm>
              <a:off x="4219" y="0"/>
              <a:ext cx="113" cy="4247"/>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ViewOfVinci">
            <a:extLst>
              <a:ext uri="{FF2B5EF4-FFF2-40B4-BE49-F238E27FC236}">
                <a16:creationId xmlns:a16="http://schemas.microsoft.com/office/drawing/2014/main" id="{18D8B8C7-D298-002E-5547-55DBB2599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C0DCC7F-76C5-37E3-EE78-16174A227F38}"/>
              </a:ext>
            </a:extLst>
          </p:cNvPr>
          <p:cNvSpPr txBox="1">
            <a:spLocks noChangeArrowheads="1"/>
          </p:cNvSpPr>
          <p:nvPr/>
        </p:nvSpPr>
        <p:spPr bwMode="auto">
          <a:xfrm>
            <a:off x="1846264" y="333375"/>
            <a:ext cx="8281987" cy="719138"/>
          </a:xfrm>
          <a:prstGeom prst="rect">
            <a:avLst/>
          </a:prstGeom>
          <a:noFill/>
          <a:ln w="9525">
            <a:noFill/>
            <a:miter lim="800000"/>
            <a:headEnd/>
            <a:tailEnd/>
          </a:ln>
          <a:effectLst/>
        </p:spPr>
        <p:txBody>
          <a:bodyPr/>
          <a:lstStyle/>
          <a:p>
            <a:pPr marL="447675" indent="-447675">
              <a:spcBef>
                <a:spcPct val="20000"/>
              </a:spcBef>
              <a:buClr>
                <a:schemeClr val="accent1"/>
              </a:buClr>
              <a:buSzPct val="70000"/>
              <a:buFont typeface="Wingdings" pitchFamily="2" charset="2"/>
              <a:buChar char="n"/>
              <a:defRPr/>
            </a:pPr>
            <a:r>
              <a:rPr lang="en-US" sz="2000" kern="0"/>
              <a:t>Born in Vinci, Tuscany, Italy (15</a:t>
            </a:r>
            <a:r>
              <a:rPr lang="en-US" sz="2000" kern="0" baseline="30000"/>
              <a:t>th</a:t>
            </a:r>
            <a:r>
              <a:rPr lang="en-US" sz="2000" kern="0"/>
              <a:t> Apr. 1452)</a:t>
            </a:r>
            <a:endParaRPr lang="en-US" sz="2000"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C1F8A85B-A912-6150-8E14-37822198DFC8}"/>
              </a:ext>
            </a:extLst>
          </p:cNvPr>
          <p:cNvSpPr>
            <a:spLocks noGrp="1" noChangeArrowheads="1"/>
          </p:cNvSpPr>
          <p:nvPr>
            <p:ph type="title"/>
          </p:nvPr>
        </p:nvSpPr>
        <p:spPr/>
        <p:txBody>
          <a:bodyPr/>
          <a:lstStyle/>
          <a:p>
            <a:pPr eaLnBrk="1" hangingPunct="1"/>
            <a:r>
              <a:rPr lang="en-IE" altLang="en-US"/>
              <a:t>Childhood</a:t>
            </a:r>
            <a:endParaRPr lang="en-US" altLang="en-US"/>
          </a:p>
        </p:txBody>
      </p:sp>
      <p:sp>
        <p:nvSpPr>
          <p:cNvPr id="7171" name="Rectangle 3">
            <a:extLst>
              <a:ext uri="{FF2B5EF4-FFF2-40B4-BE49-F238E27FC236}">
                <a16:creationId xmlns:a16="http://schemas.microsoft.com/office/drawing/2014/main" id="{901BD896-353A-739D-8EAE-03B835E2BFD3}"/>
              </a:ext>
            </a:extLst>
          </p:cNvPr>
          <p:cNvSpPr>
            <a:spLocks noGrp="1" noChangeArrowheads="1"/>
          </p:cNvSpPr>
          <p:nvPr>
            <p:ph type="body" sz="half" idx="4294967295"/>
          </p:nvPr>
        </p:nvSpPr>
        <p:spPr>
          <a:xfrm>
            <a:off x="1846263" y="1914525"/>
            <a:ext cx="8210550" cy="3602038"/>
          </a:xfrm>
        </p:spPr>
        <p:txBody>
          <a:bodyPr/>
          <a:lstStyle/>
          <a:p>
            <a:pPr eaLnBrk="1" hangingPunct="1"/>
            <a:r>
              <a:rPr lang="en-US" altLang="en-US"/>
              <a:t>Mother – Catarina, father – Ser Piero, a public notary</a:t>
            </a:r>
          </a:p>
          <a:p>
            <a:pPr eaLnBrk="1" hangingPunct="1"/>
            <a:r>
              <a:rPr lang="en-US" altLang="en-US"/>
              <a:t>Went to school there, studied geometry and Latin</a:t>
            </a:r>
          </a:p>
          <a:p>
            <a:pPr eaLnBrk="1" hangingPunct="1"/>
            <a:r>
              <a:rPr lang="en-US" altLang="en-US"/>
              <a:t>He lived there until he was 14 </a:t>
            </a:r>
          </a:p>
          <a:p>
            <a:pPr eaLnBrk="1" hangingPunct="1"/>
            <a:r>
              <a:rPr lang="en-US" altLang="en-US"/>
              <a:t>Then moved to Florence where he began an apprenticeship in the workshop of Verrocchio. </a:t>
            </a:r>
          </a:p>
          <a:p>
            <a:pPr eaLnBrk="1" hangingPunct="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D080F269-6F94-BC27-9CD7-DE21B9740AC2}"/>
              </a:ext>
            </a:extLst>
          </p:cNvPr>
          <p:cNvSpPr>
            <a:spLocks noGrp="1" noChangeArrowheads="1"/>
          </p:cNvSpPr>
          <p:nvPr>
            <p:ph type="title"/>
          </p:nvPr>
        </p:nvSpPr>
        <p:spPr/>
        <p:txBody>
          <a:bodyPr/>
          <a:lstStyle/>
          <a:p>
            <a:pPr eaLnBrk="1" hangingPunct="1"/>
            <a:r>
              <a:rPr lang="en-US" altLang="en-US" b="1"/>
              <a:t>Andrea del Verrocchio</a:t>
            </a:r>
          </a:p>
        </p:txBody>
      </p:sp>
      <p:sp>
        <p:nvSpPr>
          <p:cNvPr id="8195" name="Rectangle 3">
            <a:extLst>
              <a:ext uri="{FF2B5EF4-FFF2-40B4-BE49-F238E27FC236}">
                <a16:creationId xmlns:a16="http://schemas.microsoft.com/office/drawing/2014/main" id="{5A339451-3F73-6BE0-BF82-BFA968FBB299}"/>
              </a:ext>
            </a:extLst>
          </p:cNvPr>
          <p:cNvSpPr>
            <a:spLocks noGrp="1" noChangeArrowheads="1"/>
          </p:cNvSpPr>
          <p:nvPr>
            <p:ph type="body" sz="half" idx="4294967295"/>
          </p:nvPr>
        </p:nvSpPr>
        <p:spPr>
          <a:xfrm>
            <a:off x="742950" y="1906588"/>
            <a:ext cx="5568950" cy="3898900"/>
          </a:xfrm>
          <a:noFill/>
        </p:spPr>
        <p:txBody>
          <a:bodyPr>
            <a:normAutofit fontScale="92500" lnSpcReduction="10000"/>
          </a:bodyPr>
          <a:lstStyle/>
          <a:p>
            <a:pPr eaLnBrk="1" hangingPunct="1"/>
            <a:r>
              <a:rPr lang="en-US" altLang="en-US" dirty="0"/>
              <a:t>Started an apprenticeship in the workshop of </a:t>
            </a:r>
            <a:r>
              <a:rPr lang="en-US" altLang="en-US" b="1" dirty="0"/>
              <a:t>Andrea del Verrocchio</a:t>
            </a:r>
            <a:r>
              <a:rPr lang="en-US" altLang="en-US" dirty="0"/>
              <a:t> 1466 (sculptor, painter, goldsmith, bronze caster and more)</a:t>
            </a:r>
          </a:p>
          <a:p>
            <a:pPr eaLnBrk="1" hangingPunct="1"/>
            <a:r>
              <a:rPr lang="en-US" altLang="en-US" dirty="0"/>
              <a:t>the mixing of colors and then he painted simple parts of paintings, taught himself to paint in oils at this time </a:t>
            </a:r>
          </a:p>
          <a:p>
            <a:pPr eaLnBrk="1" hangingPunct="1"/>
            <a:r>
              <a:rPr lang="en-US" altLang="en-US" dirty="0"/>
              <a:t>In June 1472 - listed in the red book of painters from Florence, end of apprenticeship. </a:t>
            </a:r>
          </a:p>
        </p:txBody>
      </p:sp>
      <p:pic>
        <p:nvPicPr>
          <p:cNvPr id="8196" name="Picture 4" descr="verrocchiog">
            <a:extLst>
              <a:ext uri="{FF2B5EF4-FFF2-40B4-BE49-F238E27FC236}">
                <a16:creationId xmlns:a16="http://schemas.microsoft.com/office/drawing/2014/main" id="{969CCF21-ABA3-15E0-ADE0-18D8FEDA89DC}"/>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600826" y="1690688"/>
            <a:ext cx="2938463" cy="4114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B55A6268-0645-2670-1151-2F9CB54744AC}"/>
              </a:ext>
            </a:extLst>
          </p:cNvPr>
          <p:cNvSpPr>
            <a:spLocks noGrp="1" noChangeArrowheads="1"/>
          </p:cNvSpPr>
          <p:nvPr>
            <p:ph type="title"/>
          </p:nvPr>
        </p:nvSpPr>
        <p:spPr/>
        <p:txBody>
          <a:bodyPr/>
          <a:lstStyle/>
          <a:p>
            <a:pPr eaLnBrk="1" hangingPunct="1"/>
            <a:r>
              <a:rPr lang="en-IE" altLang="en-US"/>
              <a:t>First Work</a:t>
            </a:r>
            <a:endParaRPr lang="en-US" altLang="en-US"/>
          </a:p>
        </p:txBody>
      </p:sp>
      <p:sp>
        <p:nvSpPr>
          <p:cNvPr id="9219" name="Rectangle 3">
            <a:extLst>
              <a:ext uri="{FF2B5EF4-FFF2-40B4-BE49-F238E27FC236}">
                <a16:creationId xmlns:a16="http://schemas.microsoft.com/office/drawing/2014/main" id="{CDB74BA8-9C6F-A899-16EE-7EFF67293600}"/>
              </a:ext>
            </a:extLst>
          </p:cNvPr>
          <p:cNvSpPr>
            <a:spLocks noGrp="1" noChangeArrowheads="1"/>
          </p:cNvSpPr>
          <p:nvPr>
            <p:ph type="body" sz="half" idx="4294967295"/>
          </p:nvPr>
        </p:nvSpPr>
        <p:spPr>
          <a:xfrm>
            <a:off x="1524000" y="1676400"/>
            <a:ext cx="3657600" cy="3276600"/>
          </a:xfrm>
        </p:spPr>
        <p:txBody>
          <a:bodyPr/>
          <a:lstStyle/>
          <a:p>
            <a:pPr eaLnBrk="1" hangingPunct="1"/>
            <a:r>
              <a:rPr lang="en-US" altLang="en-US"/>
              <a:t>Leonardo da Vinci’s first known and dated work (5th of August 1473)</a:t>
            </a:r>
          </a:p>
          <a:p>
            <a:pPr eaLnBrk="1" hangingPunct="1"/>
            <a:r>
              <a:rPr lang="en-US" altLang="en-US"/>
              <a:t>"the perspective of disappearance". </a:t>
            </a:r>
          </a:p>
        </p:txBody>
      </p:sp>
      <p:pic>
        <p:nvPicPr>
          <p:cNvPr id="9220" name="Picture 4" descr="arnovalley">
            <a:extLst>
              <a:ext uri="{FF2B5EF4-FFF2-40B4-BE49-F238E27FC236}">
                <a16:creationId xmlns:a16="http://schemas.microsoft.com/office/drawing/2014/main" id="{3F7A19FB-837B-C9FF-E582-38DFF860D388}"/>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399088" y="1622425"/>
            <a:ext cx="4800600" cy="32337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F366ED38-0FE8-BD71-637D-AF56A1474581}"/>
              </a:ext>
            </a:extLst>
          </p:cNvPr>
          <p:cNvSpPr>
            <a:spLocks noGrp="1" noChangeArrowheads="1"/>
          </p:cNvSpPr>
          <p:nvPr>
            <p:ph type="body" sz="half" idx="1"/>
          </p:nvPr>
        </p:nvSpPr>
        <p:spPr>
          <a:xfrm>
            <a:off x="1828800" y="2057400"/>
            <a:ext cx="3352800" cy="2514600"/>
          </a:xfrm>
        </p:spPr>
        <p:txBody>
          <a:bodyPr/>
          <a:lstStyle/>
          <a:p>
            <a:pPr eaLnBrk="1" hangingPunct="1"/>
            <a:r>
              <a:rPr lang="en-US" altLang="en-US"/>
              <a:t>"Baptism of Christ", 1472-1475, assisted his master Verrocchio</a:t>
            </a:r>
          </a:p>
        </p:txBody>
      </p:sp>
      <p:pic>
        <p:nvPicPr>
          <p:cNvPr id="10243" name="Picture 4" descr="BaptismOfChrist">
            <a:extLst>
              <a:ext uri="{FF2B5EF4-FFF2-40B4-BE49-F238E27FC236}">
                <a16:creationId xmlns:a16="http://schemas.microsoft.com/office/drawing/2014/main" id="{EC06D509-6DF6-F22F-217C-6EC8D6ECEC3D}"/>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57801" y="188913"/>
            <a:ext cx="4843463" cy="57912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3685</TotalTime>
  <Words>1323</Words>
  <Application>Microsoft Office PowerPoint</Application>
  <PresentationFormat>Widescreen</PresentationFormat>
  <Paragraphs>150</Paragraphs>
  <Slides>42</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Aptos Display</vt:lpstr>
      <vt:lpstr>Arial</vt:lpstr>
      <vt:lpstr>Calibri</vt:lpstr>
      <vt:lpstr>Times New Roman</vt:lpstr>
      <vt:lpstr>Wingdings</vt:lpstr>
      <vt:lpstr>Office Theme</vt:lpstr>
      <vt:lpstr>Leonardo Da Vinci</vt:lpstr>
      <vt:lpstr>PowerPoint Presentation</vt:lpstr>
      <vt:lpstr>PowerPoint Presentation</vt:lpstr>
      <vt:lpstr>PowerPoint Presentation</vt:lpstr>
      <vt:lpstr>PowerPoint Presentation</vt:lpstr>
      <vt:lpstr>Childhood</vt:lpstr>
      <vt:lpstr>Andrea del Verrocchio</vt:lpstr>
      <vt:lpstr>First Work</vt:lpstr>
      <vt:lpstr>PowerPoint Presentation</vt:lpstr>
      <vt:lpstr>PowerPoint Presentation</vt:lpstr>
      <vt:lpstr>PowerPoint Presentation</vt:lpstr>
      <vt:lpstr>PowerPoint Presentation</vt:lpstr>
      <vt:lpstr>PowerPoint Presentation</vt:lpstr>
      <vt:lpstr>PowerPoint Presentation</vt:lpstr>
      <vt:lpstr>Leonardo the Scientist</vt:lpstr>
      <vt:lpstr>Leonardo the Artist</vt:lpstr>
      <vt:lpstr>Leonardo the Inventor</vt:lpstr>
      <vt:lpstr>Leonardo’s Helicopter</vt:lpstr>
      <vt:lpstr>The First Tank</vt:lpstr>
      <vt:lpstr>“Leo-chute”</vt:lpstr>
      <vt:lpstr>Diving During the Renaissance?</vt:lpstr>
      <vt:lpstr>The Water Lift</vt:lpstr>
      <vt:lpstr>The Machine Gun</vt:lpstr>
      <vt:lpstr>The Thread Cutter</vt:lpstr>
      <vt:lpstr>Right to Left</vt:lpstr>
      <vt:lpstr>Mystery of the Mona Lisa</vt:lpstr>
      <vt:lpstr>Leonardo’s Notebooks</vt:lpstr>
      <vt:lpstr>PowerPoint Presentation</vt:lpstr>
      <vt:lpstr>Leonardo’s Notebooks</vt:lpstr>
      <vt:lpstr>Leonardo’s Notebooks</vt:lpstr>
      <vt:lpstr>Codex Atlanticus</vt:lpstr>
      <vt:lpstr>Codex Arundel</vt:lpstr>
      <vt:lpstr>Codices of the Institute of France</vt:lpstr>
      <vt:lpstr>Codex Trivulzianus</vt:lpstr>
      <vt:lpstr>Codex "On the Flight of Birds"</vt:lpstr>
      <vt:lpstr>Codex Ashburnham</vt:lpstr>
      <vt:lpstr>Codex Forster</vt:lpstr>
      <vt:lpstr>Codex Leicester</vt:lpstr>
      <vt:lpstr>PowerPoint Presentation</vt:lpstr>
      <vt:lpstr>Windsor Royal Documents</vt:lpstr>
      <vt:lpstr>The Madrid Codices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TU850 Sustainable Data Science and Artificial Intelligence</dc:title>
  <dc:creator>Damian Gordon</dc:creator>
  <cp:lastModifiedBy>Damian Gordon</cp:lastModifiedBy>
  <cp:revision>6</cp:revision>
  <dcterms:created xsi:type="dcterms:W3CDTF">2024-05-27T14:30:37Z</dcterms:created>
  <dcterms:modified xsi:type="dcterms:W3CDTF">2025-02-27T21:01:18Z</dcterms:modified>
</cp:coreProperties>
</file>