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an Gordon" userId="796278f3-970d-4a3b-8137-dc597a054133" providerId="ADAL" clId="{54091861-7519-46B7-B05C-3727919104BE}"/>
    <pc:docChg chg="modSld">
      <pc:chgData name="Damian Gordon" userId="796278f3-970d-4a3b-8137-dc597a054133" providerId="ADAL" clId="{54091861-7519-46B7-B05C-3727919104BE}" dt="2025-02-20T20:53:40.012" v="23" actId="20577"/>
      <pc:docMkLst>
        <pc:docMk/>
      </pc:docMkLst>
      <pc:sldChg chg="modSp mod">
        <pc:chgData name="Damian Gordon" userId="796278f3-970d-4a3b-8137-dc597a054133" providerId="ADAL" clId="{54091861-7519-46B7-B05C-3727919104BE}" dt="2025-02-20T20:53:40.012" v="23" actId="20577"/>
        <pc:sldMkLst>
          <pc:docMk/>
          <pc:sldMk cId="4002220653" sldId="256"/>
        </pc:sldMkLst>
        <pc:spChg chg="mod">
          <ac:chgData name="Damian Gordon" userId="796278f3-970d-4a3b-8137-dc597a054133" providerId="ADAL" clId="{54091861-7519-46B7-B05C-3727919104BE}" dt="2025-02-20T20:53:40.012" v="23" actId="20577"/>
          <ac:spMkLst>
            <pc:docMk/>
            <pc:sldMk cId="4002220653" sldId="256"/>
            <ac:spMk id="3" creationId="{69E15259-CC44-F6B8-729A-B8103AB7C25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24040-EA2B-B734-DDEA-32BAF527C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EB6109-4650-7E3A-7248-DBA7E8D1D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385B8-9566-7683-A365-A981E5B7C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014F-F475-421A-9FB5-198A6358049E}" type="datetimeFigureOut">
              <a:rPr lang="en-IE" smtClean="0"/>
              <a:t>20/02/2025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8E670-5B04-39E1-8F3B-2E08CFE2B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AF73A-FC65-1143-E7EB-AF628AFBD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8EE2-E1A3-4ED9-9FA6-31DBF8E077B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3816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734D7-1F2D-E2DA-B03D-F4B11CAB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AF321-1E43-A458-0227-F2F9AF5A0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72611-068D-061A-2F4F-C9FC7FA84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014F-F475-421A-9FB5-198A6358049E}" type="datetimeFigureOut">
              <a:rPr lang="en-IE" smtClean="0"/>
              <a:t>20/02/2025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D5105-125C-6ABE-5193-0FBE77D5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C1D1A-15A2-4217-A640-3EA63BCE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8EE2-E1A3-4ED9-9FA6-31DBF8E077B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4148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075190-3C46-C746-54A3-A62BB00531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C8C97B-2B21-620B-54EA-4A1444FB3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99969-5662-9815-DB95-2B8BC897B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014F-F475-421A-9FB5-198A6358049E}" type="datetimeFigureOut">
              <a:rPr lang="en-IE" smtClean="0"/>
              <a:t>20/02/2025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2AB6E-1115-2996-8773-FB4C1991F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3332A-DF95-DA93-D301-FBEFBF03E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8EE2-E1A3-4ED9-9FA6-31DBF8E077B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112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840E8-D87D-3C74-3BA4-C22E64367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BA32F-1916-D750-2CE9-60FDCF889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1A347-78D6-F844-1309-06CF94770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014F-F475-421A-9FB5-198A6358049E}" type="datetimeFigureOut">
              <a:rPr lang="en-IE" smtClean="0"/>
              <a:t>20/02/2025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9EACE-3E43-7517-CD6D-EAE6F5032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79C6D-106A-6E5E-D37E-79515C2B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8EE2-E1A3-4ED9-9FA6-31DBF8E077B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9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F29A8-20CB-74F5-CEF9-886B5EFC4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71C73-9D0E-C698-8805-0B764229C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F6B31-28C8-B3BE-2135-72CAEA421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014F-F475-421A-9FB5-198A6358049E}" type="datetimeFigureOut">
              <a:rPr lang="en-IE" smtClean="0"/>
              <a:t>20/02/2025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F80F9-383E-97A6-85C8-6F295C78C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E86C6-66B3-5FE4-BCD5-E6E36B0AD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8EE2-E1A3-4ED9-9FA6-31DBF8E077B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212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9FB89-59A7-8D17-DD52-29533592F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96602-2F31-EAD7-B109-A5AF30206C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862B06-A554-95B2-29C4-E0A834272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66EAC3-B2A4-490F-7767-E2EDAF669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014F-F475-421A-9FB5-198A6358049E}" type="datetimeFigureOut">
              <a:rPr lang="en-IE" smtClean="0"/>
              <a:t>20/02/2025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98516-1640-728A-1CCA-179457BC8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F0EFA-AE7D-05E9-6DE2-6CC59BD94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8EE2-E1A3-4ED9-9FA6-31DBF8E077B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03224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13E17-AA7E-A40C-8CF9-205D8F8E8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54E4C-DC45-AE25-CF16-92AA0EFDF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8766BE-A700-5057-A74D-BFDDAA6FC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5FE29C-C491-A85B-4CAE-27338BC9E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DECC19-7979-D31D-5F7C-CBF5CC031F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5E3843-39AA-F7B7-8567-C7CA05C29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014F-F475-421A-9FB5-198A6358049E}" type="datetimeFigureOut">
              <a:rPr lang="en-IE" smtClean="0"/>
              <a:t>20/02/2025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B1AA69-73CD-29C2-DD69-0574B3331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AA855A-1358-AB83-2DAE-2C4CCB70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8EE2-E1A3-4ED9-9FA6-31DBF8E077B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695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1C33D-2C64-5CF4-9028-B22611139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F6DB96-5A39-81E2-2A9E-53A62EE9A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014F-F475-421A-9FB5-198A6358049E}" type="datetimeFigureOut">
              <a:rPr lang="en-IE" smtClean="0"/>
              <a:t>20/02/2025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4FB279-4659-A656-7FFE-9C225939A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3DE3C-F85E-CF4E-5DD8-7E2DC5204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8EE2-E1A3-4ED9-9FA6-31DBF8E077B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440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475C5B-0C6B-BE1B-FDF0-01F616A70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014F-F475-421A-9FB5-198A6358049E}" type="datetimeFigureOut">
              <a:rPr lang="en-IE" smtClean="0"/>
              <a:t>20/02/2025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0B0230-E2BE-0534-6914-46BFAA9FC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A9712D-2539-613B-5E8F-CF27172B7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8EE2-E1A3-4ED9-9FA6-31DBF8E077B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37090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F441C-F315-4B47-8A95-7986FB7A4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C26F9-6BE4-00DE-F82E-E98690181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640E-7DE2-AD72-37D3-FEB669687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CDD0C9-6F79-9149-EBAC-3AEEF1EE7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014F-F475-421A-9FB5-198A6358049E}" type="datetimeFigureOut">
              <a:rPr lang="en-IE" smtClean="0"/>
              <a:t>20/02/2025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313175-2280-A987-6372-A723B0778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EB0E02-6266-2FA5-E197-C792C76FC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8EE2-E1A3-4ED9-9FA6-31DBF8E077B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8140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B8BED-BD71-1B8B-382D-0AAB042F9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9EE8AF-5108-EFF8-2F73-0D04356BA8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B70B16-22F1-39DD-9A91-3BB450BE1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CD969-8BEF-AB47-429F-F13E9A9AE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014F-F475-421A-9FB5-198A6358049E}" type="datetimeFigureOut">
              <a:rPr lang="en-IE" smtClean="0"/>
              <a:t>20/02/2025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4891D-3161-12A9-0005-10F8AA745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A6C912-FC1B-3065-3BDA-F0FB5B482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8EE2-E1A3-4ED9-9FA6-31DBF8E077B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1689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13703E-89DF-59C7-C831-1C08B4F0D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A4663-4537-7587-9174-BAC71D1C5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A79D1-A066-9883-BADF-9B00D25F4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44014F-F475-421A-9FB5-198A6358049E}" type="datetimeFigureOut">
              <a:rPr lang="en-IE" smtClean="0"/>
              <a:t>20/02/2025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3072C-7767-5DE8-BA48-B7BA30E0C5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421A8-F416-23AC-53B7-034848EA64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FB8EE2-E1A3-4ED9-9FA6-31DBF8E077B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8529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B7C92-A3BB-E92E-68B9-EBDFD0F2CF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Lab #2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E15259-CC44-F6B8-729A-B8103AB7C2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Some Submissions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02220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2CE4D96-59BA-7228-C516-07019403D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863" y="2219333"/>
            <a:ext cx="3342450" cy="23225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4E607A-4C20-DD50-7ED5-9B1D34A16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5" y="4384040"/>
            <a:ext cx="3455355" cy="22945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BA7826-5473-D715-282D-BAC76991C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3308" y="-423227"/>
            <a:ext cx="3508215" cy="2518251"/>
          </a:xfrm>
          <a:prstGeom prst="rect">
            <a:avLst/>
          </a:prstGeom>
        </p:spPr>
      </p:pic>
      <p:pic>
        <p:nvPicPr>
          <p:cNvPr id="3" name="Picture 2" descr="A flag with a yellow border&#10;&#10;Description automatically generated">
            <a:extLst>
              <a:ext uri="{FF2B5EF4-FFF2-40B4-BE49-F238E27FC236}">
                <a16:creationId xmlns:a16="http://schemas.microsoft.com/office/drawing/2014/main" id="{F4A7E8B7-D4C7-525C-E6AE-0408C53A8F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32760" y="343217"/>
            <a:ext cx="1858645" cy="12566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BA2465-0367-F7CB-B305-D3C9945D11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7433" y="255270"/>
            <a:ext cx="2299727" cy="1607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E2D4AF-36D1-05BB-F84C-6B7F589926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8687" y="343217"/>
            <a:ext cx="2218373" cy="1625929"/>
          </a:xfrm>
          <a:prstGeom prst="rect">
            <a:avLst/>
          </a:prstGeom>
        </p:spPr>
      </p:pic>
      <p:pic>
        <p:nvPicPr>
          <p:cNvPr id="6" name="Picture 5" descr="A green white and orange flag&#10;&#10;AI-generated content may be incorrect.">
            <a:extLst>
              <a:ext uri="{FF2B5EF4-FFF2-40B4-BE49-F238E27FC236}">
                <a16:creationId xmlns:a16="http://schemas.microsoft.com/office/drawing/2014/main" id="{07FAD736-C70D-A052-BAF2-97773B2626D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" y="2503487"/>
            <a:ext cx="2755456" cy="1968183"/>
          </a:xfrm>
          <a:prstGeom prst="rect">
            <a:avLst/>
          </a:prstGeom>
        </p:spPr>
      </p:pic>
      <p:pic>
        <p:nvPicPr>
          <p:cNvPr id="7" name="Picture 6" descr="A flag with green white and orange stripes&#10;&#10;AI-generated content may be incorrect.">
            <a:extLst>
              <a:ext uri="{FF2B5EF4-FFF2-40B4-BE49-F238E27FC236}">
                <a16:creationId xmlns:a16="http://schemas.microsoft.com/office/drawing/2014/main" id="{9E38238B-500D-0AD6-8249-7D2DC7937B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907" y="2324258"/>
            <a:ext cx="2892253" cy="2209483"/>
          </a:xfrm>
          <a:prstGeom prst="rect">
            <a:avLst/>
          </a:prstGeom>
        </p:spPr>
      </p:pic>
      <p:pic>
        <p:nvPicPr>
          <p:cNvPr id="8" name="Picture 7" descr="A flag with a yellow border&#10;&#10;AI-generated content may be incorrect.">
            <a:extLst>
              <a:ext uri="{FF2B5EF4-FFF2-40B4-BE49-F238E27FC236}">
                <a16:creationId xmlns:a16="http://schemas.microsoft.com/office/drawing/2014/main" id="{BDDD44C0-4BCD-F8CD-5A62-618C47F629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610" y="2174557"/>
            <a:ext cx="3107622" cy="22094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0B17B9-0027-F514-5AA0-D428FCD036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907" y="4619149"/>
            <a:ext cx="2892253" cy="17951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A9675B-7BB5-E016-D547-FB071D7C6D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07296" y="4463891"/>
            <a:ext cx="2999945" cy="210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49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0280D-BC0D-A7D0-4F29-ECF166E0D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A253E4-48E3-0E15-7C2B-6267C553A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87" y="-539115"/>
            <a:ext cx="3330575" cy="3283343"/>
          </a:xfrm>
          <a:prstGeom prst="rect">
            <a:avLst/>
          </a:prstGeom>
        </p:spPr>
      </p:pic>
      <p:pic>
        <p:nvPicPr>
          <p:cNvPr id="3" name="Picture 2" descr="A green and black flag&#10;&#10;Description automatically generated">
            <a:extLst>
              <a:ext uri="{FF2B5EF4-FFF2-40B4-BE49-F238E27FC236}">
                <a16:creationId xmlns:a16="http://schemas.microsoft.com/office/drawing/2014/main" id="{D6970764-6E28-CA46-86CF-F6A9F3C48B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016" y="294673"/>
            <a:ext cx="2400141" cy="15849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E825CF-B5F9-FDEB-2212-DAEEB40A1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6334364" y="311625"/>
            <a:ext cx="2832915" cy="1584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98CA86-5D04-5CDF-BBA2-56C482183B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7" y="2744228"/>
            <a:ext cx="2369185" cy="19907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F6FD95-9A6C-F2C3-C19E-F84A9A9DA238}"/>
              </a:ext>
            </a:extLst>
          </p:cNvPr>
          <p:cNvSpPr/>
          <p:nvPr/>
        </p:nvSpPr>
        <p:spPr>
          <a:xfrm>
            <a:off x="674370" y="2744228"/>
            <a:ext cx="2366010" cy="203351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7" name="Picture 6" descr="A green and black flag&#10;&#10;AI-generated content may be incorrect.">
            <a:extLst>
              <a:ext uri="{FF2B5EF4-FFF2-40B4-BE49-F238E27FC236}">
                <a16:creationId xmlns:a16="http://schemas.microsoft.com/office/drawing/2014/main" id="{FD89CE64-84D2-4C7A-05D8-C3834B8248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553" y="2806573"/>
            <a:ext cx="2999445" cy="2143844"/>
          </a:xfrm>
          <a:prstGeom prst="rect">
            <a:avLst/>
          </a:prstGeom>
        </p:spPr>
      </p:pic>
      <p:pic>
        <p:nvPicPr>
          <p:cNvPr id="8" name="Picture 7" descr="A green and black flag&#10;&#10;AI-generated content may be incorrect.">
            <a:extLst>
              <a:ext uri="{FF2B5EF4-FFF2-40B4-BE49-F238E27FC236}">
                <a16:creationId xmlns:a16="http://schemas.microsoft.com/office/drawing/2014/main" id="{ADE5D8E2-5D4E-34E4-AA49-CC207D325C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375" y="2743099"/>
            <a:ext cx="3501833" cy="2268852"/>
          </a:xfrm>
          <a:prstGeom prst="rect">
            <a:avLst/>
          </a:prstGeom>
        </p:spPr>
      </p:pic>
      <p:pic>
        <p:nvPicPr>
          <p:cNvPr id="9" name="Picture 8" descr="A green and black flag&#10;&#10;AI-generated content may be incorrect.">
            <a:extLst>
              <a:ext uri="{FF2B5EF4-FFF2-40B4-BE49-F238E27FC236}">
                <a16:creationId xmlns:a16="http://schemas.microsoft.com/office/drawing/2014/main" id="{D377E7AC-F3AE-2C23-FB4D-C69C582C51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45" y="5012763"/>
            <a:ext cx="3330575" cy="17545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68D090-FF19-DA1B-7E24-755654117D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773" y="353450"/>
            <a:ext cx="2188307" cy="24891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EE293D-A007-AF11-8A67-BB56352F7087}"/>
              </a:ext>
            </a:extLst>
          </p:cNvPr>
          <p:cNvSpPr/>
          <p:nvPr/>
        </p:nvSpPr>
        <p:spPr>
          <a:xfrm>
            <a:off x="9985981" y="353449"/>
            <a:ext cx="1261774" cy="248919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ECE300-C9E8-3FAB-1737-CAB185F2AC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00261" y="5119130"/>
            <a:ext cx="2366645" cy="15417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E8A267A-B813-B6CC-5349-63691724A3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323" y="4952081"/>
            <a:ext cx="2542188" cy="15417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24CD67-8273-A73D-EE96-E0EF73B0A98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17928" y="4777740"/>
            <a:ext cx="2668150" cy="18150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1D340E-0633-B3F6-65B9-F00682ED45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18" y="2996036"/>
            <a:ext cx="2309245" cy="162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66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black flag&#10;&#10;AI-generated content may be incorrect.">
            <a:extLst>
              <a:ext uri="{FF2B5EF4-FFF2-40B4-BE49-F238E27FC236}">
                <a16:creationId xmlns:a16="http://schemas.microsoft.com/office/drawing/2014/main" id="{C9E33C41-1E6D-9CA3-B69D-F50E1DE80D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247" y="867568"/>
            <a:ext cx="6259505" cy="51228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0133EA-1560-E1D9-A16A-2E5B2695EC15}"/>
              </a:ext>
            </a:extLst>
          </p:cNvPr>
          <p:cNvSpPr/>
          <p:nvPr/>
        </p:nvSpPr>
        <p:spPr>
          <a:xfrm>
            <a:off x="2966246" y="867567"/>
            <a:ext cx="6074883" cy="512286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19769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E6E6A-31FE-5D37-D687-58661C7FA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CBB315-24C6-5E2D-7FC2-5A6796A49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" y="-422592"/>
            <a:ext cx="4462145" cy="2775864"/>
          </a:xfrm>
          <a:prstGeom prst="rect">
            <a:avLst/>
          </a:prstGeom>
        </p:spPr>
      </p:pic>
      <p:pic>
        <p:nvPicPr>
          <p:cNvPr id="3" name="Picture 2" descr="A red and white flag&#10;&#10;Description automatically generated">
            <a:extLst>
              <a:ext uri="{FF2B5EF4-FFF2-40B4-BE49-F238E27FC236}">
                <a16:creationId xmlns:a16="http://schemas.microsoft.com/office/drawing/2014/main" id="{A2FDCF04-0357-A836-D5A1-379BB4613A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83" y="397824"/>
            <a:ext cx="2305029" cy="1540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2A6DB4-DAB4-E122-0AD6-12535E2BC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6717" y="261441"/>
            <a:ext cx="4538758" cy="19808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E5BA23-E9AA-13CA-AF4E-8B728EF021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972" y="2653221"/>
            <a:ext cx="3913505" cy="3295652"/>
          </a:xfrm>
          <a:prstGeom prst="rect">
            <a:avLst/>
          </a:prstGeom>
        </p:spPr>
      </p:pic>
      <p:pic>
        <p:nvPicPr>
          <p:cNvPr id="6" name="Picture 5" descr="A red and white flag with a leaf&#10;&#10;AI-generated content may be incorrect.">
            <a:extLst>
              <a:ext uri="{FF2B5EF4-FFF2-40B4-BE49-F238E27FC236}">
                <a16:creationId xmlns:a16="http://schemas.microsoft.com/office/drawing/2014/main" id="{2E74DEB9-6CEC-D39C-CF51-827B43B1AA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210" y="2152332"/>
            <a:ext cx="3756660" cy="2553335"/>
          </a:xfrm>
          <a:prstGeom prst="rect">
            <a:avLst/>
          </a:prstGeom>
        </p:spPr>
      </p:pic>
      <p:pic>
        <p:nvPicPr>
          <p:cNvPr id="7" name="Picture 6" descr="A red and white flag&#10;&#10;AI-generated content may be incorrect.">
            <a:extLst>
              <a:ext uri="{FF2B5EF4-FFF2-40B4-BE49-F238E27FC236}">
                <a16:creationId xmlns:a16="http://schemas.microsoft.com/office/drawing/2014/main" id="{B1B1B961-7137-C31D-C775-58B873D213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715" y="2054628"/>
            <a:ext cx="3296741" cy="2345921"/>
          </a:xfrm>
          <a:prstGeom prst="rect">
            <a:avLst/>
          </a:prstGeom>
        </p:spPr>
      </p:pic>
      <p:pic>
        <p:nvPicPr>
          <p:cNvPr id="8" name="Picture 7" descr="A red and white flag with a star&#10;&#10;AI-generated content may be incorrect.">
            <a:extLst>
              <a:ext uri="{FF2B5EF4-FFF2-40B4-BE49-F238E27FC236}">
                <a16:creationId xmlns:a16="http://schemas.microsoft.com/office/drawing/2014/main" id="{BD1DFCA0-FC63-47CF-B1F3-DB1E5C3301D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890" y="4625657"/>
            <a:ext cx="2918519" cy="19808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A7DF1A-4FED-6056-D851-41FE1A00312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412480" y="4301047"/>
            <a:ext cx="2766754" cy="25569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15EAAA-C603-2D4D-4F00-C806EB5DB2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3559" y="5088575"/>
            <a:ext cx="2253615" cy="1371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6B49697-FFF3-F9B7-D57F-47A4916457D7}"/>
              </a:ext>
            </a:extLst>
          </p:cNvPr>
          <p:cNvSpPr/>
          <p:nvPr/>
        </p:nvSpPr>
        <p:spPr>
          <a:xfrm>
            <a:off x="962387" y="251461"/>
            <a:ext cx="3201943" cy="190087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AE65B7-FFE4-89AF-C5F7-7E26B5BDA52E}"/>
              </a:ext>
            </a:extLst>
          </p:cNvPr>
          <p:cNvSpPr/>
          <p:nvPr/>
        </p:nvSpPr>
        <p:spPr>
          <a:xfrm>
            <a:off x="966197" y="2575561"/>
            <a:ext cx="3201943" cy="190087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86244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6C9879-F6EF-5EF4-D530-62AD20EA0C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" y="547687"/>
            <a:ext cx="2969731" cy="18754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3413E7-6F3C-888F-59DC-CB5713946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819" y="515626"/>
            <a:ext cx="2969731" cy="20089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A38B2E-4451-80E4-FA9E-07EF125A17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060" y="386080"/>
            <a:ext cx="3686361" cy="22680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4D3E93-5F2D-05AC-DBEA-8CEAF1C9EE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04" y="3606171"/>
            <a:ext cx="3682623" cy="2620328"/>
          </a:xfrm>
          <a:prstGeom prst="rect">
            <a:avLst/>
          </a:prstGeom>
        </p:spPr>
      </p:pic>
      <p:pic>
        <p:nvPicPr>
          <p:cNvPr id="6" name="Picture 5" descr="A red and white flag with a star&#10;&#10;AI-generated content may be incorrect.">
            <a:extLst>
              <a:ext uri="{FF2B5EF4-FFF2-40B4-BE49-F238E27FC236}">
                <a16:creationId xmlns:a16="http://schemas.microsoft.com/office/drawing/2014/main" id="{780A45C1-9ED0-F1DF-2FB3-9C4E8DE6D5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375" y="4089510"/>
            <a:ext cx="3472581" cy="238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8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Lab #2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Damian Gordon</dc:creator>
  <cp:lastModifiedBy>Damian Gordon</cp:lastModifiedBy>
  <cp:revision>1</cp:revision>
  <dcterms:created xsi:type="dcterms:W3CDTF">2025-02-20T20:32:23Z</dcterms:created>
  <dcterms:modified xsi:type="dcterms:W3CDTF">2025-02-20T20:53:48Z</dcterms:modified>
</cp:coreProperties>
</file>