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23"/>
  </p:notesMasterIdLst>
  <p:sldIdLst>
    <p:sldId id="256" r:id="rId2"/>
    <p:sldId id="672" r:id="rId3"/>
    <p:sldId id="257" r:id="rId4"/>
    <p:sldId id="258" r:id="rId5"/>
    <p:sldId id="259" r:id="rId6"/>
    <p:sldId id="673" r:id="rId7"/>
    <p:sldId id="674" r:id="rId8"/>
    <p:sldId id="675" r:id="rId9"/>
    <p:sldId id="263" r:id="rId10"/>
    <p:sldId id="264" r:id="rId11"/>
    <p:sldId id="269" r:id="rId12"/>
    <p:sldId id="683" r:id="rId13"/>
    <p:sldId id="684" r:id="rId14"/>
    <p:sldId id="676" r:id="rId15"/>
    <p:sldId id="677" r:id="rId16"/>
    <p:sldId id="678" r:id="rId17"/>
    <p:sldId id="679" r:id="rId18"/>
    <p:sldId id="280" r:id="rId19"/>
    <p:sldId id="680" r:id="rId20"/>
    <p:sldId id="681" r:id="rId21"/>
    <p:sldId id="6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4EA72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48FFF-64A9-4FF3-8E3F-30826EAF7CA5}" v="307" dt="2025-04-09T21:38:24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Gordon" userId="796278f3-970d-4a3b-8137-dc597a054133" providerId="ADAL" clId="{DA99A808-C433-4857-B48D-0541486B69EB}"/>
    <pc:docChg chg="undo custSel addSld delSld modSld sldOrd">
      <pc:chgData name="Damian Gordon" userId="796278f3-970d-4a3b-8137-dc597a054133" providerId="ADAL" clId="{DA99A808-C433-4857-B48D-0541486B69EB}" dt="2025-01-30T23:39:17.685" v="4545" actId="47"/>
      <pc:docMkLst>
        <pc:docMk/>
      </pc:docMkLst>
      <pc:sldChg chg="addSp delSp modSp mod modMedia setBg addAnim delAnim">
        <pc:chgData name="Damian Gordon" userId="796278f3-970d-4a3b-8137-dc597a054133" providerId="ADAL" clId="{DA99A808-C433-4857-B48D-0541486B69EB}" dt="2025-01-24T14:41:24.255" v="30"/>
        <pc:sldMkLst>
          <pc:docMk/>
          <pc:sldMk cId="1941464876" sldId="256"/>
        </pc:sldMkLst>
        <pc:spChg chg="mod">
          <ac:chgData name="Damian Gordon" userId="796278f3-970d-4a3b-8137-dc597a054133" providerId="ADAL" clId="{DA99A808-C433-4857-B48D-0541486B69EB}" dt="2025-01-24T14:41:24.255" v="28" actId="26606"/>
          <ac:spMkLst>
            <pc:docMk/>
            <pc:sldMk cId="1941464876" sldId="256"/>
            <ac:spMk id="2" creationId="{2AFAF802-1FD5-1E70-940A-2DF641692805}"/>
          </ac:spMkLst>
        </pc:spChg>
        <pc:spChg chg="mod">
          <ac:chgData name="Damian Gordon" userId="796278f3-970d-4a3b-8137-dc597a054133" providerId="ADAL" clId="{DA99A808-C433-4857-B48D-0541486B69EB}" dt="2025-01-24T14:41:24.255" v="28" actId="26606"/>
          <ac:spMkLst>
            <pc:docMk/>
            <pc:sldMk cId="1941464876" sldId="256"/>
            <ac:spMk id="3" creationId="{35C6E67C-6691-6E69-516C-2202AB658EDF}"/>
          </ac:spMkLst>
        </pc:spChg>
        <pc:spChg chg="add">
          <ac:chgData name="Damian Gordon" userId="796278f3-970d-4a3b-8137-dc597a054133" providerId="ADAL" clId="{DA99A808-C433-4857-B48D-0541486B69EB}" dt="2025-01-24T14:41:24.255" v="28" actId="26606"/>
          <ac:spMkLst>
            <pc:docMk/>
            <pc:sldMk cId="1941464876" sldId="256"/>
            <ac:spMk id="19" creationId="{9B7AD9F6-8CE7-4299-8FC6-328F4DCD3FF9}"/>
          </ac:spMkLst>
        </pc:spChg>
        <pc:spChg chg="add">
          <ac:chgData name="Damian Gordon" userId="796278f3-970d-4a3b-8137-dc597a054133" providerId="ADAL" clId="{DA99A808-C433-4857-B48D-0541486B69EB}" dt="2025-01-24T14:41:24.255" v="28" actId="26606"/>
          <ac:spMkLst>
            <pc:docMk/>
            <pc:sldMk cId="1941464876" sldId="256"/>
            <ac:spMk id="21" creationId="{F49775AF-8896-43EE-92C6-83497D6DC56F}"/>
          </ac:spMkLst>
        </pc:spChg>
        <pc:picChg chg="add">
          <ac:chgData name="Damian Gordon" userId="796278f3-970d-4a3b-8137-dc597a054133" providerId="ADAL" clId="{DA99A808-C433-4857-B48D-0541486B69EB}" dt="2025-01-24T14:41:24.255" v="28" actId="26606"/>
          <ac:picMkLst>
            <pc:docMk/>
            <pc:sldMk cId="1941464876" sldId="256"/>
            <ac:picMk id="20" creationId="{65E8A76B-89BE-1085-877A-29A93E07C244}"/>
          </ac:picMkLst>
        </pc:picChg>
      </pc:sldChg>
      <pc:sldChg chg="delSp modSp mod">
        <pc:chgData name="Damian Gordon" userId="796278f3-970d-4a3b-8137-dc597a054133" providerId="ADAL" clId="{DA99A808-C433-4857-B48D-0541486B69EB}" dt="2025-01-30T15:32:49.588" v="578" actId="113"/>
        <pc:sldMkLst>
          <pc:docMk/>
          <pc:sldMk cId="321388942" sldId="25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82645631" sldId="27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22898926" sldId="28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975598866" sldId="28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430019511" sldId="29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515287571" sldId="297"/>
        </pc:sldMkLst>
      </pc:sldChg>
      <pc:sldChg chg="modSp add mod">
        <pc:chgData name="Damian Gordon" userId="796278f3-970d-4a3b-8137-dc597a054133" providerId="ADAL" clId="{DA99A808-C433-4857-B48D-0541486B69EB}" dt="2025-01-30T23:25:15.060" v="4335" actId="1036"/>
        <pc:sldMkLst>
          <pc:docMk/>
          <pc:sldMk cId="2698957122" sldId="315"/>
        </pc:sldMkLst>
      </pc:sldChg>
      <pc:sldChg chg="add">
        <pc:chgData name="Damian Gordon" userId="796278f3-970d-4a3b-8137-dc597a054133" providerId="ADAL" clId="{DA99A808-C433-4857-B48D-0541486B69EB}" dt="2025-01-30T23:24:30.622" v="4316"/>
        <pc:sldMkLst>
          <pc:docMk/>
          <pc:sldMk cId="2692037909" sldId="316"/>
        </pc:sldMkLst>
      </pc:sldChg>
      <pc:sldChg chg="modSp add mod">
        <pc:chgData name="Damian Gordon" userId="796278f3-970d-4a3b-8137-dc597a054133" providerId="ADAL" clId="{DA99A808-C433-4857-B48D-0541486B69EB}" dt="2025-01-30T23:25:05.849" v="4327" actId="20577"/>
        <pc:sldMkLst>
          <pc:docMk/>
          <pc:sldMk cId="1725129782" sldId="326"/>
        </pc:sldMkLst>
      </pc:sldChg>
      <pc:sldChg chg="add">
        <pc:chgData name="Damian Gordon" userId="796278f3-970d-4a3b-8137-dc597a054133" providerId="ADAL" clId="{DA99A808-C433-4857-B48D-0541486B69EB}" dt="2025-01-30T23:24:30.622" v="4316"/>
        <pc:sldMkLst>
          <pc:docMk/>
          <pc:sldMk cId="918911296" sldId="327"/>
        </pc:sldMkLst>
      </pc:sldChg>
      <pc:sldChg chg="addSp delSp modSp mod setBg delAnim modAnim">
        <pc:chgData name="Damian Gordon" userId="796278f3-970d-4a3b-8137-dc597a054133" providerId="ADAL" clId="{DA99A808-C433-4857-B48D-0541486B69EB}" dt="2025-01-30T15:36:40.360" v="613" actId="404"/>
        <pc:sldMkLst>
          <pc:docMk/>
          <pc:sldMk cId="1898965013" sldId="42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126172313" sldId="42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444012768" sldId="42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735875418" sldId="43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33871246" sldId="43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730100669" sldId="45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603971186" sldId="45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123894225" sldId="45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35991383" sldId="45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805323869" sldId="46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904566246" sldId="46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192466586" sldId="46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760058381" sldId="46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57956994" sldId="46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442904923" sldId="46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29316256" sldId="46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479653310" sldId="46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367475694" sldId="47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270169773" sldId="47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771842511" sldId="47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42179878" sldId="47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095918154" sldId="47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80599265" sldId="47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726544470" sldId="47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244980195" sldId="47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50634738" sldId="47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806556789" sldId="47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49856633" sldId="48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206431685" sldId="48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546274248" sldId="48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79198112" sldId="48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984733568" sldId="48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07912514" sldId="48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848709099" sldId="48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79135151" sldId="48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01349747" sldId="48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53531965" sldId="48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380855924" sldId="49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429902519" sldId="49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604262449" sldId="49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042089025" sldId="49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013569237" sldId="49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129605758" sldId="49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916282007" sldId="49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714894558" sldId="49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235607215" sldId="49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02063520" sldId="49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877588735" sldId="50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745148219" sldId="50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845731733" sldId="50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159563849" sldId="50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602717721" sldId="50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870675293" sldId="50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322034671" sldId="50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155610287" sldId="50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721466139" sldId="50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822760810" sldId="50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65199667" sldId="51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228028331" sldId="51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32110398" sldId="51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333166156" sldId="51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619792849" sldId="51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61069070" sldId="51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330554156" sldId="51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56892724" sldId="51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96756843" sldId="51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900040505" sldId="51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392760388" sldId="52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90912281" sldId="52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759057335" sldId="52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480789399" sldId="52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150756904" sldId="52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8884867" sldId="52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598802286" sldId="52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893540225" sldId="52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508920386" sldId="52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648661551" sldId="52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997344540" sldId="53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762826304" sldId="53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4068166" sldId="53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92859899" sldId="53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813614338" sldId="53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876897265" sldId="53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619686503" sldId="53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309501322" sldId="53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418298055" sldId="53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186948603" sldId="53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787492798" sldId="54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72223339" sldId="54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109757825" sldId="54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741549133" sldId="54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51934436" sldId="54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75048363" sldId="54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697168116" sldId="54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810842889" sldId="54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94116933" sldId="54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284315641" sldId="54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068285729" sldId="55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132202039" sldId="55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868398000" sldId="55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63125076" sldId="55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314442596" sldId="55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826350951" sldId="55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558959071" sldId="55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62470669" sldId="55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337860375" sldId="55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375753814" sldId="55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845990101" sldId="56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152644878" sldId="56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55053635" sldId="56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142153425" sldId="56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23680307" sldId="56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4314410" sldId="56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51527110" sldId="56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41985867" sldId="56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49163361" sldId="56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455537879" sldId="56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776212791" sldId="57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594457080" sldId="57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594675155" sldId="57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688546140" sldId="57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28414789" sldId="57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937344328" sldId="57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032234403" sldId="57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26580696" sldId="57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416151916" sldId="57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875053995" sldId="57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168346399" sldId="58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805120833" sldId="58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924567436" sldId="58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989274539" sldId="58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47922812" sldId="58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1597393" sldId="58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00837232" sldId="58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24188240" sldId="58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914458672" sldId="58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10758149" sldId="58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490883361" sldId="59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685673864" sldId="59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22747186" sldId="59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89123817" sldId="59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163810626" sldId="59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144767101" sldId="59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21370623" sldId="59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973658102" sldId="59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565139739" sldId="59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86275200" sldId="60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805823568" sldId="60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33895115" sldId="60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98791789" sldId="60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91263524" sldId="60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079019077" sldId="60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45555334" sldId="60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596279016" sldId="60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24993290" sldId="60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582766082" sldId="60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662314059" sldId="61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94449055" sldId="61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503270740" sldId="61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87606445" sldId="61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611996078" sldId="61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035640068" sldId="61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029899255" sldId="61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35749269" sldId="61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5053776" sldId="61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644117154" sldId="61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742802754" sldId="62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632979021" sldId="62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646872657" sldId="62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134427442" sldId="62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935890140" sldId="62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36522494" sldId="62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032805289" sldId="62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112372543" sldId="62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543198833" sldId="62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900451400" sldId="62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958111492" sldId="63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626197653" sldId="63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945392568" sldId="63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342507811" sldId="63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03496034" sldId="63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739348518" sldId="63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358207514" sldId="63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1356831" sldId="63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654113776" sldId="63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501501749" sldId="63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225522652" sldId="64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65427732" sldId="64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80184904" sldId="64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39030630" sldId="64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88856822" sldId="64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75270746" sldId="64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660847515" sldId="64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724087362" sldId="64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751576470" sldId="64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084326706" sldId="64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27778201" sldId="65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55027423" sldId="651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05297568" sldId="652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252471190" sldId="653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468201085" sldId="654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189190211" sldId="655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3993176113" sldId="656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629788340" sldId="657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808008926" sldId="658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2069081566" sldId="659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550738726" sldId="66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268440970" sldId="661"/>
        </pc:sldMkLst>
      </pc:sldChg>
      <pc:sldChg chg="addSp delSp modSp mod setBg">
        <pc:chgData name="Damian Gordon" userId="796278f3-970d-4a3b-8137-dc597a054133" providerId="ADAL" clId="{DA99A808-C433-4857-B48D-0541486B69EB}" dt="2025-01-30T20:14:36.422" v="3436" actId="403"/>
        <pc:sldMkLst>
          <pc:docMk/>
          <pc:sldMk cId="154579201" sldId="662"/>
        </pc:sldMkLst>
      </pc:sldChg>
      <pc:sldChg chg="delSp modSp add mod ord">
        <pc:chgData name="Damian Gordon" userId="796278f3-970d-4a3b-8137-dc597a054133" providerId="ADAL" clId="{DA99A808-C433-4857-B48D-0541486B69EB}" dt="2025-01-30T15:34:46.883" v="593"/>
        <pc:sldMkLst>
          <pc:docMk/>
          <pc:sldMk cId="1245215892" sldId="663"/>
        </pc:sldMkLst>
      </pc:sldChg>
      <pc:sldChg chg="modSp add mod ord">
        <pc:chgData name="Damian Gordon" userId="796278f3-970d-4a3b-8137-dc597a054133" providerId="ADAL" clId="{DA99A808-C433-4857-B48D-0541486B69EB}" dt="2025-01-30T15:35:03.305" v="598" actId="20577"/>
        <pc:sldMkLst>
          <pc:docMk/>
          <pc:sldMk cId="731414068" sldId="664"/>
        </pc:sldMkLst>
      </pc:sldChg>
      <pc:sldChg chg="add ord">
        <pc:chgData name="Damian Gordon" userId="796278f3-970d-4a3b-8137-dc597a054133" providerId="ADAL" clId="{DA99A808-C433-4857-B48D-0541486B69EB}" dt="2025-01-30T15:34:37.735" v="591"/>
        <pc:sldMkLst>
          <pc:docMk/>
          <pc:sldMk cId="1509869422" sldId="665"/>
        </pc:sldMkLst>
      </pc:sldChg>
      <pc:sldChg chg="addSp delSp modSp new mod setBg">
        <pc:chgData name="Damian Gordon" userId="796278f3-970d-4a3b-8137-dc597a054133" providerId="ADAL" clId="{DA99A808-C433-4857-B48D-0541486B69EB}" dt="2025-01-25T17:24:08.652" v="101" actId="113"/>
        <pc:sldMkLst>
          <pc:docMk/>
          <pc:sldMk cId="2818247604" sldId="666"/>
        </pc:sldMkLst>
      </pc:sldChg>
      <pc:sldChg chg="addSp delSp modSp new mod setBg addAnim setClrOvrMap">
        <pc:chgData name="Damian Gordon" userId="796278f3-970d-4a3b-8137-dc597a054133" providerId="ADAL" clId="{DA99A808-C433-4857-B48D-0541486B69EB}" dt="2025-01-25T17:24:29.436" v="106" actId="26606"/>
        <pc:sldMkLst>
          <pc:docMk/>
          <pc:sldMk cId="4124248971" sldId="667"/>
        </pc:sldMkLst>
      </pc:sldChg>
      <pc:sldChg chg="addSp delSp modSp new mod setBg addAnim">
        <pc:chgData name="Damian Gordon" userId="796278f3-970d-4a3b-8137-dc597a054133" providerId="ADAL" clId="{DA99A808-C433-4857-B48D-0541486B69EB}" dt="2025-01-25T17:25:06.256" v="117" actId="122"/>
        <pc:sldMkLst>
          <pc:docMk/>
          <pc:sldMk cId="3201619287" sldId="668"/>
        </pc:sldMkLst>
      </pc:sldChg>
      <pc:sldChg chg="addSp delSp modSp new mod ord setBg addAnim">
        <pc:chgData name="Damian Gordon" userId="796278f3-970d-4a3b-8137-dc597a054133" providerId="ADAL" clId="{DA99A808-C433-4857-B48D-0541486B69EB}" dt="2025-01-30T12:28:03.889" v="169"/>
        <pc:sldMkLst>
          <pc:docMk/>
          <pc:sldMk cId="2773212245" sldId="669"/>
        </pc:sldMkLst>
      </pc:sldChg>
      <pc:sldChg chg="modSp mod">
        <pc:chgData name="Damian Gordon" userId="796278f3-970d-4a3b-8137-dc597a054133" providerId="ADAL" clId="{DA99A808-C433-4857-B48D-0541486B69EB}" dt="2025-01-30T15:39:21.588" v="643" actId="20577"/>
        <pc:sldMkLst>
          <pc:docMk/>
          <pc:sldMk cId="716705958" sldId="670"/>
        </pc:sldMkLst>
      </pc:sldChg>
      <pc:sldChg chg="del">
        <pc:chgData name="Damian Gordon" userId="796278f3-970d-4a3b-8137-dc597a054133" providerId="ADAL" clId="{DA99A808-C433-4857-B48D-0541486B69EB}" dt="2025-01-30T15:36:04.667" v="608" actId="47"/>
        <pc:sldMkLst>
          <pc:docMk/>
          <pc:sldMk cId="1781770288" sldId="671"/>
        </pc:sldMkLst>
      </pc:sldChg>
      <pc:sldChg chg="addSp delSp modSp mod ord">
        <pc:chgData name="Damian Gordon" userId="796278f3-970d-4a3b-8137-dc597a054133" providerId="ADAL" clId="{DA99A808-C433-4857-B48D-0541486B69EB}" dt="2025-01-30T15:25:26.726" v="448" actId="1035"/>
        <pc:sldMkLst>
          <pc:docMk/>
          <pc:sldMk cId="334930050" sldId="672"/>
        </pc:sldMkLst>
        <pc:spChg chg="mod">
          <ac:chgData name="Damian Gordon" userId="796278f3-970d-4a3b-8137-dc597a054133" providerId="ADAL" clId="{DA99A808-C433-4857-B48D-0541486B69EB}" dt="2025-01-30T15:24:43.948" v="435" actId="14100"/>
          <ac:spMkLst>
            <pc:docMk/>
            <pc:sldMk cId="334930050" sldId="672"/>
            <ac:spMk id="3" creationId="{CC161D7E-61AD-ED2B-A5E4-3E83161329CD}"/>
          </ac:spMkLst>
        </pc:spChg>
        <pc:spChg chg="add mod ord">
          <ac:chgData name="Damian Gordon" userId="796278f3-970d-4a3b-8137-dc597a054133" providerId="ADAL" clId="{DA99A808-C433-4857-B48D-0541486B69EB}" dt="2025-01-30T15:23:57.489" v="387" actId="166"/>
          <ac:spMkLst>
            <pc:docMk/>
            <pc:sldMk cId="334930050" sldId="672"/>
            <ac:spMk id="7" creationId="{E165BACB-1EEE-C4DE-EBE4-DFE8199F35C3}"/>
          </ac:spMkLst>
        </pc:spChg>
        <pc:spChg chg="add mod ord">
          <ac:chgData name="Damian Gordon" userId="796278f3-970d-4a3b-8137-dc597a054133" providerId="ADAL" clId="{DA99A808-C433-4857-B48D-0541486B69EB}" dt="2025-01-30T15:25:26.726" v="448" actId="1035"/>
          <ac:spMkLst>
            <pc:docMk/>
            <pc:sldMk cId="334930050" sldId="672"/>
            <ac:spMk id="8" creationId="{77C5F916-981F-DAAE-661E-FD1BC5022A6E}"/>
          </ac:spMkLst>
        </pc:spChg>
        <pc:spChg chg="add mod">
          <ac:chgData name="Damian Gordon" userId="796278f3-970d-4a3b-8137-dc597a054133" providerId="ADAL" clId="{DA99A808-C433-4857-B48D-0541486B69EB}" dt="2025-01-30T15:25:06.088" v="436" actId="208"/>
          <ac:spMkLst>
            <pc:docMk/>
            <pc:sldMk cId="334930050" sldId="672"/>
            <ac:spMk id="9" creationId="{48ACEE5B-F396-6D52-BAEC-21B3FF7E49BC}"/>
          </ac:spMkLst>
        </pc:spChg>
      </pc:sldChg>
      <pc:sldChg chg="addSp delSp modSp add mod">
        <pc:chgData name="Damian Gordon" userId="796278f3-970d-4a3b-8137-dc597a054133" providerId="ADAL" clId="{DA99A808-C433-4857-B48D-0541486B69EB}" dt="2025-01-30T15:32:44.879" v="577" actId="113"/>
        <pc:sldMkLst>
          <pc:docMk/>
          <pc:sldMk cId="3457037014" sldId="673"/>
        </pc:sldMkLst>
      </pc:sldChg>
      <pc:sldChg chg="modSp add mod">
        <pc:chgData name="Damian Gordon" userId="796278f3-970d-4a3b-8137-dc597a054133" providerId="ADAL" clId="{DA99A808-C433-4857-B48D-0541486B69EB}" dt="2025-01-30T15:32:36.024" v="575" actId="113"/>
        <pc:sldMkLst>
          <pc:docMk/>
          <pc:sldMk cId="3491475978" sldId="674"/>
        </pc:sldMkLst>
      </pc:sldChg>
      <pc:sldChg chg="modSp add mod">
        <pc:chgData name="Damian Gordon" userId="796278f3-970d-4a3b-8137-dc597a054133" providerId="ADAL" clId="{DA99A808-C433-4857-B48D-0541486B69EB}" dt="2025-01-30T15:32:40.104" v="576" actId="113"/>
        <pc:sldMkLst>
          <pc:docMk/>
          <pc:sldMk cId="743993683" sldId="675"/>
        </pc:sldMkLst>
      </pc:sldChg>
      <pc:sldChg chg="addSp delSp modSp new mod setBg setClrOvrMap">
        <pc:chgData name="Damian Gordon" userId="796278f3-970d-4a3b-8137-dc597a054133" providerId="ADAL" clId="{DA99A808-C433-4857-B48D-0541486B69EB}" dt="2025-01-30T15:28:33.097" v="501" actId="20577"/>
        <pc:sldMkLst>
          <pc:docMk/>
          <pc:sldMk cId="1935817950" sldId="676"/>
        </pc:sldMkLst>
      </pc:sldChg>
      <pc:sldChg chg="addSp modSp add mod ord">
        <pc:chgData name="Damian Gordon" userId="796278f3-970d-4a3b-8137-dc597a054133" providerId="ADAL" clId="{DA99A808-C433-4857-B48D-0541486B69EB}" dt="2025-01-30T15:32:27.357" v="573" actId="113"/>
        <pc:sldMkLst>
          <pc:docMk/>
          <pc:sldMk cId="1216709341" sldId="677"/>
        </pc:sldMkLst>
      </pc:sldChg>
      <pc:sldChg chg="modSp add mod ord">
        <pc:chgData name="Damian Gordon" userId="796278f3-970d-4a3b-8137-dc597a054133" providerId="ADAL" clId="{DA99A808-C433-4857-B48D-0541486B69EB}" dt="2025-01-30T15:32:31.278" v="574" actId="113"/>
        <pc:sldMkLst>
          <pc:docMk/>
          <pc:sldMk cId="2008175593" sldId="678"/>
        </pc:sldMkLst>
      </pc:sldChg>
      <pc:sldChg chg="addSp modSp add mod">
        <pc:chgData name="Damian Gordon" userId="796278f3-970d-4a3b-8137-dc597a054133" providerId="ADAL" clId="{DA99A808-C433-4857-B48D-0541486B69EB}" dt="2025-01-30T15:33:51.532" v="589" actId="27636"/>
        <pc:sldMkLst>
          <pc:docMk/>
          <pc:sldMk cId="3270753802" sldId="679"/>
        </pc:sldMkLst>
      </pc:sldChg>
      <pc:sldChg chg="modSp add mod ord">
        <pc:chgData name="Damian Gordon" userId="796278f3-970d-4a3b-8137-dc597a054133" providerId="ADAL" clId="{DA99A808-C433-4857-B48D-0541486B69EB}" dt="2025-01-30T15:35:11.418" v="601"/>
        <pc:sldMkLst>
          <pc:docMk/>
          <pc:sldMk cId="365692125" sldId="680"/>
        </pc:sldMkLst>
      </pc:sldChg>
      <pc:sldChg chg="addSp delSp modSp add mod">
        <pc:chgData name="Damian Gordon" userId="796278f3-970d-4a3b-8137-dc597a054133" providerId="ADAL" clId="{DA99A808-C433-4857-B48D-0541486B69EB}" dt="2025-01-30T16:16:04.308" v="1481" actId="20577"/>
        <pc:sldMkLst>
          <pc:docMk/>
          <pc:sldMk cId="1886214053" sldId="681"/>
        </pc:sldMkLst>
      </pc:sldChg>
      <pc:sldChg chg="addSp delSp modSp add mod">
        <pc:chgData name="Damian Gordon" userId="796278f3-970d-4a3b-8137-dc597a054133" providerId="ADAL" clId="{DA99A808-C433-4857-B48D-0541486B69EB}" dt="2025-01-30T17:03:17.274" v="2241" actId="20577"/>
        <pc:sldMkLst>
          <pc:docMk/>
          <pc:sldMk cId="1209025461" sldId="682"/>
        </pc:sldMkLst>
      </pc:sldChg>
      <pc:sldChg chg="addSp delSp modSp add mod ord">
        <pc:chgData name="Damian Gordon" userId="796278f3-970d-4a3b-8137-dc597a054133" providerId="ADAL" clId="{DA99A808-C433-4857-B48D-0541486B69EB}" dt="2025-01-30T16:06:51.290" v="1385" actId="478"/>
        <pc:sldMkLst>
          <pc:docMk/>
          <pc:sldMk cId="2179747030" sldId="683"/>
        </pc:sldMkLst>
      </pc:sldChg>
      <pc:sldChg chg="add del">
        <pc:chgData name="Damian Gordon" userId="796278f3-970d-4a3b-8137-dc597a054133" providerId="ADAL" clId="{DA99A808-C433-4857-B48D-0541486B69EB}" dt="2025-01-30T15:56:57.810" v="1187" actId="47"/>
        <pc:sldMkLst>
          <pc:docMk/>
          <pc:sldMk cId="3581809177" sldId="683"/>
        </pc:sldMkLst>
      </pc:sldChg>
      <pc:sldChg chg="addSp modSp add del mod">
        <pc:chgData name="Damian Gordon" userId="796278f3-970d-4a3b-8137-dc597a054133" providerId="ADAL" clId="{DA99A808-C433-4857-B48D-0541486B69EB}" dt="2025-01-30T16:04:12.365" v="1337" actId="47"/>
        <pc:sldMkLst>
          <pc:docMk/>
          <pc:sldMk cId="3936062144" sldId="684"/>
        </pc:sldMkLst>
      </pc:sldChg>
      <pc:sldChg chg="addSp modSp add del mod">
        <pc:chgData name="Damian Gordon" userId="796278f3-970d-4a3b-8137-dc597a054133" providerId="ADAL" clId="{DA99A808-C433-4857-B48D-0541486B69EB}" dt="2025-01-30T16:04:10.428" v="1336" actId="47"/>
        <pc:sldMkLst>
          <pc:docMk/>
          <pc:sldMk cId="3407105248" sldId="685"/>
        </pc:sldMkLst>
      </pc:sldChg>
      <pc:sldChg chg="addSp delSp modSp add mod">
        <pc:chgData name="Damian Gordon" userId="796278f3-970d-4a3b-8137-dc597a054133" providerId="ADAL" clId="{DA99A808-C433-4857-B48D-0541486B69EB}" dt="2025-01-30T16:06:39.178" v="1383" actId="478"/>
        <pc:sldMkLst>
          <pc:docMk/>
          <pc:sldMk cId="3755462999" sldId="686"/>
        </pc:sldMkLst>
      </pc:sldChg>
      <pc:sldChg chg="addSp delSp modSp add mod">
        <pc:chgData name="Damian Gordon" userId="796278f3-970d-4a3b-8137-dc597a054133" providerId="ADAL" clId="{DA99A808-C433-4857-B48D-0541486B69EB}" dt="2025-01-30T17:05:04.418" v="2265" actId="1035"/>
        <pc:sldMkLst>
          <pc:docMk/>
          <pc:sldMk cId="4226681106" sldId="687"/>
        </pc:sldMkLst>
      </pc:sldChg>
      <pc:sldChg chg="addSp delSp modSp add mod">
        <pc:chgData name="Damian Gordon" userId="796278f3-970d-4a3b-8137-dc597a054133" providerId="ADAL" clId="{DA99A808-C433-4857-B48D-0541486B69EB}" dt="2025-01-30T16:06:36.228" v="1382" actId="478"/>
        <pc:sldMkLst>
          <pc:docMk/>
          <pc:sldMk cId="1523053559" sldId="688"/>
        </pc:sldMkLst>
      </pc:sldChg>
      <pc:sldChg chg="addSp delSp modSp add mod">
        <pc:chgData name="Damian Gordon" userId="796278f3-970d-4a3b-8137-dc597a054133" providerId="ADAL" clId="{DA99A808-C433-4857-B48D-0541486B69EB}" dt="2025-01-30T16:06:32.409" v="1381" actId="478"/>
        <pc:sldMkLst>
          <pc:docMk/>
          <pc:sldMk cId="4002406144" sldId="689"/>
        </pc:sldMkLst>
      </pc:sldChg>
      <pc:sldChg chg="addSp delSp modSp add mod ord">
        <pc:chgData name="Damian Gordon" userId="796278f3-970d-4a3b-8137-dc597a054133" providerId="ADAL" clId="{DA99A808-C433-4857-B48D-0541486B69EB}" dt="2025-01-30T17:05:12.950" v="2267"/>
        <pc:sldMkLst>
          <pc:docMk/>
          <pc:sldMk cId="33447620" sldId="690"/>
        </pc:sldMkLst>
      </pc:sldChg>
      <pc:sldChg chg="addSp delSp modSp add mod ord">
        <pc:chgData name="Damian Gordon" userId="796278f3-970d-4a3b-8137-dc597a054133" providerId="ADAL" clId="{DA99A808-C433-4857-B48D-0541486B69EB}" dt="2025-01-30T16:19:45.258" v="1586" actId="22"/>
        <pc:sldMkLst>
          <pc:docMk/>
          <pc:sldMk cId="2970361150" sldId="691"/>
        </pc:sldMkLst>
      </pc:sldChg>
      <pc:sldChg chg="addSp modSp add mod ord">
        <pc:chgData name="Damian Gordon" userId="796278f3-970d-4a3b-8137-dc597a054133" providerId="ADAL" clId="{DA99A808-C433-4857-B48D-0541486B69EB}" dt="2025-01-30T16:22:27.902" v="1698" actId="20577"/>
        <pc:sldMkLst>
          <pc:docMk/>
          <pc:sldMk cId="1369926104" sldId="692"/>
        </pc:sldMkLst>
      </pc:sldChg>
      <pc:sldChg chg="addSp delSp modSp add mod ord">
        <pc:chgData name="Damian Gordon" userId="796278f3-970d-4a3b-8137-dc597a054133" providerId="ADAL" clId="{DA99A808-C433-4857-B48D-0541486B69EB}" dt="2025-01-30T16:23:01.777" v="1720" actId="20577"/>
        <pc:sldMkLst>
          <pc:docMk/>
          <pc:sldMk cId="1527665" sldId="693"/>
        </pc:sldMkLst>
      </pc:sldChg>
      <pc:sldChg chg="addSp delSp modSp add mod">
        <pc:chgData name="Damian Gordon" userId="796278f3-970d-4a3b-8137-dc597a054133" providerId="ADAL" clId="{DA99A808-C433-4857-B48D-0541486B69EB}" dt="2025-01-30T16:25:01.223" v="1821"/>
        <pc:sldMkLst>
          <pc:docMk/>
          <pc:sldMk cId="878025474" sldId="694"/>
        </pc:sldMkLst>
      </pc:sldChg>
      <pc:sldChg chg="addSp modSp add mod">
        <pc:chgData name="Damian Gordon" userId="796278f3-970d-4a3b-8137-dc597a054133" providerId="ADAL" clId="{DA99A808-C433-4857-B48D-0541486B69EB}" dt="2025-01-30T16:25:36.763" v="1866" actId="113"/>
        <pc:sldMkLst>
          <pc:docMk/>
          <pc:sldMk cId="4181188032" sldId="695"/>
        </pc:sldMkLst>
      </pc:sldChg>
      <pc:sldChg chg="addSp delSp modSp add mod">
        <pc:chgData name="Damian Gordon" userId="796278f3-970d-4a3b-8137-dc597a054133" providerId="ADAL" clId="{DA99A808-C433-4857-B48D-0541486B69EB}" dt="2025-01-30T16:33:05.056" v="2092" actId="21"/>
        <pc:sldMkLst>
          <pc:docMk/>
          <pc:sldMk cId="758750130" sldId="696"/>
        </pc:sldMkLst>
      </pc:sldChg>
      <pc:sldChg chg="addSp delSp modSp add mod">
        <pc:chgData name="Damian Gordon" userId="796278f3-970d-4a3b-8137-dc597a054133" providerId="ADAL" clId="{DA99A808-C433-4857-B48D-0541486B69EB}" dt="2025-01-30T16:30:03.073" v="2028" actId="20577"/>
        <pc:sldMkLst>
          <pc:docMk/>
          <pc:sldMk cId="2901335358" sldId="697"/>
        </pc:sldMkLst>
      </pc:sldChg>
      <pc:sldChg chg="addSp modSp add mod">
        <pc:chgData name="Damian Gordon" userId="796278f3-970d-4a3b-8137-dc597a054133" providerId="ADAL" clId="{DA99A808-C433-4857-B48D-0541486B69EB}" dt="2025-01-30T16:30:34.201" v="2032" actId="14100"/>
        <pc:sldMkLst>
          <pc:docMk/>
          <pc:sldMk cId="994927710" sldId="698"/>
        </pc:sldMkLst>
      </pc:sldChg>
      <pc:sldChg chg="addSp modSp add mod">
        <pc:chgData name="Damian Gordon" userId="796278f3-970d-4a3b-8137-dc597a054133" providerId="ADAL" clId="{DA99A808-C433-4857-B48D-0541486B69EB}" dt="2025-01-30T16:31:28.717" v="2080" actId="20577"/>
        <pc:sldMkLst>
          <pc:docMk/>
          <pc:sldMk cId="1328828659" sldId="699"/>
        </pc:sldMkLst>
      </pc:sldChg>
      <pc:sldChg chg="addSp delSp modSp add mod">
        <pc:chgData name="Damian Gordon" userId="796278f3-970d-4a3b-8137-dc597a054133" providerId="ADAL" clId="{DA99A808-C433-4857-B48D-0541486B69EB}" dt="2025-01-30T16:36:02.833" v="2133" actId="1076"/>
        <pc:sldMkLst>
          <pc:docMk/>
          <pc:sldMk cId="741086103" sldId="700"/>
        </pc:sldMkLst>
      </pc:sldChg>
      <pc:sldChg chg="addSp delSp modSp add mod">
        <pc:chgData name="Damian Gordon" userId="796278f3-970d-4a3b-8137-dc597a054133" providerId="ADAL" clId="{DA99A808-C433-4857-B48D-0541486B69EB}" dt="2025-01-30T16:36:12.571" v="2135" actId="14100"/>
        <pc:sldMkLst>
          <pc:docMk/>
          <pc:sldMk cId="2825014557" sldId="701"/>
        </pc:sldMkLst>
      </pc:sldChg>
      <pc:sldChg chg="addSp modSp add mod">
        <pc:chgData name="Damian Gordon" userId="796278f3-970d-4a3b-8137-dc597a054133" providerId="ADAL" clId="{DA99A808-C433-4857-B48D-0541486B69EB}" dt="2025-01-30T16:36:42.907" v="2155" actId="1076"/>
        <pc:sldMkLst>
          <pc:docMk/>
          <pc:sldMk cId="1457274105" sldId="702"/>
        </pc:sldMkLst>
      </pc:sldChg>
      <pc:sldChg chg="addSp delSp modSp add del mod">
        <pc:chgData name="Damian Gordon" userId="796278f3-970d-4a3b-8137-dc597a054133" providerId="ADAL" clId="{DA99A808-C433-4857-B48D-0541486B69EB}" dt="2025-01-30T17:28:01.014" v="2350" actId="47"/>
        <pc:sldMkLst>
          <pc:docMk/>
          <pc:sldMk cId="3076493362" sldId="703"/>
        </pc:sldMkLst>
      </pc:sldChg>
      <pc:sldChg chg="modSp add">
        <pc:chgData name="Damian Gordon" userId="796278f3-970d-4a3b-8137-dc597a054133" providerId="ADAL" clId="{DA99A808-C433-4857-B48D-0541486B69EB}" dt="2025-01-30T17:32:35.646" v="2389" actId="1076"/>
        <pc:sldMkLst>
          <pc:docMk/>
          <pc:sldMk cId="240552690" sldId="704"/>
        </pc:sldMkLst>
      </pc:sldChg>
      <pc:sldChg chg="addSp delSp modSp add mod">
        <pc:chgData name="Damian Gordon" userId="796278f3-970d-4a3b-8137-dc597a054133" providerId="ADAL" clId="{DA99A808-C433-4857-B48D-0541486B69EB}" dt="2025-01-30T17:33:15.887" v="2412" actId="20577"/>
        <pc:sldMkLst>
          <pc:docMk/>
          <pc:sldMk cId="1908221910" sldId="705"/>
        </pc:sldMkLst>
      </pc:sldChg>
      <pc:sldChg chg="addSp delSp modSp add mod ord">
        <pc:chgData name="Damian Gordon" userId="796278f3-970d-4a3b-8137-dc597a054133" providerId="ADAL" clId="{DA99A808-C433-4857-B48D-0541486B69EB}" dt="2025-01-30T17:40:03.705" v="2585" actId="14100"/>
        <pc:sldMkLst>
          <pc:docMk/>
          <pc:sldMk cId="610627379" sldId="706"/>
        </pc:sldMkLst>
      </pc:sldChg>
      <pc:sldChg chg="addSp delSp modSp add mod">
        <pc:chgData name="Damian Gordon" userId="796278f3-970d-4a3b-8137-dc597a054133" providerId="ADAL" clId="{DA99A808-C433-4857-B48D-0541486B69EB}" dt="2025-01-30T17:44:38.565" v="2658" actId="1038"/>
        <pc:sldMkLst>
          <pc:docMk/>
          <pc:sldMk cId="1680705233" sldId="707"/>
        </pc:sldMkLst>
      </pc:sldChg>
      <pc:sldChg chg="addSp delSp modSp add">
        <pc:chgData name="Damian Gordon" userId="796278f3-970d-4a3b-8137-dc597a054133" providerId="ADAL" clId="{DA99A808-C433-4857-B48D-0541486B69EB}" dt="2025-01-30T17:50:54.363" v="2704" actId="1035"/>
        <pc:sldMkLst>
          <pc:docMk/>
          <pc:sldMk cId="2314870149" sldId="708"/>
        </pc:sldMkLst>
      </pc:sldChg>
      <pc:sldChg chg="addSp delSp modSp add">
        <pc:chgData name="Damian Gordon" userId="796278f3-970d-4a3b-8137-dc597a054133" providerId="ADAL" clId="{DA99A808-C433-4857-B48D-0541486B69EB}" dt="2025-01-30T18:02:02.009" v="2772" actId="1038"/>
        <pc:sldMkLst>
          <pc:docMk/>
          <pc:sldMk cId="2301353627" sldId="709"/>
        </pc:sldMkLst>
      </pc:sldChg>
      <pc:sldChg chg="addSp delSp modSp add mod ord setBg setClrOvrMap delDesignElem">
        <pc:chgData name="Damian Gordon" userId="796278f3-970d-4a3b-8137-dc597a054133" providerId="ADAL" clId="{DA99A808-C433-4857-B48D-0541486B69EB}" dt="2025-01-30T18:06:35.738" v="2824" actId="20577"/>
        <pc:sldMkLst>
          <pc:docMk/>
          <pc:sldMk cId="3855399301" sldId="710"/>
        </pc:sldMkLst>
      </pc:sldChg>
      <pc:sldChg chg="addSp modSp add mod ord setBg">
        <pc:chgData name="Damian Gordon" userId="796278f3-970d-4a3b-8137-dc597a054133" providerId="ADAL" clId="{DA99A808-C433-4857-B48D-0541486B69EB}" dt="2025-01-30T19:53:45.413" v="3142" actId="14100"/>
        <pc:sldMkLst>
          <pc:docMk/>
          <pc:sldMk cId="1914316946" sldId="711"/>
        </pc:sldMkLst>
      </pc:sldChg>
      <pc:sldChg chg="delSp add ord setBg">
        <pc:chgData name="Damian Gordon" userId="796278f3-970d-4a3b-8137-dc597a054133" providerId="ADAL" clId="{DA99A808-C433-4857-B48D-0541486B69EB}" dt="2025-01-30T20:02:11.925" v="3147"/>
        <pc:sldMkLst>
          <pc:docMk/>
          <pc:sldMk cId="309238067" sldId="712"/>
        </pc:sldMkLst>
      </pc:sldChg>
      <pc:sldChg chg="addSp modSp add mod ord">
        <pc:chgData name="Damian Gordon" userId="796278f3-970d-4a3b-8137-dc597a054133" providerId="ADAL" clId="{DA99A808-C433-4857-B48D-0541486B69EB}" dt="2025-01-30T20:09:50.919" v="3348" actId="20577"/>
        <pc:sldMkLst>
          <pc:docMk/>
          <pc:sldMk cId="3366209758" sldId="713"/>
        </pc:sldMkLst>
      </pc:sldChg>
      <pc:sldChg chg="addSp delSp modSp add mod">
        <pc:chgData name="Damian Gordon" userId="796278f3-970d-4a3b-8137-dc597a054133" providerId="ADAL" clId="{DA99A808-C433-4857-B48D-0541486B69EB}" dt="2025-01-30T21:00:00.651" v="3640" actId="20577"/>
        <pc:sldMkLst>
          <pc:docMk/>
          <pc:sldMk cId="284852541" sldId="714"/>
        </pc:sldMkLst>
      </pc:sldChg>
      <pc:sldChg chg="add del">
        <pc:chgData name="Damian Gordon" userId="796278f3-970d-4a3b-8137-dc597a054133" providerId="ADAL" clId="{DA99A808-C433-4857-B48D-0541486B69EB}" dt="2025-01-30T20:15:15.648" v="3443" actId="47"/>
        <pc:sldMkLst>
          <pc:docMk/>
          <pc:sldMk cId="2754479842" sldId="715"/>
        </pc:sldMkLst>
      </pc:sldChg>
      <pc:sldChg chg="add del">
        <pc:chgData name="Damian Gordon" userId="796278f3-970d-4a3b-8137-dc597a054133" providerId="ADAL" clId="{DA99A808-C433-4857-B48D-0541486B69EB}" dt="2025-01-30T20:11:46.106" v="3413"/>
        <pc:sldMkLst>
          <pc:docMk/>
          <pc:sldMk cId="376159877" sldId="716"/>
        </pc:sldMkLst>
      </pc:sldChg>
      <pc:sldChg chg="addSp delSp modSp add mod">
        <pc:chgData name="Damian Gordon" userId="796278f3-970d-4a3b-8137-dc597a054133" providerId="ADAL" clId="{DA99A808-C433-4857-B48D-0541486B69EB}" dt="2025-01-30T21:27:07.227" v="4196" actId="20577"/>
        <pc:sldMkLst>
          <pc:docMk/>
          <pc:sldMk cId="517089005" sldId="716"/>
        </pc:sldMkLst>
      </pc:sldChg>
      <pc:sldChg chg="modSp add mod">
        <pc:chgData name="Damian Gordon" userId="796278f3-970d-4a3b-8137-dc597a054133" providerId="ADAL" clId="{DA99A808-C433-4857-B48D-0541486B69EB}" dt="2025-01-30T21:19:40.597" v="4097" actId="20577"/>
        <pc:sldMkLst>
          <pc:docMk/>
          <pc:sldMk cId="2409609985" sldId="717"/>
        </pc:sldMkLst>
      </pc:sldChg>
      <pc:sldChg chg="modSp add mod">
        <pc:chgData name="Damian Gordon" userId="796278f3-970d-4a3b-8137-dc597a054133" providerId="ADAL" clId="{DA99A808-C433-4857-B48D-0541486B69EB}" dt="2025-01-30T21:19:25.711" v="4095" actId="20577"/>
        <pc:sldMkLst>
          <pc:docMk/>
          <pc:sldMk cId="2997956555" sldId="718"/>
        </pc:sldMkLst>
      </pc:sldChg>
      <pc:sldChg chg="modSp add mod">
        <pc:chgData name="Damian Gordon" userId="796278f3-970d-4a3b-8137-dc597a054133" providerId="ADAL" clId="{DA99A808-C433-4857-B48D-0541486B69EB}" dt="2025-01-30T21:17:31.108" v="4089"/>
        <pc:sldMkLst>
          <pc:docMk/>
          <pc:sldMk cId="2305611061" sldId="719"/>
        </pc:sldMkLst>
      </pc:sldChg>
      <pc:sldChg chg="modSp add mod">
        <pc:chgData name="Damian Gordon" userId="796278f3-970d-4a3b-8137-dc597a054133" providerId="ADAL" clId="{DA99A808-C433-4857-B48D-0541486B69EB}" dt="2025-01-30T21:21:16.698" v="4114" actId="20577"/>
        <pc:sldMkLst>
          <pc:docMk/>
          <pc:sldMk cId="4276385087" sldId="720"/>
        </pc:sldMkLst>
      </pc:sldChg>
      <pc:sldChg chg="addSp delSp modSp add mod">
        <pc:chgData name="Damian Gordon" userId="796278f3-970d-4a3b-8137-dc597a054133" providerId="ADAL" clId="{DA99A808-C433-4857-B48D-0541486B69EB}" dt="2025-01-30T23:13:19.483" v="4282" actId="20577"/>
        <pc:sldMkLst>
          <pc:docMk/>
          <pc:sldMk cId="829843242" sldId="721"/>
        </pc:sldMkLst>
      </pc:sldChg>
      <pc:sldChg chg="addSp delSp modSp add del mod ord">
        <pc:chgData name="Damian Gordon" userId="796278f3-970d-4a3b-8137-dc597a054133" providerId="ADAL" clId="{DA99A808-C433-4857-B48D-0541486B69EB}" dt="2025-01-30T23:30:04.519" v="4412" actId="114"/>
        <pc:sldMkLst>
          <pc:docMk/>
          <pc:sldMk cId="1227440304" sldId="722"/>
        </pc:sldMkLst>
      </pc:sldChg>
      <pc:sldChg chg="addSp delSp modSp add del mod ord">
        <pc:chgData name="Damian Gordon" userId="796278f3-970d-4a3b-8137-dc597a054133" providerId="ADAL" clId="{DA99A808-C433-4857-B48D-0541486B69EB}" dt="2025-01-30T23:39:17.685" v="4545" actId="47"/>
        <pc:sldMkLst>
          <pc:docMk/>
          <pc:sldMk cId="1686817567" sldId="723"/>
        </pc:sldMkLst>
      </pc:sldChg>
      <pc:sldChg chg="addSp delSp modSp add del mod">
        <pc:chgData name="Damian Gordon" userId="796278f3-970d-4a3b-8137-dc597a054133" providerId="ADAL" clId="{DA99A808-C433-4857-B48D-0541486B69EB}" dt="2025-01-30T23:29:30.931" v="4356" actId="47"/>
        <pc:sldMkLst>
          <pc:docMk/>
          <pc:sldMk cId="737774253" sldId="724"/>
        </pc:sldMkLst>
      </pc:sldChg>
      <pc:sldChg chg="delSp modSp add del">
        <pc:chgData name="Damian Gordon" userId="796278f3-970d-4a3b-8137-dc597a054133" providerId="ADAL" clId="{DA99A808-C433-4857-B48D-0541486B69EB}" dt="2025-01-30T23:35:06.049" v="4424" actId="47"/>
        <pc:sldMkLst>
          <pc:docMk/>
          <pc:sldMk cId="3630306861" sldId="725"/>
        </pc:sldMkLst>
      </pc:sldChg>
      <pc:sldChg chg="addSp modSp add mod">
        <pc:chgData name="Damian Gordon" userId="796278f3-970d-4a3b-8137-dc597a054133" providerId="ADAL" clId="{DA99A808-C433-4857-B48D-0541486B69EB}" dt="2025-01-30T23:35:04.335" v="4423" actId="1076"/>
        <pc:sldMkLst>
          <pc:docMk/>
          <pc:sldMk cId="1370382378" sldId="726"/>
        </pc:sldMkLst>
      </pc:sldChg>
      <pc:sldChg chg="addSp modSp new mod">
        <pc:chgData name="Damian Gordon" userId="796278f3-970d-4a3b-8137-dc597a054133" providerId="ADAL" clId="{DA99A808-C433-4857-B48D-0541486B69EB}" dt="2025-01-30T23:39:08.419" v="4544" actId="27636"/>
        <pc:sldMkLst>
          <pc:docMk/>
          <pc:sldMk cId="140862812" sldId="727"/>
        </pc:sldMkLst>
      </pc:sldChg>
      <pc:sldChg chg="add del">
        <pc:chgData name="Damian Gordon" userId="796278f3-970d-4a3b-8137-dc597a054133" providerId="ADAL" clId="{DA99A808-C433-4857-B48D-0541486B69EB}" dt="2025-01-30T23:34:38.246" v="4417"/>
        <pc:sldMkLst>
          <pc:docMk/>
          <pc:sldMk cId="967003010" sldId="727"/>
        </pc:sldMkLst>
      </pc:sldChg>
    </pc:docChg>
  </pc:docChgLst>
  <pc:docChgLst>
    <pc:chgData name="Damian Gordon" userId="796278f3-970d-4a3b-8137-dc597a054133" providerId="ADAL" clId="{13490A5C-F9A2-4D78-A1DC-161CFF8B2E53}"/>
    <pc:docChg chg="custSel addSld delSld modSld sldOrd">
      <pc:chgData name="Damian Gordon" userId="796278f3-970d-4a3b-8137-dc597a054133" providerId="ADAL" clId="{13490A5C-F9A2-4D78-A1DC-161CFF8B2E53}" dt="2024-07-05T00:40:31.585" v="56" actId="20577"/>
      <pc:docMkLst>
        <pc:docMk/>
      </pc:docMkLst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2126172313" sldId="427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3444012768" sldId="428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695405805" sldId="448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349856633" sldId="480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848709099" sldId="486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1679135151" sldId="487"/>
        </pc:sldMkLst>
      </pc:sldChg>
      <pc:sldChg chg="modSp add ord">
        <pc:chgData name="Damian Gordon" userId="796278f3-970d-4a3b-8137-dc597a054133" providerId="ADAL" clId="{13490A5C-F9A2-4D78-A1DC-161CFF8B2E53}" dt="2024-07-05T00:40:31.585" v="56" actId="20577"/>
        <pc:sldMkLst>
          <pc:docMk/>
          <pc:sldMk cId="734396448" sldId="507"/>
        </pc:sldMkLst>
      </pc:sldChg>
      <pc:sldChg chg="addSp delSp modSp new del mod modClrScheme chgLayout">
        <pc:chgData name="Damian Gordon" userId="796278f3-970d-4a3b-8137-dc597a054133" providerId="ADAL" clId="{13490A5C-F9A2-4D78-A1DC-161CFF8B2E53}" dt="2024-07-05T00:40:10.041" v="34" actId="47"/>
        <pc:sldMkLst>
          <pc:docMk/>
          <pc:sldMk cId="3226372601" sldId="507"/>
        </pc:sldMkLst>
      </pc:sldChg>
    </pc:docChg>
  </pc:docChgLst>
  <pc:docChgLst>
    <pc:chgData name="Damian Gordon" userId="796278f3-970d-4a3b-8137-dc597a054133" providerId="ADAL" clId="{6CCE4A92-1425-4C79-A871-6A63111EAA1F}"/>
    <pc:docChg chg="undo redo custSel addSld delSld modSld sldOrd">
      <pc:chgData name="Damian Gordon" userId="796278f3-970d-4a3b-8137-dc597a054133" providerId="ADAL" clId="{6CCE4A92-1425-4C79-A871-6A63111EAA1F}" dt="2025-02-20T23:44:05.478" v="2079" actId="403"/>
      <pc:docMkLst>
        <pc:docMk/>
      </pc:docMkLst>
      <pc:sldChg chg="modSp">
        <pc:chgData name="Damian Gordon" userId="796278f3-970d-4a3b-8137-dc597a054133" providerId="ADAL" clId="{6CCE4A92-1425-4C79-A871-6A63111EAA1F}" dt="2025-02-20T12:51:49.605" v="199" actId="20577"/>
        <pc:sldMkLst>
          <pc:docMk/>
          <pc:sldMk cId="1941464876" sldId="256"/>
        </pc:sldMkLst>
        <pc:spChg chg="mod">
          <ac:chgData name="Damian Gordon" userId="796278f3-970d-4a3b-8137-dc597a054133" providerId="ADAL" clId="{6CCE4A92-1425-4C79-A871-6A63111EAA1F}" dt="2025-02-20T12:51:49.605" v="199" actId="20577"/>
          <ac:spMkLst>
            <pc:docMk/>
            <pc:sldMk cId="1941464876" sldId="256"/>
            <ac:spMk id="2" creationId="{2AFAF802-1FD5-1E70-940A-2DF641692805}"/>
          </ac:spMkLst>
        </pc:spChg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245174951" sldId="31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347375194" sldId="31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47646541" sldId="31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508484149" sldId="31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95807881" sldId="31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954704544" sldId="32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151453086" sldId="32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76522904" sldId="32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133708640" sldId="32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604970633" sldId="32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991057636" sldId="32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071386191" sldId="32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265576516" sldId="32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942181218" sldId="32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883800957" sldId="32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227864695" sldId="33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890239170" sldId="331"/>
        </pc:sldMkLst>
      </pc:sldChg>
      <pc:sldChg chg="delSp modSp mod ord">
        <pc:chgData name="Damian Gordon" userId="796278f3-970d-4a3b-8137-dc597a054133" providerId="ADAL" clId="{6CCE4A92-1425-4C79-A871-6A63111EAA1F}" dt="2025-02-20T13:00:45.155" v="350" actId="20577"/>
        <pc:sldMkLst>
          <pc:docMk/>
          <pc:sldMk cId="259505143" sldId="33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790258557" sldId="33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922974100" sldId="33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91459929" sldId="33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497857478" sldId="33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602018350" sldId="33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687689588" sldId="34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236122561" sldId="34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410523894" sldId="34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256061644" sldId="34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168867785" sldId="34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114977760" sldId="34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78678050" sldId="34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609356679" sldId="34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980841605" sldId="34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928687620" sldId="35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263305038" sldId="35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320874784" sldId="35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552866751" sldId="35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583489073" sldId="35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875159425" sldId="35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921658840" sldId="35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728578933" sldId="35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12617498" sldId="35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13646607" sldId="36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78193085" sldId="36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130866318" sldId="36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078398219" sldId="36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026811102" sldId="36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524008479" sldId="36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352665669" sldId="36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427527981" sldId="36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287632402" sldId="36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66276450" sldId="36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013949430" sldId="37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873733511" sldId="37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793113557" sldId="37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24043180" sldId="38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582200655" sldId="38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706646146" sldId="38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612883609" sldId="38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654849151" sldId="38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623467072" sldId="38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543252841" sldId="38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593185041" sldId="38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499993736" sldId="38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008411992" sldId="38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420144071" sldId="39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808261308" sldId="391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82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84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85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86"/>
        </pc:sldMkLst>
      </pc:sldChg>
      <pc:sldChg chg="add">
        <pc:chgData name="Damian Gordon" userId="796278f3-970d-4a3b-8137-dc597a054133" providerId="ADAL" clId="{6CCE4A92-1425-4C79-A871-6A63111EAA1F}" dt="2025-02-20T12:58:04.806" v="319"/>
        <pc:sldMkLst>
          <pc:docMk/>
          <pc:sldMk cId="0" sldId="490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1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2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3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4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5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6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7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499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500"/>
        </pc:sldMkLst>
      </pc:sldChg>
      <pc:sldChg chg="add">
        <pc:chgData name="Damian Gordon" userId="796278f3-970d-4a3b-8137-dc597a054133" providerId="ADAL" clId="{6CCE4A92-1425-4C79-A871-6A63111EAA1F}" dt="2025-02-20T12:58:04.806" v="319"/>
        <pc:sldMkLst>
          <pc:docMk/>
          <pc:sldMk cId="0" sldId="502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503"/>
        </pc:sldMkLst>
      </pc:sldChg>
      <pc:sldChg chg="add del">
        <pc:chgData name="Damian Gordon" userId="796278f3-970d-4a3b-8137-dc597a054133" providerId="ADAL" clId="{6CCE4A92-1425-4C79-A871-6A63111EAA1F}" dt="2025-02-20T15:45:45.339" v="494" actId="47"/>
        <pc:sldMkLst>
          <pc:docMk/>
          <pc:sldMk cId="0" sldId="504"/>
        </pc:sldMkLst>
      </pc:sldChg>
      <pc:sldChg chg="addSp delSp modSp mod">
        <pc:chgData name="Damian Gordon" userId="796278f3-970d-4a3b-8137-dc597a054133" providerId="ADAL" clId="{6CCE4A92-1425-4C79-A871-6A63111EAA1F}" dt="2025-02-20T15:49:57.758" v="509" actId="403"/>
        <pc:sldMkLst>
          <pc:docMk/>
          <pc:sldMk cId="2643554280" sldId="75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763319627" sldId="760"/>
        </pc:sldMkLst>
      </pc:sldChg>
      <pc:sldChg chg="addSp delSp modSp mod ord">
        <pc:chgData name="Damian Gordon" userId="796278f3-970d-4a3b-8137-dc597a054133" providerId="ADAL" clId="{6CCE4A92-1425-4C79-A871-6A63111EAA1F}" dt="2025-02-20T22:09:44.405" v="1591" actId="20577"/>
        <pc:sldMkLst>
          <pc:docMk/>
          <pc:sldMk cId="1854702643" sldId="76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805255204" sldId="76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0019602" sldId="76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200048685" sldId="76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430998324" sldId="76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632879836" sldId="76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297215937" sldId="76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646861843" sldId="77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82703640" sldId="77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521273238" sldId="77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066693633" sldId="77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66492619" sldId="77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443675200" sldId="77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738204639" sldId="77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403413178" sldId="77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93012773" sldId="77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196760950" sldId="779"/>
        </pc:sldMkLst>
      </pc:sldChg>
      <pc:sldChg chg="addSp delSp modSp mod setBg">
        <pc:chgData name="Damian Gordon" userId="796278f3-970d-4a3b-8137-dc597a054133" providerId="ADAL" clId="{6CCE4A92-1425-4C79-A871-6A63111EAA1F}" dt="2025-02-20T15:46:34.668" v="502" actId="403"/>
        <pc:sldMkLst>
          <pc:docMk/>
          <pc:sldMk cId="2352174187" sldId="78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012014138" sldId="78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347686841" sldId="78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004427231" sldId="78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675863467" sldId="78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948380531" sldId="78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625053115" sldId="78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539994942" sldId="78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329249865" sldId="78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568119990" sldId="789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487440206" sldId="790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556087311" sldId="791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155638921" sldId="792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44089410" sldId="793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31224713" sldId="794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752975132" sldId="795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2785045463" sldId="796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974238216" sldId="797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1590361451" sldId="798"/>
        </pc:sldMkLst>
      </pc:sldChg>
      <pc:sldChg chg="del">
        <pc:chgData name="Damian Gordon" userId="796278f3-970d-4a3b-8137-dc597a054133" providerId="ADAL" clId="{6CCE4A92-1425-4C79-A871-6A63111EAA1F}" dt="2025-02-20T23:38:37.439" v="2065" actId="47"/>
        <pc:sldMkLst>
          <pc:docMk/>
          <pc:sldMk cId="3301536886" sldId="799"/>
        </pc:sldMkLst>
      </pc:sldChg>
      <pc:sldChg chg="modSp add mod">
        <pc:chgData name="Damian Gordon" userId="796278f3-970d-4a3b-8137-dc597a054133" providerId="ADAL" clId="{6CCE4A92-1425-4C79-A871-6A63111EAA1F}" dt="2025-02-20T20:18:38.728" v="1014" actId="20577"/>
        <pc:sldMkLst>
          <pc:docMk/>
          <pc:sldMk cId="0" sldId="800"/>
        </pc:sldMkLst>
      </pc:sldChg>
      <pc:sldChg chg="modSp add mod">
        <pc:chgData name="Damian Gordon" userId="796278f3-970d-4a3b-8137-dc597a054133" providerId="ADAL" clId="{6CCE4A92-1425-4C79-A871-6A63111EAA1F}" dt="2025-02-20T20:18:45.417" v="1019" actId="5793"/>
        <pc:sldMkLst>
          <pc:docMk/>
          <pc:sldMk cId="0" sldId="801"/>
        </pc:sldMkLst>
      </pc:sldChg>
      <pc:sldChg chg="modSp add mod">
        <pc:chgData name="Damian Gordon" userId="796278f3-970d-4a3b-8137-dc597a054133" providerId="ADAL" clId="{6CCE4A92-1425-4C79-A871-6A63111EAA1F}" dt="2025-02-20T20:19:02.180" v="1044" actId="20577"/>
        <pc:sldMkLst>
          <pc:docMk/>
          <pc:sldMk cId="0" sldId="802"/>
        </pc:sldMkLst>
      </pc:sldChg>
      <pc:sldChg chg="modSp add mod">
        <pc:chgData name="Damian Gordon" userId="796278f3-970d-4a3b-8137-dc597a054133" providerId="ADAL" clId="{6CCE4A92-1425-4C79-A871-6A63111EAA1F}" dt="2025-02-20T20:19:20.481" v="1073" actId="20577"/>
        <pc:sldMkLst>
          <pc:docMk/>
          <pc:sldMk cId="0" sldId="803"/>
        </pc:sldMkLst>
      </pc:sldChg>
      <pc:sldChg chg="add">
        <pc:chgData name="Damian Gordon" userId="796278f3-970d-4a3b-8137-dc597a054133" providerId="ADAL" clId="{6CCE4A92-1425-4C79-A871-6A63111EAA1F}" dt="2025-02-20T12:58:04.806" v="319"/>
        <pc:sldMkLst>
          <pc:docMk/>
          <pc:sldMk cId="0" sldId="804"/>
        </pc:sldMkLst>
      </pc:sldChg>
      <pc:sldChg chg="add del">
        <pc:chgData name="Damian Gordon" userId="796278f3-970d-4a3b-8137-dc597a054133" providerId="ADAL" clId="{6CCE4A92-1425-4C79-A871-6A63111EAA1F}" dt="2025-02-20T23:38:37.439" v="2065" actId="47"/>
        <pc:sldMkLst>
          <pc:docMk/>
          <pc:sldMk cId="1907797331" sldId="805"/>
        </pc:sldMkLst>
      </pc:sldChg>
      <pc:sldChg chg="add ord">
        <pc:chgData name="Damian Gordon" userId="796278f3-970d-4a3b-8137-dc597a054133" providerId="ADAL" clId="{6CCE4A92-1425-4C79-A871-6A63111EAA1F}" dt="2025-02-20T13:00:14.782" v="340"/>
        <pc:sldMkLst>
          <pc:docMk/>
          <pc:sldMk cId="312671590" sldId="806"/>
        </pc:sldMkLst>
      </pc:sldChg>
      <pc:sldChg chg="modSp add mod">
        <pc:chgData name="Damian Gordon" userId="796278f3-970d-4a3b-8137-dc597a054133" providerId="ADAL" clId="{6CCE4A92-1425-4C79-A871-6A63111EAA1F}" dt="2025-02-20T13:00:50.190" v="351" actId="20577"/>
        <pc:sldMkLst>
          <pc:docMk/>
          <pc:sldMk cId="2633064461" sldId="807"/>
        </pc:sldMkLst>
      </pc:sldChg>
      <pc:sldChg chg="addSp delSp modSp new mod ord">
        <pc:chgData name="Damian Gordon" userId="796278f3-970d-4a3b-8137-dc597a054133" providerId="ADAL" clId="{6CCE4A92-1425-4C79-A871-6A63111EAA1F}" dt="2025-02-20T21:15:19.417" v="1264" actId="14100"/>
        <pc:sldMkLst>
          <pc:docMk/>
          <pc:sldMk cId="727931165" sldId="808"/>
        </pc:sldMkLst>
      </pc:sldChg>
      <pc:sldChg chg="modSp add mod">
        <pc:chgData name="Damian Gordon" userId="796278f3-970d-4a3b-8137-dc597a054133" providerId="ADAL" clId="{6CCE4A92-1425-4C79-A871-6A63111EAA1F}" dt="2025-02-20T13:21:43.148" v="390" actId="20577"/>
        <pc:sldMkLst>
          <pc:docMk/>
          <pc:sldMk cId="4121602817" sldId="809"/>
        </pc:sldMkLst>
      </pc:sldChg>
      <pc:sldChg chg="modSp add mod">
        <pc:chgData name="Damian Gordon" userId="796278f3-970d-4a3b-8137-dc597a054133" providerId="ADAL" clId="{6CCE4A92-1425-4C79-A871-6A63111EAA1F}" dt="2025-02-20T13:22:39.523" v="401"/>
        <pc:sldMkLst>
          <pc:docMk/>
          <pc:sldMk cId="273884291" sldId="810"/>
        </pc:sldMkLst>
      </pc:sldChg>
      <pc:sldChg chg="modSp add mod">
        <pc:chgData name="Damian Gordon" userId="796278f3-970d-4a3b-8137-dc597a054133" providerId="ADAL" clId="{6CCE4A92-1425-4C79-A871-6A63111EAA1F}" dt="2025-02-20T13:28:58.685" v="467" actId="21"/>
        <pc:sldMkLst>
          <pc:docMk/>
          <pc:sldMk cId="1150466975" sldId="811"/>
        </pc:sldMkLst>
      </pc:sldChg>
      <pc:sldChg chg="addSp modSp add mod">
        <pc:chgData name="Damian Gordon" userId="796278f3-970d-4a3b-8137-dc597a054133" providerId="ADAL" clId="{6CCE4A92-1425-4C79-A871-6A63111EAA1F}" dt="2025-02-20T21:46:08.670" v="1314" actId="1076"/>
        <pc:sldMkLst>
          <pc:docMk/>
          <pc:sldMk cId="2693268615" sldId="812"/>
        </pc:sldMkLst>
      </pc:sldChg>
      <pc:sldChg chg="addSp modSp add mod">
        <pc:chgData name="Damian Gordon" userId="796278f3-970d-4a3b-8137-dc597a054133" providerId="ADAL" clId="{6CCE4A92-1425-4C79-A871-6A63111EAA1F}" dt="2025-02-20T21:49:31.519" v="1326" actId="1076"/>
        <pc:sldMkLst>
          <pc:docMk/>
          <pc:sldMk cId="169689337" sldId="813"/>
        </pc:sldMkLst>
      </pc:sldChg>
      <pc:sldChg chg="modSp add mod">
        <pc:chgData name="Damian Gordon" userId="796278f3-970d-4a3b-8137-dc597a054133" providerId="ADAL" clId="{6CCE4A92-1425-4C79-A871-6A63111EAA1F}" dt="2025-02-20T21:49:52.525" v="1327" actId="20577"/>
        <pc:sldMkLst>
          <pc:docMk/>
          <pc:sldMk cId="354461311" sldId="814"/>
        </pc:sldMkLst>
      </pc:sldChg>
      <pc:sldChg chg="modSp add mod">
        <pc:chgData name="Damian Gordon" userId="796278f3-970d-4a3b-8137-dc597a054133" providerId="ADAL" clId="{6CCE4A92-1425-4C79-A871-6A63111EAA1F}" dt="2025-02-20T13:29:31.441" v="480"/>
        <pc:sldMkLst>
          <pc:docMk/>
          <pc:sldMk cId="2541699720" sldId="815"/>
        </pc:sldMkLst>
      </pc:sldChg>
      <pc:sldChg chg="modSp add mod">
        <pc:chgData name="Damian Gordon" userId="796278f3-970d-4a3b-8137-dc597a054133" providerId="ADAL" clId="{6CCE4A92-1425-4C79-A871-6A63111EAA1F}" dt="2025-02-20T21:53:52.230" v="1345" actId="20577"/>
        <pc:sldMkLst>
          <pc:docMk/>
          <pc:sldMk cId="2956025344" sldId="816"/>
        </pc:sldMkLst>
      </pc:sldChg>
      <pc:sldChg chg="addSp modSp add mod">
        <pc:chgData name="Damian Gordon" userId="796278f3-970d-4a3b-8137-dc597a054133" providerId="ADAL" clId="{6CCE4A92-1425-4C79-A871-6A63111EAA1F}" dt="2025-02-20T21:55:19.654" v="1356" actId="1076"/>
        <pc:sldMkLst>
          <pc:docMk/>
          <pc:sldMk cId="3887436399" sldId="817"/>
        </pc:sldMkLst>
      </pc:sldChg>
      <pc:sldChg chg="modSp new mod">
        <pc:chgData name="Damian Gordon" userId="796278f3-970d-4a3b-8137-dc597a054133" providerId="ADAL" clId="{6CCE4A92-1425-4C79-A871-6A63111EAA1F}" dt="2025-02-20T20:18:16.338" v="999" actId="20577"/>
        <pc:sldMkLst>
          <pc:docMk/>
          <pc:sldMk cId="3759176806" sldId="818"/>
        </pc:sldMkLst>
      </pc:sldChg>
      <pc:sldChg chg="addSp delSp modSp new mod setBg">
        <pc:chgData name="Damian Gordon" userId="796278f3-970d-4a3b-8137-dc597a054133" providerId="ADAL" clId="{6CCE4A92-1425-4C79-A871-6A63111EAA1F}" dt="2025-02-20T15:56:44.512" v="654" actId="1076"/>
        <pc:sldMkLst>
          <pc:docMk/>
          <pc:sldMk cId="1759339254" sldId="819"/>
        </pc:sldMkLst>
      </pc:sldChg>
      <pc:sldChg chg="addSp modSp new">
        <pc:chgData name="Damian Gordon" userId="796278f3-970d-4a3b-8137-dc597a054133" providerId="ADAL" clId="{6CCE4A92-1425-4C79-A871-6A63111EAA1F}" dt="2025-02-20T15:59:27.715" v="661" actId="14100"/>
        <pc:sldMkLst>
          <pc:docMk/>
          <pc:sldMk cId="4290778671" sldId="820"/>
        </pc:sldMkLst>
      </pc:sldChg>
      <pc:sldChg chg="addSp modSp add mod">
        <pc:chgData name="Damian Gordon" userId="796278f3-970d-4a3b-8137-dc597a054133" providerId="ADAL" clId="{6CCE4A92-1425-4C79-A871-6A63111EAA1F}" dt="2025-02-20T21:15:35.035" v="1280" actId="1036"/>
        <pc:sldMkLst>
          <pc:docMk/>
          <pc:sldMk cId="4114175449" sldId="821"/>
        </pc:sldMkLst>
      </pc:sldChg>
      <pc:sldChg chg="addSp delSp modSp add mod">
        <pc:chgData name="Damian Gordon" userId="796278f3-970d-4a3b-8137-dc597a054133" providerId="ADAL" clId="{6CCE4A92-1425-4C79-A871-6A63111EAA1F}" dt="2025-02-20T16:04:41.456" v="719" actId="1076"/>
        <pc:sldMkLst>
          <pc:docMk/>
          <pc:sldMk cId="534901776" sldId="822"/>
        </pc:sldMkLst>
      </pc:sldChg>
      <pc:sldChg chg="addSp delSp modSp add mod">
        <pc:chgData name="Damian Gordon" userId="796278f3-970d-4a3b-8137-dc597a054133" providerId="ADAL" clId="{6CCE4A92-1425-4C79-A871-6A63111EAA1F}" dt="2025-02-20T16:07:31.616" v="725" actId="1076"/>
        <pc:sldMkLst>
          <pc:docMk/>
          <pc:sldMk cId="2500320996" sldId="823"/>
        </pc:sldMkLst>
      </pc:sldChg>
      <pc:sldChg chg="addSp modSp add mod">
        <pc:chgData name="Damian Gordon" userId="796278f3-970d-4a3b-8137-dc597a054133" providerId="ADAL" clId="{6CCE4A92-1425-4C79-A871-6A63111EAA1F}" dt="2025-02-20T16:11:14.576" v="767" actId="20577"/>
        <pc:sldMkLst>
          <pc:docMk/>
          <pc:sldMk cId="3465403023" sldId="824"/>
        </pc:sldMkLst>
      </pc:sldChg>
      <pc:sldChg chg="modSp add mod">
        <pc:chgData name="Damian Gordon" userId="796278f3-970d-4a3b-8137-dc597a054133" providerId="ADAL" clId="{6CCE4A92-1425-4C79-A871-6A63111EAA1F}" dt="2025-02-20T16:12:17.179" v="815" actId="20577"/>
        <pc:sldMkLst>
          <pc:docMk/>
          <pc:sldMk cId="2430163797" sldId="825"/>
        </pc:sldMkLst>
      </pc:sldChg>
      <pc:sldChg chg="modSp add mod">
        <pc:chgData name="Damian Gordon" userId="796278f3-970d-4a3b-8137-dc597a054133" providerId="ADAL" clId="{6CCE4A92-1425-4C79-A871-6A63111EAA1F}" dt="2025-02-20T16:13:04.211" v="823" actId="404"/>
        <pc:sldMkLst>
          <pc:docMk/>
          <pc:sldMk cId="1201527122" sldId="826"/>
        </pc:sldMkLst>
      </pc:sldChg>
      <pc:sldChg chg="addSp modSp new mod">
        <pc:chgData name="Damian Gordon" userId="796278f3-970d-4a3b-8137-dc597a054133" providerId="ADAL" clId="{6CCE4A92-1425-4C79-A871-6A63111EAA1F}" dt="2025-02-20T16:14:04.363" v="852" actId="20577"/>
        <pc:sldMkLst>
          <pc:docMk/>
          <pc:sldMk cId="3346156494" sldId="827"/>
        </pc:sldMkLst>
      </pc:sldChg>
      <pc:sldChg chg="add del">
        <pc:chgData name="Damian Gordon" userId="796278f3-970d-4a3b-8137-dc597a054133" providerId="ADAL" clId="{6CCE4A92-1425-4C79-A871-6A63111EAA1F}" dt="2025-02-20T18:24:00.565" v="870" actId="47"/>
        <pc:sldMkLst>
          <pc:docMk/>
          <pc:sldMk cId="488162038" sldId="828"/>
        </pc:sldMkLst>
      </pc:sldChg>
      <pc:sldChg chg="addSp modSp new mod ord setBg">
        <pc:chgData name="Damian Gordon" userId="796278f3-970d-4a3b-8137-dc597a054133" providerId="ADAL" clId="{6CCE4A92-1425-4C79-A871-6A63111EAA1F}" dt="2025-02-20T21:07:48.085" v="1243" actId="26606"/>
        <pc:sldMkLst>
          <pc:docMk/>
          <pc:sldMk cId="3252526666" sldId="829"/>
        </pc:sldMkLst>
      </pc:sldChg>
      <pc:sldChg chg="addSp delSp modSp new mod setBg">
        <pc:chgData name="Damian Gordon" userId="796278f3-970d-4a3b-8137-dc597a054133" providerId="ADAL" clId="{6CCE4A92-1425-4C79-A871-6A63111EAA1F}" dt="2025-02-20T21:15:01.671" v="1263" actId="14100"/>
        <pc:sldMkLst>
          <pc:docMk/>
          <pc:sldMk cId="235734406" sldId="830"/>
        </pc:sldMkLst>
      </pc:sldChg>
      <pc:sldChg chg="modSp new mod">
        <pc:chgData name="Damian Gordon" userId="796278f3-970d-4a3b-8137-dc597a054133" providerId="ADAL" clId="{6CCE4A92-1425-4C79-A871-6A63111EAA1F}" dt="2025-02-20T20:22:13.871" v="1238" actId="20577"/>
        <pc:sldMkLst>
          <pc:docMk/>
          <pc:sldMk cId="1521996935" sldId="831"/>
        </pc:sldMkLst>
      </pc:sldChg>
      <pc:sldChg chg="addSp modSp add mod">
        <pc:chgData name="Damian Gordon" userId="796278f3-970d-4a3b-8137-dc597a054133" providerId="ADAL" clId="{6CCE4A92-1425-4C79-A871-6A63111EAA1F}" dt="2025-02-20T21:47:19.576" v="1323" actId="1076"/>
        <pc:sldMkLst>
          <pc:docMk/>
          <pc:sldMk cId="224230650" sldId="832"/>
        </pc:sldMkLst>
      </pc:sldChg>
      <pc:sldChg chg="addSp delSp modSp new mod setBg">
        <pc:chgData name="Damian Gordon" userId="796278f3-970d-4a3b-8137-dc597a054133" providerId="ADAL" clId="{6CCE4A92-1425-4C79-A871-6A63111EAA1F}" dt="2025-02-20T21:54:12.868" v="1350" actId="26606"/>
        <pc:sldMkLst>
          <pc:docMk/>
          <pc:sldMk cId="904677347" sldId="833"/>
        </pc:sldMkLst>
      </pc:sldChg>
      <pc:sldChg chg="addSp delSp modSp new mod setBg setClrOvrMap">
        <pc:chgData name="Damian Gordon" userId="796278f3-970d-4a3b-8137-dc597a054133" providerId="ADAL" clId="{6CCE4A92-1425-4C79-A871-6A63111EAA1F}" dt="2025-02-20T21:56:09.937" v="1375" actId="26606"/>
        <pc:sldMkLst>
          <pc:docMk/>
          <pc:sldMk cId="1055859125" sldId="834"/>
        </pc:sldMkLst>
      </pc:sldChg>
      <pc:sldChg chg="modSp new del mod">
        <pc:chgData name="Damian Gordon" userId="796278f3-970d-4a3b-8137-dc597a054133" providerId="ADAL" clId="{6CCE4A92-1425-4C79-A871-6A63111EAA1F}" dt="2025-02-20T22:10:16.103" v="1592" actId="47"/>
        <pc:sldMkLst>
          <pc:docMk/>
          <pc:sldMk cId="3491048585" sldId="835"/>
        </pc:sldMkLst>
      </pc:sldChg>
      <pc:sldChg chg="delSp add del setBg delDesignElem">
        <pc:chgData name="Damian Gordon" userId="796278f3-970d-4a3b-8137-dc597a054133" providerId="ADAL" clId="{6CCE4A92-1425-4C79-A871-6A63111EAA1F}" dt="2025-02-20T23:38:37.439" v="2065" actId="47"/>
        <pc:sldMkLst>
          <pc:docMk/>
          <pc:sldMk cId="2482411556" sldId="836"/>
        </pc:sldMkLst>
      </pc:sldChg>
      <pc:sldChg chg="delSp modSp add mod setBg delDesignElem">
        <pc:chgData name="Damian Gordon" userId="796278f3-970d-4a3b-8137-dc597a054133" providerId="ADAL" clId="{6CCE4A92-1425-4C79-A871-6A63111EAA1F}" dt="2025-02-20T22:09:25.495" v="1585" actId="20577"/>
        <pc:sldMkLst>
          <pc:docMk/>
          <pc:sldMk cId="2132006865" sldId="837"/>
        </pc:sldMkLst>
      </pc:sldChg>
      <pc:sldChg chg="delSp modSp add mod setBg delDesignElem">
        <pc:chgData name="Damian Gordon" userId="796278f3-970d-4a3b-8137-dc597a054133" providerId="ADAL" clId="{6CCE4A92-1425-4C79-A871-6A63111EAA1F}" dt="2025-02-20T22:15:58.933" v="1823" actId="20577"/>
        <pc:sldMkLst>
          <pc:docMk/>
          <pc:sldMk cId="1716153628" sldId="838"/>
        </pc:sldMkLst>
      </pc:sldChg>
      <pc:sldChg chg="modSp add mod">
        <pc:chgData name="Damian Gordon" userId="796278f3-970d-4a3b-8137-dc597a054133" providerId="ADAL" clId="{6CCE4A92-1425-4C79-A871-6A63111EAA1F}" dt="2025-02-20T22:16:14.341" v="1825" actId="20577"/>
        <pc:sldMkLst>
          <pc:docMk/>
          <pc:sldMk cId="836228300" sldId="839"/>
        </pc:sldMkLst>
      </pc:sldChg>
      <pc:sldChg chg="addSp new mod">
        <pc:chgData name="Damian Gordon" userId="796278f3-970d-4a3b-8137-dc597a054133" providerId="ADAL" clId="{6CCE4A92-1425-4C79-A871-6A63111EAA1F}" dt="2025-02-20T22:41:37.097" v="1827" actId="22"/>
        <pc:sldMkLst>
          <pc:docMk/>
          <pc:sldMk cId="3085037936" sldId="840"/>
        </pc:sldMkLst>
      </pc:sldChg>
      <pc:sldChg chg="addSp delSp modSp add mod ord">
        <pc:chgData name="Damian Gordon" userId="796278f3-970d-4a3b-8137-dc597a054133" providerId="ADAL" clId="{6CCE4A92-1425-4C79-A871-6A63111EAA1F}" dt="2025-02-20T22:44:43.023" v="1853" actId="1076"/>
        <pc:sldMkLst>
          <pc:docMk/>
          <pc:sldMk cId="3860117804" sldId="841"/>
        </pc:sldMkLst>
      </pc:sldChg>
      <pc:sldChg chg="addSp modSp new mod">
        <pc:chgData name="Damian Gordon" userId="796278f3-970d-4a3b-8137-dc597a054133" providerId="ADAL" clId="{6CCE4A92-1425-4C79-A871-6A63111EAA1F}" dt="2025-02-20T22:50:35.171" v="1982" actId="20577"/>
        <pc:sldMkLst>
          <pc:docMk/>
          <pc:sldMk cId="2889683450" sldId="842"/>
        </pc:sldMkLst>
      </pc:sldChg>
      <pc:sldChg chg="modSp add mod">
        <pc:chgData name="Damian Gordon" userId="796278f3-970d-4a3b-8137-dc597a054133" providerId="ADAL" clId="{6CCE4A92-1425-4C79-A871-6A63111EAA1F}" dt="2025-02-20T22:50:30.031" v="1980" actId="20577"/>
        <pc:sldMkLst>
          <pc:docMk/>
          <pc:sldMk cId="1717641255" sldId="843"/>
        </pc:sldMkLst>
      </pc:sldChg>
      <pc:sldChg chg="modSp add mod">
        <pc:chgData name="Damian Gordon" userId="796278f3-970d-4a3b-8137-dc597a054133" providerId="ADAL" clId="{6CCE4A92-1425-4C79-A871-6A63111EAA1F}" dt="2025-02-20T22:50:26.361" v="1979" actId="20577"/>
        <pc:sldMkLst>
          <pc:docMk/>
          <pc:sldMk cId="696355306" sldId="844"/>
        </pc:sldMkLst>
      </pc:sldChg>
      <pc:sldChg chg="modSp add mod">
        <pc:chgData name="Damian Gordon" userId="796278f3-970d-4a3b-8137-dc597a054133" providerId="ADAL" clId="{6CCE4A92-1425-4C79-A871-6A63111EAA1F}" dt="2025-02-20T22:50:19.183" v="1977" actId="20577"/>
        <pc:sldMkLst>
          <pc:docMk/>
          <pc:sldMk cId="288811105" sldId="845"/>
        </pc:sldMkLst>
      </pc:sldChg>
      <pc:sldChg chg="modSp add mod">
        <pc:chgData name="Damian Gordon" userId="796278f3-970d-4a3b-8137-dc597a054133" providerId="ADAL" clId="{6CCE4A92-1425-4C79-A871-6A63111EAA1F}" dt="2025-02-20T23:43:26.907" v="2077" actId="20577"/>
        <pc:sldMkLst>
          <pc:docMk/>
          <pc:sldMk cId="3762559407" sldId="846"/>
        </pc:sldMkLst>
      </pc:sldChg>
      <pc:sldChg chg="modSp add mod">
        <pc:chgData name="Damian Gordon" userId="796278f3-970d-4a3b-8137-dc597a054133" providerId="ADAL" clId="{6CCE4A92-1425-4C79-A871-6A63111EAA1F}" dt="2025-02-20T23:23:44.651" v="1989"/>
        <pc:sldMkLst>
          <pc:docMk/>
          <pc:sldMk cId="394405113" sldId="847"/>
        </pc:sldMkLst>
      </pc:sldChg>
      <pc:sldChg chg="modSp add mod ord">
        <pc:chgData name="Damian Gordon" userId="796278f3-970d-4a3b-8137-dc597a054133" providerId="ADAL" clId="{6CCE4A92-1425-4C79-A871-6A63111EAA1F}" dt="2025-02-20T23:26:01.247" v="1993"/>
        <pc:sldMkLst>
          <pc:docMk/>
          <pc:sldMk cId="4062087987" sldId="848"/>
        </pc:sldMkLst>
      </pc:sldChg>
      <pc:sldChg chg="modSp add mod">
        <pc:chgData name="Damian Gordon" userId="796278f3-970d-4a3b-8137-dc597a054133" providerId="ADAL" clId="{6CCE4A92-1425-4C79-A871-6A63111EAA1F}" dt="2025-02-20T23:26:15.625" v="1995"/>
        <pc:sldMkLst>
          <pc:docMk/>
          <pc:sldMk cId="2319169503" sldId="849"/>
        </pc:sldMkLst>
      </pc:sldChg>
      <pc:sldChg chg="modSp add mod">
        <pc:chgData name="Damian Gordon" userId="796278f3-970d-4a3b-8137-dc597a054133" providerId="ADAL" clId="{6CCE4A92-1425-4C79-A871-6A63111EAA1F}" dt="2025-02-20T23:26:27.486" v="1997"/>
        <pc:sldMkLst>
          <pc:docMk/>
          <pc:sldMk cId="3019719593" sldId="850"/>
        </pc:sldMkLst>
      </pc:sldChg>
      <pc:sldChg chg="modSp add mod">
        <pc:chgData name="Damian Gordon" userId="796278f3-970d-4a3b-8137-dc597a054133" providerId="ADAL" clId="{6CCE4A92-1425-4C79-A871-6A63111EAA1F}" dt="2025-02-20T23:32:59.621" v="2001"/>
        <pc:sldMkLst>
          <pc:docMk/>
          <pc:sldMk cId="170969582" sldId="851"/>
        </pc:sldMkLst>
      </pc:sldChg>
      <pc:sldChg chg="modSp add mod">
        <pc:chgData name="Damian Gordon" userId="796278f3-970d-4a3b-8137-dc597a054133" providerId="ADAL" clId="{6CCE4A92-1425-4C79-A871-6A63111EAA1F}" dt="2025-02-20T23:33:39.098" v="2010" actId="404"/>
        <pc:sldMkLst>
          <pc:docMk/>
          <pc:sldMk cId="1605125866" sldId="852"/>
        </pc:sldMkLst>
      </pc:sldChg>
      <pc:sldChg chg="add del">
        <pc:chgData name="Damian Gordon" userId="796278f3-970d-4a3b-8137-dc597a054133" providerId="ADAL" clId="{6CCE4A92-1425-4C79-A871-6A63111EAA1F}" dt="2025-02-20T23:32:46.791" v="2000" actId="47"/>
        <pc:sldMkLst>
          <pc:docMk/>
          <pc:sldMk cId="2632242129" sldId="852"/>
        </pc:sldMkLst>
      </pc:sldChg>
      <pc:sldChg chg="modSp add mod">
        <pc:chgData name="Damian Gordon" userId="796278f3-970d-4a3b-8137-dc597a054133" providerId="ADAL" clId="{6CCE4A92-1425-4C79-A871-6A63111EAA1F}" dt="2025-02-20T23:34:27.258" v="2017" actId="20577"/>
        <pc:sldMkLst>
          <pc:docMk/>
          <pc:sldMk cId="3973107821" sldId="853"/>
        </pc:sldMkLst>
      </pc:sldChg>
      <pc:sldChg chg="modSp add mod">
        <pc:chgData name="Damian Gordon" userId="796278f3-970d-4a3b-8137-dc597a054133" providerId="ADAL" clId="{6CCE4A92-1425-4C79-A871-6A63111EAA1F}" dt="2025-02-20T23:35:27.743" v="2026"/>
        <pc:sldMkLst>
          <pc:docMk/>
          <pc:sldMk cId="1423518154" sldId="854"/>
        </pc:sldMkLst>
      </pc:sldChg>
      <pc:sldChg chg="modSp add mod ord">
        <pc:chgData name="Damian Gordon" userId="796278f3-970d-4a3b-8137-dc597a054133" providerId="ADAL" clId="{6CCE4A92-1425-4C79-A871-6A63111EAA1F}" dt="2025-02-20T23:44:05.478" v="2079" actId="403"/>
        <pc:sldMkLst>
          <pc:docMk/>
          <pc:sldMk cId="1047483084" sldId="855"/>
        </pc:sldMkLst>
      </pc:sldChg>
      <pc:sldChg chg="modSp add mod">
        <pc:chgData name="Damian Gordon" userId="796278f3-970d-4a3b-8137-dc597a054133" providerId="ADAL" clId="{6CCE4A92-1425-4C79-A871-6A63111EAA1F}" dt="2025-02-20T23:36:25.928" v="2037" actId="20577"/>
        <pc:sldMkLst>
          <pc:docMk/>
          <pc:sldMk cId="1276610831" sldId="856"/>
        </pc:sldMkLst>
      </pc:sldChg>
      <pc:sldChg chg="addSp modSp add mod">
        <pc:chgData name="Damian Gordon" userId="796278f3-970d-4a3b-8137-dc597a054133" providerId="ADAL" clId="{6CCE4A92-1425-4C79-A871-6A63111EAA1F}" dt="2025-02-20T23:40:55.828" v="2076" actId="14100"/>
        <pc:sldMkLst>
          <pc:docMk/>
          <pc:sldMk cId="457972323" sldId="857"/>
        </pc:sldMkLst>
      </pc:sldChg>
    </pc:docChg>
  </pc:docChgLst>
  <pc:docChgLst>
    <pc:chgData name="Damian Gordon" userId="796278f3-970d-4a3b-8137-dc597a054133" providerId="ADAL" clId="{6C3C4689-DBEB-4494-A627-458BF867F015}"/>
    <pc:docChg chg="modSld">
      <pc:chgData name="Damian Gordon" userId="796278f3-970d-4a3b-8137-dc597a054133" providerId="ADAL" clId="{6C3C4689-DBEB-4494-A627-458BF867F015}" dt="2024-09-13T15:54:30.832" v="1" actId="20577"/>
      <pc:docMkLst>
        <pc:docMk/>
      </pc:docMkLst>
      <pc:sldChg chg="modSp mod">
        <pc:chgData name="Damian Gordon" userId="796278f3-970d-4a3b-8137-dc597a054133" providerId="ADAL" clId="{6C3C4689-DBEB-4494-A627-458BF867F015}" dt="2024-09-13T15:54:30.832" v="1" actId="20577"/>
        <pc:sldMkLst>
          <pc:docMk/>
          <pc:sldMk cId="3805323869" sldId="461"/>
        </pc:sldMkLst>
      </pc:sldChg>
    </pc:docChg>
  </pc:docChgLst>
  <pc:docChgLst>
    <pc:chgData name="Damian Gordon" userId="796278f3-970d-4a3b-8137-dc597a054133" providerId="ADAL" clId="{AF51A19B-0571-4438-8CE9-771ACA5D5360}"/>
    <pc:docChg chg="custSel modSld">
      <pc:chgData name="Damian Gordon" userId="796278f3-970d-4a3b-8137-dc597a054133" providerId="ADAL" clId="{AF51A19B-0571-4438-8CE9-771ACA5D5360}" dt="2024-07-05T00:45:26.830" v="25" actId="20577"/>
      <pc:docMkLst>
        <pc:docMk/>
      </pc:docMkLst>
      <pc:sldChg chg="addSp delSp modSp mod">
        <pc:chgData name="Damian Gordon" userId="796278f3-970d-4a3b-8137-dc597a054133" providerId="ADAL" clId="{AF51A19B-0571-4438-8CE9-771ACA5D5360}" dt="2024-07-05T00:45:26.830" v="25" actId="20577"/>
        <pc:sldMkLst>
          <pc:docMk/>
          <pc:sldMk cId="321388942" sldId="259"/>
        </pc:sldMkLst>
      </pc:sldChg>
    </pc:docChg>
  </pc:docChgLst>
  <pc:docChgLst>
    <pc:chgData name="Damian Gordon" userId="796278f3-970d-4a3b-8137-dc597a054133" providerId="ADAL" clId="{7FEC25F7-A39A-4170-82F0-81AE16918F0E}"/>
    <pc:docChg chg="undo custSel addSld delSld modSld sldOrd">
      <pc:chgData name="Damian Gordon" userId="796278f3-970d-4a3b-8137-dc597a054133" providerId="ADAL" clId="{7FEC25F7-A39A-4170-82F0-81AE16918F0E}" dt="2024-08-02T14:32:25.595" v="6631" actId="27636"/>
      <pc:docMkLst>
        <pc:docMk/>
      </pc:docMkLst>
      <pc:sldChg chg="modSp mod">
        <pc:chgData name="Damian Gordon" userId="796278f3-970d-4a3b-8137-dc597a054133" providerId="ADAL" clId="{7FEC25F7-A39A-4170-82F0-81AE16918F0E}" dt="2024-07-09T13:28:19.327" v="5465"/>
        <pc:sldMkLst>
          <pc:docMk/>
          <pc:sldMk cId="3735875418" sldId="430"/>
        </pc:sldMkLst>
      </pc:sldChg>
      <pc:sldChg chg="del ord">
        <pc:chgData name="Damian Gordon" userId="796278f3-970d-4a3b-8137-dc597a054133" providerId="ADAL" clId="{7FEC25F7-A39A-4170-82F0-81AE16918F0E}" dt="2024-07-09T12:30:04.955" v="5083" actId="47"/>
        <pc:sldMkLst>
          <pc:docMk/>
          <pc:sldMk cId="1223211032" sldId="460"/>
        </pc:sldMkLst>
      </pc:sldChg>
      <pc:sldChg chg="modSp mod">
        <pc:chgData name="Damian Gordon" userId="796278f3-970d-4a3b-8137-dc597a054133" providerId="ADAL" clId="{7FEC25F7-A39A-4170-82F0-81AE16918F0E}" dt="2024-08-02T14:23:36.567" v="6542" actId="404"/>
        <pc:sldMkLst>
          <pc:docMk/>
          <pc:sldMk cId="3805323869" sldId="461"/>
        </pc:sldMkLst>
      </pc:sldChg>
      <pc:sldChg chg="modSp mod">
        <pc:chgData name="Damian Gordon" userId="796278f3-970d-4a3b-8137-dc597a054133" providerId="ADAL" clId="{7FEC25F7-A39A-4170-82F0-81AE16918F0E}" dt="2024-07-09T13:29:12.180" v="5518" actId="20577"/>
        <pc:sldMkLst>
          <pc:docMk/>
          <pc:sldMk cId="4095918154" sldId="474"/>
        </pc:sldMkLst>
      </pc:sldChg>
      <pc:sldChg chg="modSp mod ord">
        <pc:chgData name="Damian Gordon" userId="796278f3-970d-4a3b-8137-dc597a054133" providerId="ADAL" clId="{7FEC25F7-A39A-4170-82F0-81AE16918F0E}" dt="2024-07-06T14:15:10.250" v="2423"/>
        <pc:sldMkLst>
          <pc:docMk/>
          <pc:sldMk cId="4201349747" sldId="488"/>
        </pc:sldMkLst>
      </pc:sldChg>
      <pc:sldChg chg="addSp delSp modSp mod">
        <pc:chgData name="Damian Gordon" userId="796278f3-970d-4a3b-8137-dc597a054133" providerId="ADAL" clId="{7FEC25F7-A39A-4170-82F0-81AE16918F0E}" dt="2024-07-05T13:34:12.565" v="276" actId="478"/>
        <pc:sldMkLst>
          <pc:docMk/>
          <pc:sldMk cId="4253531965" sldId="489"/>
        </pc:sldMkLst>
      </pc:sldChg>
      <pc:sldChg chg="modSp mod">
        <pc:chgData name="Damian Gordon" userId="796278f3-970d-4a3b-8137-dc597a054133" providerId="ADAL" clId="{7FEC25F7-A39A-4170-82F0-81AE16918F0E}" dt="2024-07-09T12:30:27.313" v="5125" actId="20577"/>
        <pc:sldMkLst>
          <pc:docMk/>
          <pc:sldMk cId="1380855924" sldId="490"/>
        </pc:sldMkLst>
      </pc:sldChg>
      <pc:sldChg chg="modSp mod">
        <pc:chgData name="Damian Gordon" userId="796278f3-970d-4a3b-8137-dc597a054133" providerId="ADAL" clId="{7FEC25F7-A39A-4170-82F0-81AE16918F0E}" dt="2024-07-08T12:54:47.955" v="3352" actId="20577"/>
        <pc:sldMkLst>
          <pc:docMk/>
          <pc:sldMk cId="2042089025" sldId="493"/>
        </pc:sldMkLst>
      </pc:sldChg>
      <pc:sldChg chg="modSp mod">
        <pc:chgData name="Damian Gordon" userId="796278f3-970d-4a3b-8137-dc597a054133" providerId="ADAL" clId="{7FEC25F7-A39A-4170-82F0-81AE16918F0E}" dt="2024-07-09T13:29:25.748" v="5519" actId="113"/>
        <pc:sldMkLst>
          <pc:docMk/>
          <pc:sldMk cId="916282007" sldId="496"/>
        </pc:sldMkLst>
      </pc:sldChg>
      <pc:sldChg chg="modSp mod">
        <pc:chgData name="Damian Gordon" userId="796278f3-970d-4a3b-8137-dc597a054133" providerId="ADAL" clId="{7FEC25F7-A39A-4170-82F0-81AE16918F0E}" dt="2024-07-09T13:28:08.571" v="5464" actId="20577"/>
        <pc:sldMkLst>
          <pc:docMk/>
          <pc:sldMk cId="1870675293" sldId="505"/>
        </pc:sldMkLst>
      </pc:sldChg>
      <pc:sldChg chg="addSp modSp add mod">
        <pc:chgData name="Damian Gordon" userId="796278f3-970d-4a3b-8137-dc597a054133" providerId="ADAL" clId="{7FEC25F7-A39A-4170-82F0-81AE16918F0E}" dt="2024-07-05T11:53:29.262" v="73" actId="1076"/>
        <pc:sldMkLst>
          <pc:docMk/>
          <pc:sldMk cId="1721466139" sldId="508"/>
        </pc:sldMkLst>
      </pc:sldChg>
      <pc:sldChg chg="addSp delSp modSp add mod ord">
        <pc:chgData name="Damian Gordon" userId="796278f3-970d-4a3b-8137-dc597a054133" providerId="ADAL" clId="{7FEC25F7-A39A-4170-82F0-81AE16918F0E}" dt="2024-07-06T14:16:00.176" v="2425"/>
        <pc:sldMkLst>
          <pc:docMk/>
          <pc:sldMk cId="2822760810" sldId="509"/>
        </pc:sldMkLst>
      </pc:sldChg>
      <pc:sldChg chg="addSp delSp modSp add mod">
        <pc:chgData name="Damian Gordon" userId="796278f3-970d-4a3b-8137-dc597a054133" providerId="ADAL" clId="{7FEC25F7-A39A-4170-82F0-81AE16918F0E}" dt="2024-07-05T14:53:28.828" v="976" actId="20577"/>
        <pc:sldMkLst>
          <pc:docMk/>
          <pc:sldMk cId="4265199667" sldId="510"/>
        </pc:sldMkLst>
      </pc:sldChg>
      <pc:sldChg chg="addSp delSp modSp add mod ord">
        <pc:chgData name="Damian Gordon" userId="796278f3-970d-4a3b-8137-dc597a054133" providerId="ADAL" clId="{7FEC25F7-A39A-4170-82F0-81AE16918F0E}" dt="2024-07-09T13:50:45.291" v="5992" actId="20577"/>
        <pc:sldMkLst>
          <pc:docMk/>
          <pc:sldMk cId="2228028331" sldId="511"/>
        </pc:sldMkLst>
      </pc:sldChg>
      <pc:sldChg chg="addSp delSp modSp add mod ord">
        <pc:chgData name="Damian Gordon" userId="796278f3-970d-4a3b-8137-dc597a054133" providerId="ADAL" clId="{7FEC25F7-A39A-4170-82F0-81AE16918F0E}" dt="2024-07-06T14:16:09.908" v="2427"/>
        <pc:sldMkLst>
          <pc:docMk/>
          <pc:sldMk cId="432110398" sldId="512"/>
        </pc:sldMkLst>
      </pc:sldChg>
      <pc:sldChg chg="addSp delSp modSp add mod setBg">
        <pc:chgData name="Damian Gordon" userId="796278f3-970d-4a3b-8137-dc597a054133" providerId="ADAL" clId="{7FEC25F7-A39A-4170-82F0-81AE16918F0E}" dt="2024-07-09T12:24:09.198" v="4705" actId="26606"/>
        <pc:sldMkLst>
          <pc:docMk/>
          <pc:sldMk cId="1333166156" sldId="513"/>
        </pc:sldMkLst>
      </pc:sldChg>
      <pc:sldChg chg="modSp add mod ord">
        <pc:chgData name="Damian Gordon" userId="796278f3-970d-4a3b-8137-dc597a054133" providerId="ADAL" clId="{7FEC25F7-A39A-4170-82F0-81AE16918F0E}" dt="2024-07-06T14:16:09.908" v="2427"/>
        <pc:sldMkLst>
          <pc:docMk/>
          <pc:sldMk cId="2619792849" sldId="514"/>
        </pc:sldMkLst>
      </pc:sldChg>
      <pc:sldChg chg="modSp add mod ord">
        <pc:chgData name="Damian Gordon" userId="796278f3-970d-4a3b-8137-dc597a054133" providerId="ADAL" clId="{7FEC25F7-A39A-4170-82F0-81AE16918F0E}" dt="2024-07-06T14:16:09.908" v="2427"/>
        <pc:sldMkLst>
          <pc:docMk/>
          <pc:sldMk cId="2361069070" sldId="515"/>
        </pc:sldMkLst>
      </pc:sldChg>
      <pc:sldChg chg="modSp add mod ord">
        <pc:chgData name="Damian Gordon" userId="796278f3-970d-4a3b-8137-dc597a054133" providerId="ADAL" clId="{7FEC25F7-A39A-4170-82F0-81AE16918F0E}" dt="2024-07-06T14:17:46.113" v="2428" actId="20577"/>
        <pc:sldMkLst>
          <pc:docMk/>
          <pc:sldMk cId="3330554156" sldId="516"/>
        </pc:sldMkLst>
      </pc:sldChg>
      <pc:sldChg chg="modSp add mod ord">
        <pc:chgData name="Damian Gordon" userId="796278f3-970d-4a3b-8137-dc597a054133" providerId="ADAL" clId="{7FEC25F7-A39A-4170-82F0-81AE16918F0E}" dt="2024-07-06T14:14:06.748" v="2417" actId="20577"/>
        <pc:sldMkLst>
          <pc:docMk/>
          <pc:sldMk cId="2356892724" sldId="517"/>
        </pc:sldMkLst>
      </pc:sldChg>
      <pc:sldChg chg="add del">
        <pc:chgData name="Damian Gordon" userId="796278f3-970d-4a3b-8137-dc597a054133" providerId="ADAL" clId="{7FEC25F7-A39A-4170-82F0-81AE16918F0E}" dt="2024-07-06T18:05:26.646" v="2435" actId="47"/>
        <pc:sldMkLst>
          <pc:docMk/>
          <pc:sldMk cId="2986980347" sldId="518"/>
        </pc:sldMkLst>
      </pc:sldChg>
      <pc:sldChg chg="modSp add mod ord">
        <pc:chgData name="Damian Gordon" userId="796278f3-970d-4a3b-8137-dc597a054133" providerId="ADAL" clId="{7FEC25F7-A39A-4170-82F0-81AE16918F0E}" dt="2024-07-09T11:48:06.592" v="3360" actId="20577"/>
        <pc:sldMkLst>
          <pc:docMk/>
          <pc:sldMk cId="3900040505" sldId="519"/>
        </pc:sldMkLst>
      </pc:sldChg>
      <pc:sldChg chg="addSp delSp modSp add mod ord">
        <pc:chgData name="Damian Gordon" userId="796278f3-970d-4a3b-8137-dc597a054133" providerId="ADAL" clId="{7FEC25F7-A39A-4170-82F0-81AE16918F0E}" dt="2024-08-02T14:28:58.969" v="6629" actId="20577"/>
        <pc:sldMkLst>
          <pc:docMk/>
          <pc:sldMk cId="1392760388" sldId="520"/>
        </pc:sldMkLst>
      </pc:sldChg>
      <pc:sldChg chg="addSp delSp modSp add mod ord">
        <pc:chgData name="Damian Gordon" userId="796278f3-970d-4a3b-8137-dc597a054133" providerId="ADAL" clId="{7FEC25F7-A39A-4170-82F0-81AE16918F0E}" dt="2024-07-06T18:28:39.723" v="3318"/>
        <pc:sldMkLst>
          <pc:docMk/>
          <pc:sldMk cId="90912281" sldId="521"/>
        </pc:sldMkLst>
      </pc:sldChg>
      <pc:sldChg chg="addSp delSp modSp add mod">
        <pc:chgData name="Damian Gordon" userId="796278f3-970d-4a3b-8137-dc597a054133" providerId="ADAL" clId="{7FEC25F7-A39A-4170-82F0-81AE16918F0E}" dt="2024-07-09T12:08:35.460" v="3887" actId="27636"/>
        <pc:sldMkLst>
          <pc:docMk/>
          <pc:sldMk cId="3759057335" sldId="522"/>
        </pc:sldMkLst>
      </pc:sldChg>
      <pc:sldChg chg="addSp delSp modSp add mod">
        <pc:chgData name="Damian Gordon" userId="796278f3-970d-4a3b-8137-dc597a054133" providerId="ADAL" clId="{7FEC25F7-A39A-4170-82F0-81AE16918F0E}" dt="2024-07-09T12:08:58.753" v="3890" actId="27636"/>
        <pc:sldMkLst>
          <pc:docMk/>
          <pc:sldMk cId="1480789399" sldId="523"/>
        </pc:sldMkLst>
      </pc:sldChg>
      <pc:sldChg chg="modSp add mod">
        <pc:chgData name="Damian Gordon" userId="796278f3-970d-4a3b-8137-dc597a054133" providerId="ADAL" clId="{7FEC25F7-A39A-4170-82F0-81AE16918F0E}" dt="2024-07-09T12:28:53.861" v="5082" actId="20577"/>
        <pc:sldMkLst>
          <pc:docMk/>
          <pc:sldMk cId="3150756904" sldId="524"/>
        </pc:sldMkLst>
      </pc:sldChg>
      <pc:sldChg chg="modSp add mod">
        <pc:chgData name="Damian Gordon" userId="796278f3-970d-4a3b-8137-dc597a054133" providerId="ADAL" clId="{7FEC25F7-A39A-4170-82F0-81AE16918F0E}" dt="2024-07-09T12:16:48.333" v="4584" actId="27636"/>
        <pc:sldMkLst>
          <pc:docMk/>
          <pc:sldMk cId="168884867" sldId="525"/>
        </pc:sldMkLst>
      </pc:sldChg>
      <pc:sldChg chg="addSp delSp modSp add mod setBg">
        <pc:chgData name="Damian Gordon" userId="796278f3-970d-4a3b-8137-dc597a054133" providerId="ADAL" clId="{7FEC25F7-A39A-4170-82F0-81AE16918F0E}" dt="2024-07-09T12:17:43.964" v="4589" actId="26606"/>
        <pc:sldMkLst>
          <pc:docMk/>
          <pc:sldMk cId="2598802286" sldId="526"/>
        </pc:sldMkLst>
      </pc:sldChg>
      <pc:sldChg chg="add del">
        <pc:chgData name="Damian Gordon" userId="796278f3-970d-4a3b-8137-dc597a054133" providerId="ADAL" clId="{7FEC25F7-A39A-4170-82F0-81AE16918F0E}" dt="2024-07-09T13:27:26.722" v="5443" actId="47"/>
        <pc:sldMkLst>
          <pc:docMk/>
          <pc:sldMk cId="3094175110" sldId="527"/>
        </pc:sldMkLst>
      </pc:sldChg>
      <pc:sldChg chg="delSp add ord">
        <pc:chgData name="Damian Gordon" userId="796278f3-970d-4a3b-8137-dc597a054133" providerId="ADAL" clId="{7FEC25F7-A39A-4170-82F0-81AE16918F0E}" dt="2024-07-09T12:23:58.792" v="4700"/>
        <pc:sldMkLst>
          <pc:docMk/>
          <pc:sldMk cId="2508920386" sldId="528"/>
        </pc:sldMkLst>
      </pc:sldChg>
      <pc:sldChg chg="add">
        <pc:chgData name="Damian Gordon" userId="796278f3-970d-4a3b-8137-dc597a054133" providerId="ADAL" clId="{7FEC25F7-A39A-4170-82F0-81AE16918F0E}" dt="2024-07-09T13:18:02.232" v="5126"/>
        <pc:sldMkLst>
          <pc:docMk/>
          <pc:sldMk cId="2648661551" sldId="529"/>
        </pc:sldMkLst>
      </pc:sldChg>
      <pc:sldChg chg="addSp delSp modSp add mod ord">
        <pc:chgData name="Damian Gordon" userId="796278f3-970d-4a3b-8137-dc597a054133" providerId="ADAL" clId="{7FEC25F7-A39A-4170-82F0-81AE16918F0E}" dt="2024-07-09T14:09:17.775" v="6249"/>
        <pc:sldMkLst>
          <pc:docMk/>
          <pc:sldMk cId="1997344540" sldId="530"/>
        </pc:sldMkLst>
      </pc:sldChg>
      <pc:sldChg chg="add del">
        <pc:chgData name="Damian Gordon" userId="796278f3-970d-4a3b-8137-dc597a054133" providerId="ADAL" clId="{7FEC25F7-A39A-4170-82F0-81AE16918F0E}" dt="2024-07-09T14:01:44.014" v="6091" actId="47"/>
        <pc:sldMkLst>
          <pc:docMk/>
          <pc:sldMk cId="3320530740" sldId="531"/>
        </pc:sldMkLst>
      </pc:sldChg>
      <pc:sldChg chg="modSp add mod ord">
        <pc:chgData name="Damian Gordon" userId="796278f3-970d-4a3b-8137-dc597a054133" providerId="ADAL" clId="{7FEC25F7-A39A-4170-82F0-81AE16918F0E}" dt="2024-07-09T14:07:01.268" v="6185" actId="20577"/>
        <pc:sldMkLst>
          <pc:docMk/>
          <pc:sldMk cId="14068166" sldId="532"/>
        </pc:sldMkLst>
      </pc:sldChg>
      <pc:sldChg chg="delSp add mod ord">
        <pc:chgData name="Damian Gordon" userId="796278f3-970d-4a3b-8137-dc597a054133" providerId="ADAL" clId="{7FEC25F7-A39A-4170-82F0-81AE16918F0E}" dt="2024-07-09T14:07:21.316" v="6189"/>
        <pc:sldMkLst>
          <pc:docMk/>
          <pc:sldMk cId="1092859899" sldId="533"/>
        </pc:sldMkLst>
      </pc:sldChg>
      <pc:sldChg chg="addSp modSp add mod">
        <pc:chgData name="Damian Gordon" userId="796278f3-970d-4a3b-8137-dc597a054133" providerId="ADAL" clId="{7FEC25F7-A39A-4170-82F0-81AE16918F0E}" dt="2024-08-02T14:27:58.284" v="6600" actId="1076"/>
        <pc:sldMkLst>
          <pc:docMk/>
          <pc:sldMk cId="2813614338" sldId="534"/>
        </pc:sldMkLst>
      </pc:sldChg>
      <pc:sldChg chg="modSp add mod ord">
        <pc:chgData name="Damian Gordon" userId="796278f3-970d-4a3b-8137-dc597a054133" providerId="ADAL" clId="{7FEC25F7-A39A-4170-82F0-81AE16918F0E}" dt="2024-07-09T14:11:25.664" v="6541" actId="20577"/>
        <pc:sldMkLst>
          <pc:docMk/>
          <pc:sldMk cId="1876897265" sldId="535"/>
        </pc:sldMkLst>
      </pc:sldChg>
      <pc:sldChg chg="add del">
        <pc:chgData name="Damian Gordon" userId="796278f3-970d-4a3b-8137-dc597a054133" providerId="ADAL" clId="{7FEC25F7-A39A-4170-82F0-81AE16918F0E}" dt="2024-07-09T14:08:33.903" v="6192"/>
        <pc:sldMkLst>
          <pc:docMk/>
          <pc:sldMk cId="4133125882" sldId="535"/>
        </pc:sldMkLst>
      </pc:sldChg>
      <pc:sldChg chg="modSp mod">
        <pc:chgData name="Damian Gordon" userId="796278f3-970d-4a3b-8137-dc597a054133" providerId="ADAL" clId="{7FEC25F7-A39A-4170-82F0-81AE16918F0E}" dt="2024-08-02T14:32:25.595" v="6631" actId="27636"/>
        <pc:sldMkLst>
          <pc:docMk/>
          <pc:sldMk cId="2418298055" sldId="538"/>
        </pc:sldMkLst>
      </pc:sldChg>
      <pc:sldChg chg="addSp modSp add mod">
        <pc:chgData name="Damian Gordon" userId="796278f3-970d-4a3b-8137-dc597a054133" providerId="ADAL" clId="{7FEC25F7-A39A-4170-82F0-81AE16918F0E}" dt="2024-08-02T14:28:10.849" v="6620" actId="20577"/>
        <pc:sldMkLst>
          <pc:docMk/>
          <pc:sldMk cId="572223339" sldId="541"/>
        </pc:sldMkLst>
      </pc:sldChg>
    </pc:docChg>
  </pc:docChgLst>
  <pc:docChgLst>
    <pc:chgData name="Damian Gordon" userId="796278f3-970d-4a3b-8137-dc597a054133" providerId="ADAL" clId="{51C9C497-AE05-44AC-9738-DACC3ED90E3A}"/>
    <pc:docChg chg="undo custSel addSld delSld modSld">
      <pc:chgData name="Damian Gordon" userId="796278f3-970d-4a3b-8137-dc597a054133" providerId="ADAL" clId="{51C9C497-AE05-44AC-9738-DACC3ED90E3A}" dt="2024-09-17T10:19:49.115" v="651" actId="403"/>
      <pc:docMkLst>
        <pc:docMk/>
      </pc:docMkLst>
      <pc:sldChg chg="addSp modSp">
        <pc:chgData name="Damian Gordon" userId="796278f3-970d-4a3b-8137-dc597a054133" providerId="ADAL" clId="{51C9C497-AE05-44AC-9738-DACC3ED90E3A}" dt="2024-09-17T09:58:13.062" v="320"/>
        <pc:sldMkLst>
          <pc:docMk/>
          <pc:sldMk cId="1941464876" sldId="256"/>
        </pc:sldMkLst>
      </pc:sldChg>
      <pc:sldChg chg="addSp delSp modSp mod">
        <pc:chgData name="Damian Gordon" userId="796278f3-970d-4a3b-8137-dc597a054133" providerId="ADAL" clId="{51C9C497-AE05-44AC-9738-DACC3ED90E3A}" dt="2024-09-17T09:58:01.593" v="319"/>
        <pc:sldMkLst>
          <pc:docMk/>
          <pc:sldMk cId="1721466139" sldId="508"/>
        </pc:sldMkLst>
      </pc:sldChg>
      <pc:sldChg chg="addSp delSp modSp add mod">
        <pc:chgData name="Damian Gordon" userId="796278f3-970d-4a3b-8137-dc597a054133" providerId="ADAL" clId="{51C9C497-AE05-44AC-9738-DACC3ED90E3A}" dt="2024-09-17T09:44:14.798" v="135" actId="1076"/>
        <pc:sldMkLst>
          <pc:docMk/>
          <pc:sldMk cId="4109757825" sldId="542"/>
        </pc:sldMkLst>
      </pc:sldChg>
      <pc:sldChg chg="addSp delSp modSp add mod">
        <pc:chgData name="Damian Gordon" userId="796278f3-970d-4a3b-8137-dc597a054133" providerId="ADAL" clId="{51C9C497-AE05-44AC-9738-DACC3ED90E3A}" dt="2024-09-17T09:46:30.867" v="223" actId="478"/>
        <pc:sldMkLst>
          <pc:docMk/>
          <pc:sldMk cId="1741549133" sldId="543"/>
        </pc:sldMkLst>
      </pc:sldChg>
      <pc:sldChg chg="addSp delSp modSp add del mod">
        <pc:chgData name="Damian Gordon" userId="796278f3-970d-4a3b-8137-dc597a054133" providerId="ADAL" clId="{51C9C497-AE05-44AC-9738-DACC3ED90E3A}" dt="2024-09-17T09:49:43.985" v="280" actId="47"/>
        <pc:sldMkLst>
          <pc:docMk/>
          <pc:sldMk cId="3072973736" sldId="544"/>
        </pc:sldMkLst>
      </pc:sldChg>
      <pc:sldChg chg="addSp delSp modSp add mod">
        <pc:chgData name="Damian Gordon" userId="796278f3-970d-4a3b-8137-dc597a054133" providerId="ADAL" clId="{51C9C497-AE05-44AC-9738-DACC3ED90E3A}" dt="2024-09-17T09:49:29.398" v="279" actId="20577"/>
        <pc:sldMkLst>
          <pc:docMk/>
          <pc:sldMk cId="1275048363" sldId="545"/>
        </pc:sldMkLst>
      </pc:sldChg>
      <pc:sldChg chg="add">
        <pc:chgData name="Damian Gordon" userId="796278f3-970d-4a3b-8137-dc597a054133" providerId="ADAL" clId="{51C9C497-AE05-44AC-9738-DACC3ED90E3A}" dt="2024-09-17T09:50:53.184" v="281"/>
        <pc:sldMkLst>
          <pc:docMk/>
          <pc:sldMk cId="3697168116" sldId="546"/>
        </pc:sldMkLst>
      </pc:sldChg>
      <pc:sldChg chg="addSp modSp add mod">
        <pc:chgData name="Damian Gordon" userId="796278f3-970d-4a3b-8137-dc597a054133" providerId="ADAL" clId="{51C9C497-AE05-44AC-9738-DACC3ED90E3A}" dt="2024-09-17T09:55:49.376" v="310" actId="20577"/>
        <pc:sldMkLst>
          <pc:docMk/>
          <pc:sldMk cId="810842889" sldId="547"/>
        </pc:sldMkLst>
      </pc:sldChg>
      <pc:sldChg chg="addSp delSp modSp add mod setBg">
        <pc:chgData name="Damian Gordon" userId="796278f3-970d-4a3b-8137-dc597a054133" providerId="ADAL" clId="{51C9C497-AE05-44AC-9738-DACC3ED90E3A}" dt="2024-09-17T09:54:32.414" v="300" actId="26606"/>
        <pc:sldMkLst>
          <pc:docMk/>
          <pc:sldMk cId="194116933" sldId="548"/>
        </pc:sldMkLst>
      </pc:sldChg>
      <pc:sldChg chg="addSp delSp modSp add mod">
        <pc:chgData name="Damian Gordon" userId="796278f3-970d-4a3b-8137-dc597a054133" providerId="ADAL" clId="{51C9C497-AE05-44AC-9738-DACC3ED90E3A}" dt="2024-09-17T09:57:58.188" v="318" actId="21"/>
        <pc:sldMkLst>
          <pc:docMk/>
          <pc:sldMk cId="3284315641" sldId="549"/>
        </pc:sldMkLst>
      </pc:sldChg>
      <pc:sldChg chg="modSp add mod">
        <pc:chgData name="Damian Gordon" userId="796278f3-970d-4a3b-8137-dc597a054133" providerId="ADAL" clId="{51C9C497-AE05-44AC-9738-DACC3ED90E3A}" dt="2024-09-17T09:58:33.779" v="323" actId="27636"/>
        <pc:sldMkLst>
          <pc:docMk/>
          <pc:sldMk cId="2068285729" sldId="550"/>
        </pc:sldMkLst>
      </pc:sldChg>
      <pc:sldChg chg="addSp delSp modSp add mod modNotesTx">
        <pc:chgData name="Damian Gordon" userId="796278f3-970d-4a3b-8137-dc597a054133" providerId="ADAL" clId="{51C9C497-AE05-44AC-9738-DACC3ED90E3A}" dt="2024-09-17T10:01:14.340" v="451" actId="167"/>
        <pc:sldMkLst>
          <pc:docMk/>
          <pc:sldMk cId="4132202039" sldId="551"/>
        </pc:sldMkLst>
      </pc:sldChg>
      <pc:sldChg chg="delSp modSp add mod">
        <pc:chgData name="Damian Gordon" userId="796278f3-970d-4a3b-8137-dc597a054133" providerId="ADAL" clId="{51C9C497-AE05-44AC-9738-DACC3ED90E3A}" dt="2024-09-17T10:12:45.200" v="489" actId="20577"/>
        <pc:sldMkLst>
          <pc:docMk/>
          <pc:sldMk cId="1868398000" sldId="552"/>
        </pc:sldMkLst>
      </pc:sldChg>
      <pc:sldChg chg="add del">
        <pc:chgData name="Damian Gordon" userId="796278f3-970d-4a3b-8137-dc597a054133" providerId="ADAL" clId="{51C9C497-AE05-44AC-9738-DACC3ED90E3A}" dt="2024-09-17T10:12:44.718" v="488"/>
        <pc:sldMkLst>
          <pc:docMk/>
          <pc:sldMk cId="1648463634" sldId="553"/>
        </pc:sldMkLst>
      </pc:sldChg>
      <pc:sldChg chg="addSp modSp add mod">
        <pc:chgData name="Damian Gordon" userId="796278f3-970d-4a3b-8137-dc597a054133" providerId="ADAL" clId="{51C9C497-AE05-44AC-9738-DACC3ED90E3A}" dt="2024-09-17T10:13:38.188" v="533" actId="1076"/>
        <pc:sldMkLst>
          <pc:docMk/>
          <pc:sldMk cId="2363125076" sldId="553"/>
        </pc:sldMkLst>
      </pc:sldChg>
      <pc:sldChg chg="modSp add mod">
        <pc:chgData name="Damian Gordon" userId="796278f3-970d-4a3b-8137-dc597a054133" providerId="ADAL" clId="{51C9C497-AE05-44AC-9738-DACC3ED90E3A}" dt="2024-09-17T10:16:30.861" v="602" actId="20577"/>
        <pc:sldMkLst>
          <pc:docMk/>
          <pc:sldMk cId="1314442596" sldId="554"/>
        </pc:sldMkLst>
      </pc:sldChg>
      <pc:sldChg chg="add">
        <pc:chgData name="Damian Gordon" userId="796278f3-970d-4a3b-8137-dc597a054133" providerId="ADAL" clId="{51C9C497-AE05-44AC-9738-DACC3ED90E3A}" dt="2024-09-17T10:14:16.064" v="536"/>
        <pc:sldMkLst>
          <pc:docMk/>
          <pc:sldMk cId="3826350951" sldId="555"/>
        </pc:sldMkLst>
      </pc:sldChg>
      <pc:sldChg chg="add">
        <pc:chgData name="Damian Gordon" userId="796278f3-970d-4a3b-8137-dc597a054133" providerId="ADAL" clId="{51C9C497-AE05-44AC-9738-DACC3ED90E3A}" dt="2024-09-17T10:14:34.410" v="564"/>
        <pc:sldMkLst>
          <pc:docMk/>
          <pc:sldMk cId="2558959071" sldId="556"/>
        </pc:sldMkLst>
      </pc:sldChg>
      <pc:sldChg chg="modSp add mod">
        <pc:chgData name="Damian Gordon" userId="796278f3-970d-4a3b-8137-dc597a054133" providerId="ADAL" clId="{51C9C497-AE05-44AC-9738-DACC3ED90E3A}" dt="2024-09-17T10:15:22.309" v="592" actId="20577"/>
        <pc:sldMkLst>
          <pc:docMk/>
          <pc:sldMk cId="62470669" sldId="557"/>
        </pc:sldMkLst>
      </pc:sldChg>
      <pc:sldChg chg="modSp add mod">
        <pc:chgData name="Damian Gordon" userId="796278f3-970d-4a3b-8137-dc597a054133" providerId="ADAL" clId="{51C9C497-AE05-44AC-9738-DACC3ED90E3A}" dt="2024-09-17T10:15:04.638" v="590" actId="20577"/>
        <pc:sldMkLst>
          <pc:docMk/>
          <pc:sldMk cId="3337860375" sldId="558"/>
        </pc:sldMkLst>
      </pc:sldChg>
      <pc:sldChg chg="add">
        <pc:chgData name="Damian Gordon" userId="796278f3-970d-4a3b-8137-dc597a054133" providerId="ADAL" clId="{51C9C497-AE05-44AC-9738-DACC3ED90E3A}" dt="2024-09-17T10:15:13.905" v="591"/>
        <pc:sldMkLst>
          <pc:docMk/>
          <pc:sldMk cId="1375753814" sldId="559"/>
        </pc:sldMkLst>
      </pc:sldChg>
      <pc:sldChg chg="add">
        <pc:chgData name="Damian Gordon" userId="796278f3-970d-4a3b-8137-dc597a054133" providerId="ADAL" clId="{51C9C497-AE05-44AC-9738-DACC3ED90E3A}" dt="2024-09-17T10:15:59.829" v="595"/>
        <pc:sldMkLst>
          <pc:docMk/>
          <pc:sldMk cId="2845990101" sldId="560"/>
        </pc:sldMkLst>
      </pc:sldChg>
      <pc:sldChg chg="add">
        <pc:chgData name="Damian Gordon" userId="796278f3-970d-4a3b-8137-dc597a054133" providerId="ADAL" clId="{51C9C497-AE05-44AC-9738-DACC3ED90E3A}" dt="2024-09-17T10:16:09.895" v="597"/>
        <pc:sldMkLst>
          <pc:docMk/>
          <pc:sldMk cId="4152644878" sldId="561"/>
        </pc:sldMkLst>
      </pc:sldChg>
      <pc:sldChg chg="add">
        <pc:chgData name="Damian Gordon" userId="796278f3-970d-4a3b-8137-dc597a054133" providerId="ADAL" clId="{51C9C497-AE05-44AC-9738-DACC3ED90E3A}" dt="2024-09-17T10:16:17.733" v="599"/>
        <pc:sldMkLst>
          <pc:docMk/>
          <pc:sldMk cId="1655053635" sldId="562"/>
        </pc:sldMkLst>
      </pc:sldChg>
      <pc:sldChg chg="add">
        <pc:chgData name="Damian Gordon" userId="796278f3-970d-4a3b-8137-dc597a054133" providerId="ADAL" clId="{51C9C497-AE05-44AC-9738-DACC3ED90E3A}" dt="2024-09-17T10:16:26.077" v="601"/>
        <pc:sldMkLst>
          <pc:docMk/>
          <pc:sldMk cId="1142153425" sldId="563"/>
        </pc:sldMkLst>
      </pc:sldChg>
      <pc:sldChg chg="modSp add mod">
        <pc:chgData name="Damian Gordon" userId="796278f3-970d-4a3b-8137-dc597a054133" providerId="ADAL" clId="{51C9C497-AE05-44AC-9738-DACC3ED90E3A}" dt="2024-09-17T10:18:07.924" v="610" actId="403"/>
        <pc:sldMkLst>
          <pc:docMk/>
          <pc:sldMk cId="1023680307" sldId="564"/>
        </pc:sldMkLst>
      </pc:sldChg>
      <pc:sldChg chg="modSp add mod">
        <pc:chgData name="Damian Gordon" userId="796278f3-970d-4a3b-8137-dc597a054133" providerId="ADAL" clId="{51C9C497-AE05-44AC-9738-DACC3ED90E3A}" dt="2024-09-17T10:18:12.938" v="611" actId="403"/>
        <pc:sldMkLst>
          <pc:docMk/>
          <pc:sldMk cId="104314410" sldId="565"/>
        </pc:sldMkLst>
      </pc:sldChg>
      <pc:sldChg chg="modSp add mod">
        <pc:chgData name="Damian Gordon" userId="796278f3-970d-4a3b-8137-dc597a054133" providerId="ADAL" clId="{51C9C497-AE05-44AC-9738-DACC3ED90E3A}" dt="2024-09-17T10:18:33.214" v="615" actId="403"/>
        <pc:sldMkLst>
          <pc:docMk/>
          <pc:sldMk cId="1651527110" sldId="566"/>
        </pc:sldMkLst>
      </pc:sldChg>
      <pc:sldChg chg="modSp add mod">
        <pc:chgData name="Damian Gordon" userId="796278f3-970d-4a3b-8137-dc597a054133" providerId="ADAL" clId="{51C9C497-AE05-44AC-9738-DACC3ED90E3A}" dt="2024-09-17T10:18:51.431" v="619" actId="403"/>
        <pc:sldMkLst>
          <pc:docMk/>
          <pc:sldMk cId="1041985867" sldId="567"/>
        </pc:sldMkLst>
      </pc:sldChg>
      <pc:sldChg chg="modSp add mod">
        <pc:chgData name="Damian Gordon" userId="796278f3-970d-4a3b-8137-dc597a054133" providerId="ADAL" clId="{51C9C497-AE05-44AC-9738-DACC3ED90E3A}" dt="2024-09-17T10:19:11.544" v="623" actId="403"/>
        <pc:sldMkLst>
          <pc:docMk/>
          <pc:sldMk cId="1049163361" sldId="568"/>
        </pc:sldMkLst>
      </pc:sldChg>
      <pc:sldChg chg="modSp add mod">
        <pc:chgData name="Damian Gordon" userId="796278f3-970d-4a3b-8137-dc597a054133" providerId="ADAL" clId="{51C9C497-AE05-44AC-9738-DACC3ED90E3A}" dt="2024-09-17T10:19:49.115" v="651" actId="403"/>
        <pc:sldMkLst>
          <pc:docMk/>
          <pc:sldMk cId="3455537879" sldId="569"/>
        </pc:sldMkLst>
      </pc:sldChg>
    </pc:docChg>
  </pc:docChgLst>
  <pc:docChgLst>
    <pc:chgData name="Damian Gordon" userId="796278f3-970d-4a3b-8137-dc597a054133" providerId="ADAL" clId="{4B3DE34D-D605-4EAC-832C-480C006C90C4}"/>
    <pc:docChg chg="undo custSel addSld modSld sldOrd">
      <pc:chgData name="Damian Gordon" userId="796278f3-970d-4a3b-8137-dc597a054133" providerId="ADAL" clId="{4B3DE34D-D605-4EAC-832C-480C006C90C4}" dt="2024-05-27T15:29:00.982" v="1004" actId="1035"/>
      <pc:docMkLst>
        <pc:docMk/>
      </pc:docMkLst>
      <pc:sldChg chg="addSp delSp modSp new mod modMedia setBg delDesignElem">
        <pc:chgData name="Damian Gordon" userId="796278f3-970d-4a3b-8137-dc597a054133" providerId="ADAL" clId="{4B3DE34D-D605-4EAC-832C-480C006C90C4}" dt="2024-05-27T14:47:47.106" v="293"/>
        <pc:sldMkLst>
          <pc:docMk/>
          <pc:sldMk cId="1941464876" sldId="256"/>
        </pc:sldMkLst>
      </pc:sldChg>
      <pc:sldChg chg="addSp delSp modSp new mod">
        <pc:chgData name="Damian Gordon" userId="796278f3-970d-4a3b-8137-dc597a054133" providerId="ADAL" clId="{4B3DE34D-D605-4EAC-832C-480C006C90C4}" dt="2024-05-27T15:25:56.096" v="874" actId="167"/>
        <pc:sldMkLst>
          <pc:docMk/>
          <pc:sldMk cId="745447261" sldId="257"/>
        </pc:sldMkLst>
      </pc:sldChg>
      <pc:sldChg chg="addSp modSp add mod">
        <pc:chgData name="Damian Gordon" userId="796278f3-970d-4a3b-8137-dc597a054133" providerId="ADAL" clId="{4B3DE34D-D605-4EAC-832C-480C006C90C4}" dt="2024-05-27T15:26:09.954" v="878" actId="167"/>
        <pc:sldMkLst>
          <pc:docMk/>
          <pc:sldMk cId="32582299" sldId="258"/>
        </pc:sldMkLst>
      </pc:sldChg>
      <pc:sldChg chg="addSp delSp modSp new mod">
        <pc:chgData name="Damian Gordon" userId="796278f3-970d-4a3b-8137-dc597a054133" providerId="ADAL" clId="{4B3DE34D-D605-4EAC-832C-480C006C90C4}" dt="2024-05-27T15:25:45.883" v="871" actId="167"/>
        <pc:sldMkLst>
          <pc:docMk/>
          <pc:sldMk cId="321388942" sldId="259"/>
        </pc:sldMkLst>
      </pc:sldChg>
      <pc:sldChg chg="addSp modSp add mod">
        <pc:chgData name="Damian Gordon" userId="796278f3-970d-4a3b-8137-dc597a054133" providerId="ADAL" clId="{4B3DE34D-D605-4EAC-832C-480C006C90C4}" dt="2024-05-27T15:26:20.501" v="880" actId="167"/>
        <pc:sldMkLst>
          <pc:docMk/>
          <pc:sldMk cId="2082083534" sldId="260"/>
        </pc:sldMkLst>
      </pc:sldChg>
      <pc:sldChg chg="addSp modSp add mod">
        <pc:chgData name="Damian Gordon" userId="796278f3-970d-4a3b-8137-dc597a054133" providerId="ADAL" clId="{4B3DE34D-D605-4EAC-832C-480C006C90C4}" dt="2024-05-27T15:26:04.442" v="876" actId="167"/>
        <pc:sldMkLst>
          <pc:docMk/>
          <pc:sldMk cId="770477169" sldId="261"/>
        </pc:sldMkLst>
      </pc:sldChg>
      <pc:sldChg chg="addSp delSp modSp add mod">
        <pc:chgData name="Damian Gordon" userId="796278f3-970d-4a3b-8137-dc597a054133" providerId="ADAL" clId="{4B3DE34D-D605-4EAC-832C-480C006C90C4}" dt="2024-05-27T15:26:24.826" v="882" actId="167"/>
        <pc:sldMkLst>
          <pc:docMk/>
          <pc:sldMk cId="2877069948" sldId="262"/>
        </pc:sldMkLst>
      </pc:sldChg>
      <pc:sldChg chg="addSp modSp add mod">
        <pc:chgData name="Damian Gordon" userId="796278f3-970d-4a3b-8137-dc597a054133" providerId="ADAL" clId="{4B3DE34D-D605-4EAC-832C-480C006C90C4}" dt="2024-05-27T15:26:29.373" v="884" actId="167"/>
        <pc:sldMkLst>
          <pc:docMk/>
          <pc:sldMk cId="398487012" sldId="263"/>
        </pc:sldMkLst>
      </pc:sldChg>
      <pc:sldChg chg="addSp modSp add mod ord">
        <pc:chgData name="Damian Gordon" userId="796278f3-970d-4a3b-8137-dc597a054133" providerId="ADAL" clId="{4B3DE34D-D605-4EAC-832C-480C006C90C4}" dt="2024-05-27T15:26:38.258" v="888" actId="167"/>
        <pc:sldMkLst>
          <pc:docMk/>
          <pc:sldMk cId="2867830265" sldId="264"/>
        </pc:sldMkLst>
      </pc:sldChg>
      <pc:sldChg chg="addSp modSp add mod">
        <pc:chgData name="Damian Gordon" userId="796278f3-970d-4a3b-8137-dc597a054133" providerId="ADAL" clId="{4B3DE34D-D605-4EAC-832C-480C006C90C4}" dt="2024-05-27T15:26:34.022" v="886" actId="167"/>
        <pc:sldMkLst>
          <pc:docMk/>
          <pc:sldMk cId="2918594077" sldId="265"/>
        </pc:sldMkLst>
      </pc:sldChg>
      <pc:sldChg chg="addSp modSp add mod">
        <pc:chgData name="Damian Gordon" userId="796278f3-970d-4a3b-8137-dc597a054133" providerId="ADAL" clId="{4B3DE34D-D605-4EAC-832C-480C006C90C4}" dt="2024-05-27T15:26:43.482" v="890" actId="167"/>
        <pc:sldMkLst>
          <pc:docMk/>
          <pc:sldMk cId="2182701241" sldId="266"/>
        </pc:sldMkLst>
      </pc:sldChg>
      <pc:sldChg chg="addSp modSp add mod">
        <pc:chgData name="Damian Gordon" userId="796278f3-970d-4a3b-8137-dc597a054133" providerId="ADAL" clId="{4B3DE34D-D605-4EAC-832C-480C006C90C4}" dt="2024-05-27T15:26:48.076" v="892" actId="167"/>
        <pc:sldMkLst>
          <pc:docMk/>
          <pc:sldMk cId="4291527698" sldId="267"/>
        </pc:sldMkLst>
      </pc:sldChg>
      <pc:sldChg chg="addSp modSp add mod">
        <pc:chgData name="Damian Gordon" userId="796278f3-970d-4a3b-8137-dc597a054133" providerId="ADAL" clId="{4B3DE34D-D605-4EAC-832C-480C006C90C4}" dt="2024-05-27T15:26:52.827" v="894" actId="167"/>
        <pc:sldMkLst>
          <pc:docMk/>
          <pc:sldMk cId="2635752808" sldId="268"/>
        </pc:sldMkLst>
      </pc:sldChg>
      <pc:sldChg chg="addSp modSp add mod">
        <pc:chgData name="Damian Gordon" userId="796278f3-970d-4a3b-8137-dc597a054133" providerId="ADAL" clId="{4B3DE34D-D605-4EAC-832C-480C006C90C4}" dt="2024-05-27T15:26:57.083" v="896" actId="167"/>
        <pc:sldMkLst>
          <pc:docMk/>
          <pc:sldMk cId="3552182851" sldId="269"/>
        </pc:sldMkLst>
      </pc:sldChg>
      <pc:sldChg chg="addSp modSp add mod">
        <pc:chgData name="Damian Gordon" userId="796278f3-970d-4a3b-8137-dc597a054133" providerId="ADAL" clId="{4B3DE34D-D605-4EAC-832C-480C006C90C4}" dt="2024-05-27T15:27:24.807" v="906" actId="167"/>
        <pc:sldMkLst>
          <pc:docMk/>
          <pc:sldMk cId="3701803327" sldId="270"/>
        </pc:sldMkLst>
      </pc:sldChg>
      <pc:sldChg chg="addSp modSp add mod ord">
        <pc:chgData name="Damian Gordon" userId="796278f3-970d-4a3b-8137-dc597a054133" providerId="ADAL" clId="{4B3DE34D-D605-4EAC-832C-480C006C90C4}" dt="2024-05-27T15:27:01.754" v="898" actId="167"/>
        <pc:sldMkLst>
          <pc:docMk/>
          <pc:sldMk cId="3368712619" sldId="271"/>
        </pc:sldMkLst>
      </pc:sldChg>
      <pc:sldChg chg="addSp modSp add mod ord">
        <pc:chgData name="Damian Gordon" userId="796278f3-970d-4a3b-8137-dc597a054133" providerId="ADAL" clId="{4B3DE34D-D605-4EAC-832C-480C006C90C4}" dt="2024-05-27T15:27:11.699" v="902" actId="167"/>
        <pc:sldMkLst>
          <pc:docMk/>
          <pc:sldMk cId="2734139410" sldId="272"/>
        </pc:sldMkLst>
      </pc:sldChg>
      <pc:sldChg chg="addSp modSp add mod ord">
        <pc:chgData name="Damian Gordon" userId="796278f3-970d-4a3b-8137-dc597a054133" providerId="ADAL" clId="{4B3DE34D-D605-4EAC-832C-480C006C90C4}" dt="2024-05-27T15:27:07.436" v="900" actId="167"/>
        <pc:sldMkLst>
          <pc:docMk/>
          <pc:sldMk cId="1220893861" sldId="273"/>
        </pc:sldMkLst>
      </pc:sldChg>
      <pc:sldChg chg="addSp modSp add mod ord">
        <pc:chgData name="Damian Gordon" userId="796278f3-970d-4a3b-8137-dc597a054133" providerId="ADAL" clId="{4B3DE34D-D605-4EAC-832C-480C006C90C4}" dt="2024-05-27T15:27:19.892" v="904" actId="167"/>
        <pc:sldMkLst>
          <pc:docMk/>
          <pc:sldMk cId="192307870" sldId="274"/>
        </pc:sldMkLst>
      </pc:sldChg>
      <pc:sldChg chg="addSp delSp modSp add mod">
        <pc:chgData name="Damian Gordon" userId="796278f3-970d-4a3b-8137-dc597a054133" providerId="ADAL" clId="{4B3DE34D-D605-4EAC-832C-480C006C90C4}" dt="2024-05-27T15:29:00.982" v="1004" actId="1035"/>
        <pc:sldMkLst>
          <pc:docMk/>
          <pc:sldMk cId="1282645631" sldId="275"/>
        </pc:sldMkLst>
      </pc:sldChg>
    </pc:docChg>
  </pc:docChgLst>
  <pc:docChgLst>
    <pc:chgData name="Damian Gordon" userId="796278f3-970d-4a3b-8137-dc597a054133" providerId="ADAL" clId="{78248FFF-64A9-4FF3-8E3F-30826EAF7CA5}"/>
    <pc:docChg chg="undo custSel addSld delSld modSld sldOrd">
      <pc:chgData name="Damian Gordon" userId="796278f3-970d-4a3b-8137-dc597a054133" providerId="ADAL" clId="{78248FFF-64A9-4FF3-8E3F-30826EAF7CA5}" dt="2025-04-09T21:38:52.489" v="753" actId="20577"/>
      <pc:docMkLst>
        <pc:docMk/>
      </pc:docMkLst>
      <pc:sldChg chg="addSp modSp">
        <pc:chgData name="Damian Gordon" userId="796278f3-970d-4a3b-8137-dc597a054133" providerId="ADAL" clId="{78248FFF-64A9-4FF3-8E3F-30826EAF7CA5}" dt="2025-04-09T21:37:41.210" v="694"/>
        <pc:sldMkLst>
          <pc:docMk/>
          <pc:sldMk cId="1941464876" sldId="256"/>
        </pc:sldMkLst>
        <pc:spChg chg="mod">
          <ac:chgData name="Damian Gordon" userId="796278f3-970d-4a3b-8137-dc597a054133" providerId="ADAL" clId="{78248FFF-64A9-4FF3-8E3F-30826EAF7CA5}" dt="2025-04-09T19:48:24.586" v="19" actId="20577"/>
          <ac:spMkLst>
            <pc:docMk/>
            <pc:sldMk cId="1941464876" sldId="256"/>
            <ac:spMk id="2" creationId="{2AFAF802-1FD5-1E70-940A-2DF641692805}"/>
          </ac:spMkLst>
        </pc:spChg>
        <pc:spChg chg="add mod">
          <ac:chgData name="Damian Gordon" userId="796278f3-970d-4a3b-8137-dc597a054133" providerId="ADAL" clId="{78248FFF-64A9-4FF3-8E3F-30826EAF7CA5}" dt="2025-04-09T21:37:41.210" v="694"/>
          <ac:spMkLst>
            <pc:docMk/>
            <pc:sldMk cId="1941464876" sldId="256"/>
            <ac:spMk id="4" creationId="{BB6B1847-A0CF-844A-0457-6EBD9B380133}"/>
          </ac:spMkLst>
        </pc:spChg>
      </pc:sldChg>
      <pc:sldChg chg="addSp modSp add mod">
        <pc:chgData name="Damian Gordon" userId="796278f3-970d-4a3b-8137-dc597a054133" providerId="ADAL" clId="{78248FFF-64A9-4FF3-8E3F-30826EAF7CA5}" dt="2025-04-09T19:51:51.800" v="30" actId="1076"/>
        <pc:sldMkLst>
          <pc:docMk/>
          <pc:sldMk cId="0" sldId="257"/>
        </pc:sldMkLst>
        <pc:spChg chg="mod">
          <ac:chgData name="Damian Gordon" userId="796278f3-970d-4a3b-8137-dc597a054133" providerId="ADAL" clId="{78248FFF-64A9-4FF3-8E3F-30826EAF7CA5}" dt="2025-04-09T19:49:33.505" v="26" actId="404"/>
          <ac:spMkLst>
            <pc:docMk/>
            <pc:sldMk cId="0" sldId="257"/>
            <ac:spMk id="3" creationId="{00000000-0000-0000-0000-000000000000}"/>
          </ac:spMkLst>
        </pc:spChg>
        <pc:spChg chg="add">
          <ac:chgData name="Damian Gordon" userId="796278f3-970d-4a3b-8137-dc597a054133" providerId="ADAL" clId="{78248FFF-64A9-4FF3-8E3F-30826EAF7CA5}" dt="2025-04-09T19:51:35.515" v="27"/>
          <ac:spMkLst>
            <pc:docMk/>
            <pc:sldMk cId="0" sldId="257"/>
            <ac:spMk id="4" creationId="{2910B0C4-7BD8-C81D-5752-2280DA38F656}"/>
          </ac:spMkLst>
        </pc:spChg>
        <pc:picChg chg="add mod">
          <ac:chgData name="Damian Gordon" userId="796278f3-970d-4a3b-8137-dc597a054133" providerId="ADAL" clId="{78248FFF-64A9-4FF3-8E3F-30826EAF7CA5}" dt="2025-04-09T19:51:51.800" v="30" actId="1076"/>
          <ac:picMkLst>
            <pc:docMk/>
            <pc:sldMk cId="0" sldId="257"/>
            <ac:picMk id="1028" creationId="{FAAF219F-0AD9-DEC8-9298-C89C07D40B46}"/>
          </ac:picMkLst>
        </pc:picChg>
      </pc:sldChg>
      <pc:sldChg chg="addSp delSp modSp add mod">
        <pc:chgData name="Damian Gordon" userId="796278f3-970d-4a3b-8137-dc597a054133" providerId="ADAL" clId="{78248FFF-64A9-4FF3-8E3F-30826EAF7CA5}" dt="2025-04-09T19:59:08.946" v="265"/>
        <pc:sldMkLst>
          <pc:docMk/>
          <pc:sldMk cId="0" sldId="258"/>
        </pc:sldMkLst>
        <pc:spChg chg="del">
          <ac:chgData name="Damian Gordon" userId="796278f3-970d-4a3b-8137-dc597a054133" providerId="ADAL" clId="{78248FFF-64A9-4FF3-8E3F-30826EAF7CA5}" dt="2025-04-09T19:52:33.442" v="32" actId="478"/>
          <ac:spMkLst>
            <pc:docMk/>
            <pc:sldMk cId="0" sldId="258"/>
            <ac:spMk id="3" creationId="{00000000-0000-0000-0000-000000000000}"/>
          </ac:spMkLst>
        </pc:spChg>
        <pc:spChg chg="add del mod">
          <ac:chgData name="Damian Gordon" userId="796278f3-970d-4a3b-8137-dc597a054133" providerId="ADAL" clId="{78248FFF-64A9-4FF3-8E3F-30826EAF7CA5}" dt="2025-04-09T19:52:36.809" v="33" actId="478"/>
          <ac:spMkLst>
            <pc:docMk/>
            <pc:sldMk cId="0" sldId="258"/>
            <ac:spMk id="5" creationId="{61C8049C-5DC5-C730-A72A-0621C8F3CA64}"/>
          </ac:spMkLst>
        </pc:spChg>
        <pc:graphicFrameChg chg="add mod modGraphic">
          <ac:chgData name="Damian Gordon" userId="796278f3-970d-4a3b-8137-dc597a054133" providerId="ADAL" clId="{78248FFF-64A9-4FF3-8E3F-30826EAF7CA5}" dt="2025-04-09T19:59:08.946" v="265"/>
          <ac:graphicFrameMkLst>
            <pc:docMk/>
            <pc:sldMk cId="0" sldId="258"/>
            <ac:graphicFrameMk id="6" creationId="{41721290-9237-FDB2-C7AE-D3A5F0B8408E}"/>
          </ac:graphicFrameMkLst>
        </pc:graphicFrameChg>
      </pc:sldChg>
      <pc:sldChg chg="modSp add mod">
        <pc:chgData name="Damian Gordon" userId="796278f3-970d-4a3b-8137-dc597a054133" providerId="ADAL" clId="{78248FFF-64A9-4FF3-8E3F-30826EAF7CA5}" dt="2025-04-09T21:01:30.394" v="372" actId="113"/>
        <pc:sldMkLst>
          <pc:docMk/>
          <pc:sldMk cId="0" sldId="259"/>
        </pc:sldMkLst>
        <pc:spChg chg="mod">
          <ac:chgData name="Damian Gordon" userId="796278f3-970d-4a3b-8137-dc597a054133" providerId="ADAL" clId="{78248FFF-64A9-4FF3-8E3F-30826EAF7CA5}" dt="2025-04-09T21:01:30.394" v="372" actId="113"/>
          <ac:spMkLst>
            <pc:docMk/>
            <pc:sldMk cId="0" sldId="259"/>
            <ac:spMk id="3" creationId="{00000000-0000-0000-0000-000000000000}"/>
          </ac:spMkLst>
        </pc:spChg>
      </pc:sldChg>
      <pc:sldChg chg="add del">
        <pc:chgData name="Damian Gordon" userId="796278f3-970d-4a3b-8137-dc597a054133" providerId="ADAL" clId="{78248FFF-64A9-4FF3-8E3F-30826EAF7CA5}" dt="2025-04-09T21:03:57.541" v="406" actId="47"/>
        <pc:sldMkLst>
          <pc:docMk/>
          <pc:sldMk cId="0" sldId="260"/>
        </pc:sldMkLst>
      </pc:sldChg>
      <pc:sldChg chg="add del">
        <pc:chgData name="Damian Gordon" userId="796278f3-970d-4a3b-8137-dc597a054133" providerId="ADAL" clId="{78248FFF-64A9-4FF3-8E3F-30826EAF7CA5}" dt="2025-04-09T21:04:03.433" v="407" actId="47"/>
        <pc:sldMkLst>
          <pc:docMk/>
          <pc:sldMk cId="0" sldId="261"/>
        </pc:sldMkLst>
      </pc:sldChg>
      <pc:sldChg chg="add del">
        <pc:chgData name="Damian Gordon" userId="796278f3-970d-4a3b-8137-dc597a054133" providerId="ADAL" clId="{78248FFF-64A9-4FF3-8E3F-30826EAF7CA5}" dt="2025-04-09T21:04:34.834" v="408" actId="47"/>
        <pc:sldMkLst>
          <pc:docMk/>
          <pc:sldMk cId="0" sldId="262"/>
        </pc:sldMkLst>
      </pc:sldChg>
      <pc:sldChg chg="addSp modSp add mod">
        <pc:chgData name="Damian Gordon" userId="796278f3-970d-4a3b-8137-dc597a054133" providerId="ADAL" clId="{78248FFF-64A9-4FF3-8E3F-30826EAF7CA5}" dt="2025-04-09T21:06:36.008" v="415" actId="403"/>
        <pc:sldMkLst>
          <pc:docMk/>
          <pc:sldMk cId="0" sldId="263"/>
        </pc:sldMkLst>
        <pc:spChg chg="mod">
          <ac:chgData name="Damian Gordon" userId="796278f3-970d-4a3b-8137-dc597a054133" providerId="ADAL" clId="{78248FFF-64A9-4FF3-8E3F-30826EAF7CA5}" dt="2025-04-09T21:06:36.008" v="415" actId="403"/>
          <ac:spMkLst>
            <pc:docMk/>
            <pc:sldMk cId="0" sldId="263"/>
            <ac:spMk id="3" creationId="{00000000-0000-0000-0000-000000000000}"/>
          </ac:spMkLst>
        </pc:spChg>
        <pc:picChg chg="add mod">
          <ac:chgData name="Damian Gordon" userId="796278f3-970d-4a3b-8137-dc597a054133" providerId="ADAL" clId="{78248FFF-64A9-4FF3-8E3F-30826EAF7CA5}" dt="2025-04-09T21:06:30.950" v="413" actId="1076"/>
          <ac:picMkLst>
            <pc:docMk/>
            <pc:sldMk cId="0" sldId="263"/>
            <ac:picMk id="5" creationId="{C22BF157-C023-E1E8-BD27-6739A3C5928B}"/>
          </ac:picMkLst>
        </pc:picChg>
        <pc:picChg chg="add">
          <ac:chgData name="Damian Gordon" userId="796278f3-970d-4a3b-8137-dc597a054133" providerId="ADAL" clId="{78248FFF-64A9-4FF3-8E3F-30826EAF7CA5}" dt="2025-04-09T21:06:02.198" v="409"/>
          <ac:picMkLst>
            <pc:docMk/>
            <pc:sldMk cId="0" sldId="263"/>
            <ac:picMk id="3074" creationId="{81BFB0B1-3397-46F6-1B3B-56491765BC4B}"/>
          </ac:picMkLst>
        </pc:picChg>
      </pc:sldChg>
      <pc:sldChg chg="addSp modSp add mod">
        <pc:chgData name="Damian Gordon" userId="796278f3-970d-4a3b-8137-dc597a054133" providerId="ADAL" clId="{78248FFF-64A9-4FF3-8E3F-30826EAF7CA5}" dt="2025-04-09T21:19:16.861" v="483" actId="1076"/>
        <pc:sldMkLst>
          <pc:docMk/>
          <pc:sldMk cId="0" sldId="264"/>
        </pc:sldMkLst>
        <pc:spChg chg="mod">
          <ac:chgData name="Damian Gordon" userId="796278f3-970d-4a3b-8137-dc597a054133" providerId="ADAL" clId="{78248FFF-64A9-4FF3-8E3F-30826EAF7CA5}" dt="2025-04-09T21:14:34.531" v="457" actId="20577"/>
          <ac:spMkLst>
            <pc:docMk/>
            <pc:sldMk cId="0" sldId="264"/>
            <ac:spMk id="3" creationId="{00000000-0000-0000-0000-000000000000}"/>
          </ac:spMkLst>
        </pc:spChg>
        <pc:picChg chg="add mod">
          <ac:chgData name="Damian Gordon" userId="796278f3-970d-4a3b-8137-dc597a054133" providerId="ADAL" clId="{78248FFF-64A9-4FF3-8E3F-30826EAF7CA5}" dt="2025-04-09T21:19:08.791" v="481" actId="1076"/>
          <ac:picMkLst>
            <pc:docMk/>
            <pc:sldMk cId="0" sldId="264"/>
            <ac:picMk id="5" creationId="{37FC46DC-5F9E-DD74-113F-797BA2C7601A}"/>
          </ac:picMkLst>
        </pc:picChg>
        <pc:picChg chg="add mod">
          <ac:chgData name="Damian Gordon" userId="796278f3-970d-4a3b-8137-dc597a054133" providerId="ADAL" clId="{78248FFF-64A9-4FF3-8E3F-30826EAF7CA5}" dt="2025-04-09T21:15:31.800" v="462" actId="1076"/>
          <ac:picMkLst>
            <pc:docMk/>
            <pc:sldMk cId="0" sldId="264"/>
            <ac:picMk id="6146" creationId="{AF1636B7-4738-0CCB-4754-20868E619444}"/>
          </ac:picMkLst>
        </pc:picChg>
        <pc:picChg chg="add mod">
          <ac:chgData name="Damian Gordon" userId="796278f3-970d-4a3b-8137-dc597a054133" providerId="ADAL" clId="{78248FFF-64A9-4FF3-8E3F-30826EAF7CA5}" dt="2025-04-09T21:19:16.861" v="483" actId="1076"/>
          <ac:picMkLst>
            <pc:docMk/>
            <pc:sldMk cId="0" sldId="264"/>
            <ac:picMk id="6148" creationId="{58593715-D95E-18C1-BBA8-D6C34567A754}"/>
          </ac:picMkLst>
        </pc:picChg>
        <pc:picChg chg="add mod">
          <ac:chgData name="Damian Gordon" userId="796278f3-970d-4a3b-8137-dc597a054133" providerId="ADAL" clId="{78248FFF-64A9-4FF3-8E3F-30826EAF7CA5}" dt="2025-04-09T21:19:13.719" v="482" actId="1076"/>
          <ac:picMkLst>
            <pc:docMk/>
            <pc:sldMk cId="0" sldId="264"/>
            <ac:picMk id="6150" creationId="{A7AA855C-D63D-F68A-4785-E3783EC5FEAC}"/>
          </ac:picMkLst>
        </pc:picChg>
        <pc:picChg chg="add mod">
          <ac:chgData name="Damian Gordon" userId="796278f3-970d-4a3b-8137-dc597a054133" providerId="ADAL" clId="{78248FFF-64A9-4FF3-8E3F-30826EAF7CA5}" dt="2025-04-09T21:19:05.822" v="480" actId="1076"/>
          <ac:picMkLst>
            <pc:docMk/>
            <pc:sldMk cId="0" sldId="264"/>
            <ac:picMk id="6152" creationId="{06BEB403-B090-9D1A-27FB-D3E58A9F6118}"/>
          </ac:picMkLst>
        </pc:picChg>
      </pc:sldChg>
      <pc:sldChg chg="add del">
        <pc:chgData name="Damian Gordon" userId="796278f3-970d-4a3b-8137-dc597a054133" providerId="ADAL" clId="{78248FFF-64A9-4FF3-8E3F-30826EAF7CA5}" dt="2025-04-09T21:08:20.631" v="427" actId="47"/>
        <pc:sldMkLst>
          <pc:docMk/>
          <pc:sldMk cId="0" sldId="265"/>
        </pc:sldMkLst>
      </pc:sldChg>
      <pc:sldChg chg="add del">
        <pc:chgData name="Damian Gordon" userId="796278f3-970d-4a3b-8137-dc597a054133" providerId="ADAL" clId="{78248FFF-64A9-4FF3-8E3F-30826EAF7CA5}" dt="2025-04-09T21:08:23.315" v="428" actId="47"/>
        <pc:sldMkLst>
          <pc:docMk/>
          <pc:sldMk cId="0" sldId="266"/>
        </pc:sldMkLst>
      </pc:sldChg>
      <pc:sldChg chg="add del">
        <pc:chgData name="Damian Gordon" userId="796278f3-970d-4a3b-8137-dc597a054133" providerId="ADAL" clId="{78248FFF-64A9-4FF3-8E3F-30826EAF7CA5}" dt="2025-04-09T21:08:25.873" v="429" actId="47"/>
        <pc:sldMkLst>
          <pc:docMk/>
          <pc:sldMk cId="0" sldId="267"/>
        </pc:sldMkLst>
      </pc:sldChg>
      <pc:sldChg chg="add del">
        <pc:chgData name="Damian Gordon" userId="796278f3-970d-4a3b-8137-dc597a054133" providerId="ADAL" clId="{78248FFF-64A9-4FF3-8E3F-30826EAF7CA5}" dt="2025-04-09T21:08:29.538" v="430" actId="47"/>
        <pc:sldMkLst>
          <pc:docMk/>
          <pc:sldMk cId="0" sldId="268"/>
        </pc:sldMkLst>
      </pc:sldChg>
      <pc:sldChg chg="modSp add mod">
        <pc:chgData name="Damian Gordon" userId="796278f3-970d-4a3b-8137-dc597a054133" providerId="ADAL" clId="{78248FFF-64A9-4FF3-8E3F-30826EAF7CA5}" dt="2025-04-09T21:38:34.498" v="746" actId="20577"/>
        <pc:sldMkLst>
          <pc:docMk/>
          <pc:sldMk cId="0" sldId="269"/>
        </pc:sldMkLst>
        <pc:spChg chg="mod">
          <ac:chgData name="Damian Gordon" userId="796278f3-970d-4a3b-8137-dc597a054133" providerId="ADAL" clId="{78248FFF-64A9-4FF3-8E3F-30826EAF7CA5}" dt="2025-04-09T21:38:34.498" v="746" actId="20577"/>
          <ac:spMkLst>
            <pc:docMk/>
            <pc:sldMk cId="0" sldId="269"/>
            <ac:spMk id="3" creationId="{00000000-0000-0000-0000-000000000000}"/>
          </ac:spMkLst>
        </pc:spChg>
      </pc:sldChg>
      <pc:sldChg chg="add del">
        <pc:chgData name="Damian Gordon" userId="796278f3-970d-4a3b-8137-dc597a054133" providerId="ADAL" clId="{78248FFF-64A9-4FF3-8E3F-30826EAF7CA5}" dt="2025-04-09T21:19:39.554" v="484" actId="47"/>
        <pc:sldMkLst>
          <pc:docMk/>
          <pc:sldMk cId="0" sldId="270"/>
        </pc:sldMkLst>
      </pc:sldChg>
      <pc:sldChg chg="add del">
        <pc:chgData name="Damian Gordon" userId="796278f3-970d-4a3b-8137-dc597a054133" providerId="ADAL" clId="{78248FFF-64A9-4FF3-8E3F-30826EAF7CA5}" dt="2025-04-09T21:19:41.739" v="485" actId="47"/>
        <pc:sldMkLst>
          <pc:docMk/>
          <pc:sldMk cId="0" sldId="271"/>
        </pc:sldMkLst>
      </pc:sldChg>
      <pc:sldChg chg="add del">
        <pc:chgData name="Damian Gordon" userId="796278f3-970d-4a3b-8137-dc597a054133" providerId="ADAL" clId="{78248FFF-64A9-4FF3-8E3F-30826EAF7CA5}" dt="2025-04-09T21:19:46.981" v="486" actId="47"/>
        <pc:sldMkLst>
          <pc:docMk/>
          <pc:sldMk cId="0" sldId="272"/>
        </pc:sldMkLst>
      </pc:sldChg>
      <pc:sldChg chg="add del">
        <pc:chgData name="Damian Gordon" userId="796278f3-970d-4a3b-8137-dc597a054133" providerId="ADAL" clId="{78248FFF-64A9-4FF3-8E3F-30826EAF7CA5}" dt="2025-04-09T21:19:48.865" v="487" actId="47"/>
        <pc:sldMkLst>
          <pc:docMk/>
          <pc:sldMk cId="0" sldId="273"/>
        </pc:sldMkLst>
      </pc:sldChg>
      <pc:sldChg chg="add del">
        <pc:chgData name="Damian Gordon" userId="796278f3-970d-4a3b-8137-dc597a054133" providerId="ADAL" clId="{78248FFF-64A9-4FF3-8E3F-30826EAF7CA5}" dt="2025-04-09T21:19:50.940" v="488" actId="47"/>
        <pc:sldMkLst>
          <pc:docMk/>
          <pc:sldMk cId="0" sldId="274"/>
        </pc:sldMkLst>
      </pc:sldChg>
      <pc:sldChg chg="add del">
        <pc:chgData name="Damian Gordon" userId="796278f3-970d-4a3b-8137-dc597a054133" providerId="ADAL" clId="{78248FFF-64A9-4FF3-8E3F-30826EAF7CA5}" dt="2025-04-09T21:19:52.286" v="489" actId="47"/>
        <pc:sldMkLst>
          <pc:docMk/>
          <pc:sldMk cId="0" sldId="275"/>
        </pc:sldMkLst>
      </pc:sldChg>
      <pc:sldChg chg="add del">
        <pc:chgData name="Damian Gordon" userId="796278f3-970d-4a3b-8137-dc597a054133" providerId="ADAL" clId="{78248FFF-64A9-4FF3-8E3F-30826EAF7CA5}" dt="2025-04-09T21:19:54.163" v="490" actId="47"/>
        <pc:sldMkLst>
          <pc:docMk/>
          <pc:sldMk cId="0" sldId="276"/>
        </pc:sldMkLst>
      </pc:sldChg>
      <pc:sldChg chg="add del">
        <pc:chgData name="Damian Gordon" userId="796278f3-970d-4a3b-8137-dc597a054133" providerId="ADAL" clId="{78248FFF-64A9-4FF3-8E3F-30826EAF7CA5}" dt="2025-04-09T21:19:55.535" v="491" actId="47"/>
        <pc:sldMkLst>
          <pc:docMk/>
          <pc:sldMk cId="0" sldId="277"/>
        </pc:sldMkLst>
      </pc:sldChg>
      <pc:sldChg chg="add del">
        <pc:chgData name="Damian Gordon" userId="796278f3-970d-4a3b-8137-dc597a054133" providerId="ADAL" clId="{78248FFF-64A9-4FF3-8E3F-30826EAF7CA5}" dt="2025-04-09T21:19:57.364" v="492" actId="47"/>
        <pc:sldMkLst>
          <pc:docMk/>
          <pc:sldMk cId="0" sldId="278"/>
        </pc:sldMkLst>
      </pc:sldChg>
      <pc:sldChg chg="add del">
        <pc:chgData name="Damian Gordon" userId="796278f3-970d-4a3b-8137-dc597a054133" providerId="ADAL" clId="{78248FFF-64A9-4FF3-8E3F-30826EAF7CA5}" dt="2025-04-09T21:19:58.642" v="493" actId="47"/>
        <pc:sldMkLst>
          <pc:docMk/>
          <pc:sldMk cId="0" sldId="279"/>
        </pc:sldMkLst>
      </pc:sldChg>
      <pc:sldChg chg="addSp delSp modSp add del mod">
        <pc:chgData name="Damian Gordon" userId="796278f3-970d-4a3b-8137-dc597a054133" providerId="ADAL" clId="{78248FFF-64A9-4FF3-8E3F-30826EAF7CA5}" dt="2025-04-09T21:32:01.115" v="627"/>
        <pc:sldMkLst>
          <pc:docMk/>
          <pc:sldMk cId="0" sldId="280"/>
        </pc:sldMkLst>
        <pc:spChg chg="mod">
          <ac:chgData name="Damian Gordon" userId="796278f3-970d-4a3b-8137-dc597a054133" providerId="ADAL" clId="{78248FFF-64A9-4FF3-8E3F-30826EAF7CA5}" dt="2025-04-09T21:31:03.388" v="622" actId="20577"/>
          <ac:spMkLst>
            <pc:docMk/>
            <pc:sldMk cId="0" sldId="280"/>
            <ac:spMk id="2" creationId="{00000000-0000-0000-0000-000000000000}"/>
          </ac:spMkLst>
        </pc:spChg>
        <pc:spChg chg="del">
          <ac:chgData name="Damian Gordon" userId="796278f3-970d-4a3b-8137-dc597a054133" providerId="ADAL" clId="{78248FFF-64A9-4FF3-8E3F-30826EAF7CA5}" dt="2025-04-09T21:31:06.303" v="623" actId="478"/>
          <ac:spMkLst>
            <pc:docMk/>
            <pc:sldMk cId="0" sldId="280"/>
            <ac:spMk id="3" creationId="{00000000-0000-0000-0000-000000000000}"/>
          </ac:spMkLst>
        </pc:spChg>
        <pc:spChg chg="add del mod">
          <ac:chgData name="Damian Gordon" userId="796278f3-970d-4a3b-8137-dc597a054133" providerId="ADAL" clId="{78248FFF-64A9-4FF3-8E3F-30826EAF7CA5}" dt="2025-04-09T21:31:07.180" v="624" actId="478"/>
          <ac:spMkLst>
            <pc:docMk/>
            <pc:sldMk cId="0" sldId="280"/>
            <ac:spMk id="5" creationId="{875BC3E0-636F-8608-5942-063E5DB7BF39}"/>
          </ac:spMkLst>
        </pc:spChg>
        <pc:picChg chg="add mod">
          <ac:chgData name="Damian Gordon" userId="796278f3-970d-4a3b-8137-dc597a054133" providerId="ADAL" clId="{78248FFF-64A9-4FF3-8E3F-30826EAF7CA5}" dt="2025-04-09T21:31:55.974" v="626" actId="1076"/>
          <ac:picMkLst>
            <pc:docMk/>
            <pc:sldMk cId="0" sldId="280"/>
            <ac:picMk id="7" creationId="{BE26D437-A047-4CB8-AFE6-344457661575}"/>
          </ac:picMkLst>
        </pc:picChg>
        <pc:picChg chg="add mod">
          <ac:chgData name="Damian Gordon" userId="796278f3-970d-4a3b-8137-dc597a054133" providerId="ADAL" clId="{78248FFF-64A9-4FF3-8E3F-30826EAF7CA5}" dt="2025-04-09T21:32:01.115" v="627"/>
          <ac:picMkLst>
            <pc:docMk/>
            <pc:sldMk cId="0" sldId="280"/>
            <ac:picMk id="8" creationId="{A12DE3BE-B11B-7958-2B90-6C5B8104F5C0}"/>
          </ac:picMkLst>
        </pc:picChg>
      </pc:sldChg>
      <pc:sldChg chg="add del">
        <pc:chgData name="Damian Gordon" userId="796278f3-970d-4a3b-8137-dc597a054133" providerId="ADAL" clId="{78248FFF-64A9-4FF3-8E3F-30826EAF7CA5}" dt="2025-04-09T21:20:07.479" v="496" actId="47"/>
        <pc:sldMkLst>
          <pc:docMk/>
          <pc:sldMk cId="0" sldId="281"/>
        </pc:sldMkLst>
      </pc:sldChg>
      <pc:sldChg chg="add del">
        <pc:chgData name="Damian Gordon" userId="796278f3-970d-4a3b-8137-dc597a054133" providerId="ADAL" clId="{78248FFF-64A9-4FF3-8E3F-30826EAF7CA5}" dt="2025-04-09T21:20:09.321" v="497" actId="47"/>
        <pc:sldMkLst>
          <pc:docMk/>
          <pc:sldMk cId="0" sldId="282"/>
        </pc:sldMkLst>
      </pc:sldChg>
      <pc:sldChg chg="add del">
        <pc:chgData name="Damian Gordon" userId="796278f3-970d-4a3b-8137-dc597a054133" providerId="ADAL" clId="{78248FFF-64A9-4FF3-8E3F-30826EAF7CA5}" dt="2025-04-09T21:20:10.737" v="498" actId="47"/>
        <pc:sldMkLst>
          <pc:docMk/>
          <pc:sldMk cId="0" sldId="283"/>
        </pc:sldMkLst>
      </pc:sldChg>
      <pc:sldChg chg="add del">
        <pc:chgData name="Damian Gordon" userId="796278f3-970d-4a3b-8137-dc597a054133" providerId="ADAL" clId="{78248FFF-64A9-4FF3-8E3F-30826EAF7CA5}" dt="2025-04-09T21:20:12.315" v="499" actId="47"/>
        <pc:sldMkLst>
          <pc:docMk/>
          <pc:sldMk cId="0" sldId="284"/>
        </pc:sldMkLst>
      </pc:sldChg>
      <pc:sldChg chg="add del">
        <pc:chgData name="Damian Gordon" userId="796278f3-970d-4a3b-8137-dc597a054133" providerId="ADAL" clId="{78248FFF-64A9-4FF3-8E3F-30826EAF7CA5}" dt="2025-04-09T21:20:17.608" v="500" actId="47"/>
        <pc:sldMkLst>
          <pc:docMk/>
          <pc:sldMk cId="0" sldId="285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59505143" sldId="334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0" sldId="49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0" sldId="502"/>
        </pc:sldMkLst>
      </pc:sldChg>
      <pc:sldChg chg="add del">
        <pc:chgData name="Damian Gordon" userId="796278f3-970d-4a3b-8137-dc597a054133" providerId="ADAL" clId="{78248FFF-64A9-4FF3-8E3F-30826EAF7CA5}" dt="2025-04-09T19:48:50.803" v="22" actId="47"/>
        <pc:sldMkLst>
          <pc:docMk/>
          <pc:sldMk cId="0" sldId="673"/>
        </pc:sldMkLst>
      </pc:sldChg>
      <pc:sldChg chg="addSp modSp add mod">
        <pc:chgData name="Damian Gordon" userId="796278f3-970d-4a3b-8137-dc597a054133" providerId="ADAL" clId="{78248FFF-64A9-4FF3-8E3F-30826EAF7CA5}" dt="2025-04-09T21:01:58.571" v="378" actId="113"/>
        <pc:sldMkLst>
          <pc:docMk/>
          <pc:sldMk cId="14430997" sldId="673"/>
        </pc:sldMkLst>
        <pc:spChg chg="mod">
          <ac:chgData name="Damian Gordon" userId="796278f3-970d-4a3b-8137-dc597a054133" providerId="ADAL" clId="{78248FFF-64A9-4FF3-8E3F-30826EAF7CA5}" dt="2025-04-09T20:59:38.639" v="353" actId="20577"/>
          <ac:spMkLst>
            <pc:docMk/>
            <pc:sldMk cId="14430997" sldId="673"/>
            <ac:spMk id="2" creationId="{58E63D6A-F566-3F3D-17B1-AD62BE9F8A92}"/>
          </ac:spMkLst>
        </pc:spChg>
        <pc:spChg chg="mod">
          <ac:chgData name="Damian Gordon" userId="796278f3-970d-4a3b-8137-dc597a054133" providerId="ADAL" clId="{78248FFF-64A9-4FF3-8E3F-30826EAF7CA5}" dt="2025-04-09T21:01:58.571" v="378" actId="113"/>
          <ac:spMkLst>
            <pc:docMk/>
            <pc:sldMk cId="14430997" sldId="673"/>
            <ac:spMk id="3" creationId="{DD318802-DA75-F637-4ACE-E6ECAEB7FE18}"/>
          </ac:spMkLst>
        </pc:spChg>
        <pc:spChg chg="add">
          <ac:chgData name="Damian Gordon" userId="796278f3-970d-4a3b-8137-dc597a054133" providerId="ADAL" clId="{78248FFF-64A9-4FF3-8E3F-30826EAF7CA5}" dt="2025-04-09T20:58:54.501" v="327"/>
          <ac:spMkLst>
            <pc:docMk/>
            <pc:sldMk cId="14430997" sldId="673"/>
            <ac:spMk id="4" creationId="{C3B1714B-F066-500E-3BE3-8F1FBB06C6F0}"/>
          </ac:spMkLst>
        </pc:spChg>
      </pc:sldChg>
      <pc:sldChg chg="add del">
        <pc:chgData name="Damian Gordon" userId="796278f3-970d-4a3b-8137-dc597a054133" providerId="ADAL" clId="{78248FFF-64A9-4FF3-8E3F-30826EAF7CA5}" dt="2025-04-09T19:59:22.481" v="266" actId="47"/>
        <pc:sldMkLst>
          <pc:docMk/>
          <pc:sldMk cId="3389007324" sldId="673"/>
        </pc:sldMkLst>
      </pc:sldChg>
      <pc:sldChg chg="modSp add mod">
        <pc:chgData name="Damian Gordon" userId="796278f3-970d-4a3b-8137-dc597a054133" providerId="ADAL" clId="{78248FFF-64A9-4FF3-8E3F-30826EAF7CA5}" dt="2025-04-09T21:02:21.684" v="382" actId="113"/>
        <pc:sldMkLst>
          <pc:docMk/>
          <pc:sldMk cId="2054433618" sldId="674"/>
        </pc:sldMkLst>
        <pc:spChg chg="mod">
          <ac:chgData name="Damian Gordon" userId="796278f3-970d-4a3b-8137-dc597a054133" providerId="ADAL" clId="{78248FFF-64A9-4FF3-8E3F-30826EAF7CA5}" dt="2025-04-09T21:00:16.633" v="361" actId="20577"/>
          <ac:spMkLst>
            <pc:docMk/>
            <pc:sldMk cId="2054433618" sldId="674"/>
            <ac:spMk id="2" creationId="{866FF064-296A-9312-3756-BA9B64F9A63F}"/>
          </ac:spMkLst>
        </pc:spChg>
        <pc:spChg chg="mod">
          <ac:chgData name="Damian Gordon" userId="796278f3-970d-4a3b-8137-dc597a054133" providerId="ADAL" clId="{78248FFF-64A9-4FF3-8E3F-30826EAF7CA5}" dt="2025-04-09T21:02:21.684" v="382" actId="113"/>
          <ac:spMkLst>
            <pc:docMk/>
            <pc:sldMk cId="2054433618" sldId="674"/>
            <ac:spMk id="3" creationId="{067101A2-FBD6-F0A8-B68A-F2E2B7CDDCFA}"/>
          </ac:spMkLst>
        </pc:spChg>
      </pc:sldChg>
      <pc:sldChg chg="modSp add mod">
        <pc:chgData name="Damian Gordon" userId="796278f3-970d-4a3b-8137-dc597a054133" providerId="ADAL" clId="{78248FFF-64A9-4FF3-8E3F-30826EAF7CA5}" dt="2025-04-09T21:03:46.923" v="405" actId="113"/>
        <pc:sldMkLst>
          <pc:docMk/>
          <pc:sldMk cId="3374920312" sldId="675"/>
        </pc:sldMkLst>
        <pc:spChg chg="mod">
          <ac:chgData name="Damian Gordon" userId="796278f3-970d-4a3b-8137-dc597a054133" providerId="ADAL" clId="{78248FFF-64A9-4FF3-8E3F-30826EAF7CA5}" dt="2025-04-09T21:02:39.102" v="393" actId="20577"/>
          <ac:spMkLst>
            <pc:docMk/>
            <pc:sldMk cId="3374920312" sldId="675"/>
            <ac:spMk id="2" creationId="{841E1D54-2953-BD44-4295-D17908BDD316}"/>
          </ac:spMkLst>
        </pc:spChg>
        <pc:spChg chg="mod">
          <ac:chgData name="Damian Gordon" userId="796278f3-970d-4a3b-8137-dc597a054133" providerId="ADAL" clId="{78248FFF-64A9-4FF3-8E3F-30826EAF7CA5}" dt="2025-04-09T21:03:46.923" v="405" actId="113"/>
          <ac:spMkLst>
            <pc:docMk/>
            <pc:sldMk cId="3374920312" sldId="675"/>
            <ac:spMk id="3" creationId="{4A1AA735-92D8-20CC-27E4-554B711D195E}"/>
          </ac:spMkLst>
        </pc:spChg>
      </pc:sldChg>
      <pc:sldChg chg="addSp delSp modSp add mod">
        <pc:chgData name="Damian Gordon" userId="796278f3-970d-4a3b-8137-dc597a054133" providerId="ADAL" clId="{78248FFF-64A9-4FF3-8E3F-30826EAF7CA5}" dt="2025-04-09T21:22:56.216" v="525" actId="1076"/>
        <pc:sldMkLst>
          <pc:docMk/>
          <pc:sldMk cId="2658559624" sldId="676"/>
        </pc:sldMkLst>
        <pc:spChg chg="del mod">
          <ac:chgData name="Damian Gordon" userId="796278f3-970d-4a3b-8137-dc597a054133" providerId="ADAL" clId="{78248FFF-64A9-4FF3-8E3F-30826EAF7CA5}" dt="2025-04-09T21:21:11.101" v="505" actId="478"/>
          <ac:spMkLst>
            <pc:docMk/>
            <pc:sldMk cId="2658559624" sldId="676"/>
            <ac:spMk id="3" creationId="{A1C894A3-C430-6C42-C1E9-36970B099993}"/>
          </ac:spMkLst>
        </pc:spChg>
        <pc:spChg chg="add mod">
          <ac:chgData name="Damian Gordon" userId="796278f3-970d-4a3b-8137-dc597a054133" providerId="ADAL" clId="{78248FFF-64A9-4FF3-8E3F-30826EAF7CA5}" dt="2025-04-09T21:21:15.488" v="518" actId="20577"/>
          <ac:spMkLst>
            <pc:docMk/>
            <pc:sldMk cId="2658559624" sldId="676"/>
            <ac:spMk id="5" creationId="{3151BC48-EB52-DB3F-A081-87CA35DDE9DD}"/>
          </ac:spMkLst>
        </pc:spChg>
        <pc:picChg chg="add mod">
          <ac:chgData name="Damian Gordon" userId="796278f3-970d-4a3b-8137-dc597a054133" providerId="ADAL" clId="{78248FFF-64A9-4FF3-8E3F-30826EAF7CA5}" dt="2025-04-09T21:22:56.216" v="525" actId="1076"/>
          <ac:picMkLst>
            <pc:docMk/>
            <pc:sldMk cId="2658559624" sldId="676"/>
            <ac:picMk id="7" creationId="{5B36FC9D-D232-E35E-F3F5-0948B441A60F}"/>
          </ac:picMkLst>
        </pc:picChg>
        <pc:picChg chg="add mod">
          <ac:chgData name="Damian Gordon" userId="796278f3-970d-4a3b-8137-dc597a054133" providerId="ADAL" clId="{78248FFF-64A9-4FF3-8E3F-30826EAF7CA5}" dt="2025-04-09T21:21:48.079" v="522" actId="14100"/>
          <ac:picMkLst>
            <pc:docMk/>
            <pc:sldMk cId="2658559624" sldId="676"/>
            <ac:picMk id="7170" creationId="{6CDA3579-855D-55EC-E629-C98B0F1D5886}"/>
          </ac:picMkLst>
        </pc:picChg>
      </pc:sldChg>
      <pc:sldChg chg="addSp delSp modSp add mod">
        <pc:chgData name="Damian Gordon" userId="796278f3-970d-4a3b-8137-dc597a054133" providerId="ADAL" clId="{78248FFF-64A9-4FF3-8E3F-30826EAF7CA5}" dt="2025-04-09T21:24:07.366" v="555" actId="1076"/>
        <pc:sldMkLst>
          <pc:docMk/>
          <pc:sldMk cId="26255365" sldId="677"/>
        </pc:sldMkLst>
        <pc:spChg chg="mod">
          <ac:chgData name="Damian Gordon" userId="796278f3-970d-4a3b-8137-dc597a054133" providerId="ADAL" clId="{78248FFF-64A9-4FF3-8E3F-30826EAF7CA5}" dt="2025-04-09T21:23:14.358" v="548" actId="20577"/>
          <ac:spMkLst>
            <pc:docMk/>
            <pc:sldMk cId="26255365" sldId="677"/>
            <ac:spMk id="5" creationId="{0E1C731D-3466-A372-C1DD-C41D0E9BA6B2}"/>
          </ac:spMkLst>
        </pc:spChg>
        <pc:picChg chg="add mod">
          <ac:chgData name="Damian Gordon" userId="796278f3-970d-4a3b-8137-dc597a054133" providerId="ADAL" clId="{78248FFF-64A9-4FF3-8E3F-30826EAF7CA5}" dt="2025-04-09T21:24:07.366" v="555" actId="1076"/>
          <ac:picMkLst>
            <pc:docMk/>
            <pc:sldMk cId="26255365" sldId="677"/>
            <ac:picMk id="4" creationId="{6AFCB8EA-EF34-DA39-4D8D-6F39B5CEA799}"/>
          </ac:picMkLst>
        </pc:picChg>
        <pc:picChg chg="del">
          <ac:chgData name="Damian Gordon" userId="796278f3-970d-4a3b-8137-dc597a054133" providerId="ADAL" clId="{78248FFF-64A9-4FF3-8E3F-30826EAF7CA5}" dt="2025-04-09T21:23:51.502" v="549" actId="478"/>
          <ac:picMkLst>
            <pc:docMk/>
            <pc:sldMk cId="26255365" sldId="677"/>
            <ac:picMk id="7" creationId="{6F0459FF-314C-0B8C-56EC-747E6B4D8D8F}"/>
          </ac:picMkLst>
        </pc:picChg>
      </pc:sldChg>
      <pc:sldChg chg="addSp delSp modSp add mod">
        <pc:chgData name="Damian Gordon" userId="796278f3-970d-4a3b-8137-dc597a054133" providerId="ADAL" clId="{78248FFF-64A9-4FF3-8E3F-30826EAF7CA5}" dt="2025-04-09T21:25:43.001" v="573" actId="1076"/>
        <pc:sldMkLst>
          <pc:docMk/>
          <pc:sldMk cId="3298674774" sldId="678"/>
        </pc:sldMkLst>
        <pc:spChg chg="mod">
          <ac:chgData name="Damian Gordon" userId="796278f3-970d-4a3b-8137-dc597a054133" providerId="ADAL" clId="{78248FFF-64A9-4FF3-8E3F-30826EAF7CA5}" dt="2025-04-09T21:24:20.768" v="568" actId="20577"/>
          <ac:spMkLst>
            <pc:docMk/>
            <pc:sldMk cId="3298674774" sldId="678"/>
            <ac:spMk id="5" creationId="{04636F5B-831E-008F-7E4A-A631C4B148A4}"/>
          </ac:spMkLst>
        </pc:spChg>
        <pc:picChg chg="del">
          <ac:chgData name="Damian Gordon" userId="796278f3-970d-4a3b-8137-dc597a054133" providerId="ADAL" clId="{78248FFF-64A9-4FF3-8E3F-30826EAF7CA5}" dt="2025-04-09T21:24:23.275" v="569" actId="478"/>
          <ac:picMkLst>
            <pc:docMk/>
            <pc:sldMk cId="3298674774" sldId="678"/>
            <ac:picMk id="4" creationId="{FE373133-CF1F-3672-1FC9-CD85A974A0B4}"/>
          </ac:picMkLst>
        </pc:picChg>
        <pc:picChg chg="add mod">
          <ac:chgData name="Damian Gordon" userId="796278f3-970d-4a3b-8137-dc597a054133" providerId="ADAL" clId="{78248FFF-64A9-4FF3-8E3F-30826EAF7CA5}" dt="2025-04-09T21:25:43.001" v="573" actId="1076"/>
          <ac:picMkLst>
            <pc:docMk/>
            <pc:sldMk cId="3298674774" sldId="678"/>
            <ac:picMk id="6" creationId="{B044348A-BC03-68FA-754E-71EE5CD4CAC3}"/>
          </ac:picMkLst>
        </pc:picChg>
      </pc:sldChg>
      <pc:sldChg chg="addSp delSp modSp new mod setBg">
        <pc:chgData name="Damian Gordon" userId="796278f3-970d-4a3b-8137-dc597a054133" providerId="ADAL" clId="{78248FFF-64A9-4FF3-8E3F-30826EAF7CA5}" dt="2025-04-09T21:29:07.956" v="602" actId="1076"/>
        <pc:sldMkLst>
          <pc:docMk/>
          <pc:sldMk cId="2110760412" sldId="679"/>
        </pc:sldMkLst>
        <pc:spChg chg="mod">
          <ac:chgData name="Damian Gordon" userId="796278f3-970d-4a3b-8137-dc597a054133" providerId="ADAL" clId="{78248FFF-64A9-4FF3-8E3F-30826EAF7CA5}" dt="2025-04-09T21:29:07.956" v="602" actId="1076"/>
          <ac:spMkLst>
            <pc:docMk/>
            <pc:sldMk cId="2110760412" sldId="679"/>
            <ac:spMk id="2" creationId="{54827504-2BB5-9C19-9B08-A73E60ACD625}"/>
          </ac:spMkLst>
        </pc:spChg>
        <pc:spChg chg="del">
          <ac:chgData name="Damian Gordon" userId="796278f3-970d-4a3b-8137-dc597a054133" providerId="ADAL" clId="{78248FFF-64A9-4FF3-8E3F-30826EAF7CA5}" dt="2025-04-09T21:27:56.492" v="591" actId="478"/>
          <ac:spMkLst>
            <pc:docMk/>
            <pc:sldMk cId="2110760412" sldId="679"/>
            <ac:spMk id="3" creationId="{CC75A301-9372-0337-D0DF-D926AABA57BA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7" creationId="{577D6B2E-37A3-429E-A37C-F30ED6487282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9" creationId="{5CEAD642-85CF-4750-8432-7C80C901F001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11" creationId="{FA33EEAE-15D5-4119-8C1E-89D943F911EF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13" creationId="{730D8B3B-9B80-4025-B934-26DC7D7CD231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15" creationId="{1064D5D5-227B-4F66-9AEA-46F570E793BD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17" creationId="{646B67A4-D328-4747-A82B-65E84FA46368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19" creationId="{B5A1B09C-1565-46F8-B70F-621C5EB48A09}"/>
          </ac:spMkLst>
        </pc:spChg>
        <pc:spChg chg="add">
          <ac:chgData name="Damian Gordon" userId="796278f3-970d-4a3b-8137-dc597a054133" providerId="ADAL" clId="{78248FFF-64A9-4FF3-8E3F-30826EAF7CA5}" dt="2025-04-09T21:28:04.874" v="592" actId="26606"/>
          <ac:spMkLst>
            <pc:docMk/>
            <pc:sldMk cId="2110760412" sldId="679"/>
            <ac:spMk id="21" creationId="{8C516CC8-80AC-446C-A56E-9F54B7210402}"/>
          </ac:spMkLst>
        </pc:spChg>
      </pc:sldChg>
      <pc:sldChg chg="addSp delSp modSp add mod setBg">
        <pc:chgData name="Damian Gordon" userId="796278f3-970d-4a3b-8137-dc597a054133" providerId="ADAL" clId="{78248FFF-64A9-4FF3-8E3F-30826EAF7CA5}" dt="2025-04-09T21:36:06.679" v="671" actId="478"/>
        <pc:sldMkLst>
          <pc:docMk/>
          <pc:sldMk cId="3127917680" sldId="680"/>
        </pc:sldMkLst>
        <pc:spChg chg="mod">
          <ac:chgData name="Damian Gordon" userId="796278f3-970d-4a3b-8137-dc597a054133" providerId="ADAL" clId="{78248FFF-64A9-4FF3-8E3F-30826EAF7CA5}" dt="2025-04-09T21:33:13.588" v="666" actId="20577"/>
          <ac:spMkLst>
            <pc:docMk/>
            <pc:sldMk cId="3127917680" sldId="680"/>
            <ac:spMk id="2" creationId="{A77BA3A8-A8DD-5500-F044-16CA0B93E767}"/>
          </ac:spMkLst>
        </pc:spChg>
        <pc:spChg chg="add del">
          <ac:chgData name="Damian Gordon" userId="796278f3-970d-4a3b-8137-dc597a054133" providerId="ADAL" clId="{78248FFF-64A9-4FF3-8E3F-30826EAF7CA5}" dt="2025-04-09T21:33:04.001" v="654" actId="26606"/>
          <ac:spMkLst>
            <pc:docMk/>
            <pc:sldMk cId="3127917680" sldId="680"/>
            <ac:spMk id="12" creationId="{2151139A-886F-4B97-8815-729AD3831BBD}"/>
          </ac:spMkLst>
        </pc:spChg>
        <pc:spChg chg="add del">
          <ac:chgData name="Damian Gordon" userId="796278f3-970d-4a3b-8137-dc597a054133" providerId="ADAL" clId="{78248FFF-64A9-4FF3-8E3F-30826EAF7CA5}" dt="2025-04-09T21:33:04.001" v="654" actId="26606"/>
          <ac:spMkLst>
            <pc:docMk/>
            <pc:sldMk cId="3127917680" sldId="680"/>
            <ac:spMk id="14" creationId="{AB5E08C4-8CDD-4623-A5B8-E998C6DEE3B7}"/>
          </ac:spMkLst>
        </pc:spChg>
        <pc:spChg chg="add del">
          <ac:chgData name="Damian Gordon" userId="796278f3-970d-4a3b-8137-dc597a054133" providerId="ADAL" clId="{78248FFF-64A9-4FF3-8E3F-30826EAF7CA5}" dt="2025-04-09T21:33:04.001" v="654" actId="26606"/>
          <ac:spMkLst>
            <pc:docMk/>
            <pc:sldMk cId="3127917680" sldId="680"/>
            <ac:spMk id="16" creationId="{15F33878-D502-4FFA-8ACE-F2AECDB2A23F}"/>
          </ac:spMkLst>
        </pc:spChg>
        <pc:spChg chg="add del">
          <ac:chgData name="Damian Gordon" userId="796278f3-970d-4a3b-8137-dc597a054133" providerId="ADAL" clId="{78248FFF-64A9-4FF3-8E3F-30826EAF7CA5}" dt="2025-04-09T21:33:04.001" v="654" actId="26606"/>
          <ac:spMkLst>
            <pc:docMk/>
            <pc:sldMk cId="3127917680" sldId="680"/>
            <ac:spMk id="18" creationId="{D3539FEE-81D3-4406-802E-60B20B16F4F6}"/>
          </ac:spMkLst>
        </pc:spChg>
        <pc:spChg chg="add del">
          <ac:chgData name="Damian Gordon" userId="796278f3-970d-4a3b-8137-dc597a054133" providerId="ADAL" clId="{78248FFF-64A9-4FF3-8E3F-30826EAF7CA5}" dt="2025-04-09T21:33:04.001" v="654" actId="26606"/>
          <ac:spMkLst>
            <pc:docMk/>
            <pc:sldMk cId="3127917680" sldId="680"/>
            <ac:spMk id="20" creationId="{DC701763-729E-462F-A5A8-E0DEFEB1E2E4}"/>
          </ac:spMkLst>
        </pc:spChg>
        <pc:picChg chg="add mod">
          <ac:chgData name="Damian Gordon" userId="796278f3-970d-4a3b-8137-dc597a054133" providerId="ADAL" clId="{78248FFF-64A9-4FF3-8E3F-30826EAF7CA5}" dt="2025-04-09T21:33:04.001" v="654" actId="26606"/>
          <ac:picMkLst>
            <pc:docMk/>
            <pc:sldMk cId="3127917680" sldId="680"/>
            <ac:picMk id="3" creationId="{84AC795D-C75C-C078-36E3-502FC60A17A5}"/>
          </ac:picMkLst>
        </pc:picChg>
        <pc:picChg chg="add del mod">
          <ac:chgData name="Damian Gordon" userId="796278f3-970d-4a3b-8137-dc597a054133" providerId="ADAL" clId="{78248FFF-64A9-4FF3-8E3F-30826EAF7CA5}" dt="2025-04-09T21:36:06.679" v="671" actId="478"/>
          <ac:picMkLst>
            <pc:docMk/>
            <pc:sldMk cId="3127917680" sldId="680"/>
            <ac:picMk id="5" creationId="{4F157FCE-7246-3955-3205-2E4967F01B44}"/>
          </ac:picMkLst>
        </pc:picChg>
        <pc:picChg chg="del mod">
          <ac:chgData name="Damian Gordon" userId="796278f3-970d-4a3b-8137-dc597a054133" providerId="ADAL" clId="{78248FFF-64A9-4FF3-8E3F-30826EAF7CA5}" dt="2025-04-09T21:33:06.171" v="655" actId="478"/>
          <ac:picMkLst>
            <pc:docMk/>
            <pc:sldMk cId="3127917680" sldId="680"/>
            <ac:picMk id="7" creationId="{8AC43DAE-B907-92C9-82C2-A6AF4EC24ED9}"/>
          </ac:picMkLst>
        </pc:picChg>
        <pc:picChg chg="del">
          <ac:chgData name="Damian Gordon" userId="796278f3-970d-4a3b-8137-dc597a054133" providerId="ADAL" clId="{78248FFF-64A9-4FF3-8E3F-30826EAF7CA5}" dt="2025-04-09T21:32:57.424" v="651" actId="478"/>
          <ac:picMkLst>
            <pc:docMk/>
            <pc:sldMk cId="3127917680" sldId="680"/>
            <ac:picMk id="8" creationId="{82ED4160-B3C3-0FA8-0A98-6A27988E0ED6}"/>
          </ac:picMkLst>
        </pc:picChg>
        <pc:picChg chg="add mod">
          <ac:chgData name="Damian Gordon" userId="796278f3-970d-4a3b-8137-dc597a054133" providerId="ADAL" clId="{78248FFF-64A9-4FF3-8E3F-30826EAF7CA5}" dt="2025-04-09T21:36:05.417" v="670" actId="1076"/>
          <ac:picMkLst>
            <pc:docMk/>
            <pc:sldMk cId="3127917680" sldId="680"/>
            <ac:picMk id="9" creationId="{85339B37-E0D6-FBCE-A68D-8AA4D268463D}"/>
          </ac:picMkLst>
        </pc:picChg>
        <pc:picChg chg="add del mod">
          <ac:chgData name="Damian Gordon" userId="796278f3-970d-4a3b-8137-dc597a054133" providerId="ADAL" clId="{78248FFF-64A9-4FF3-8E3F-30826EAF7CA5}" dt="2025-04-09T21:32:55.556" v="650" actId="21"/>
          <ac:picMkLst>
            <pc:docMk/>
            <pc:sldMk cId="3127917680" sldId="680"/>
            <ac:picMk id="8194" creationId="{84AC795D-C75C-C078-36E3-502FC60A17A5}"/>
          </ac:picMkLst>
        </pc:picChg>
      </pc:sldChg>
      <pc:sldChg chg="addSp delSp modSp add mod ord setBg delDesignElem">
        <pc:chgData name="Damian Gordon" userId="796278f3-970d-4a3b-8137-dc597a054133" providerId="ADAL" clId="{78248FFF-64A9-4FF3-8E3F-30826EAF7CA5}" dt="2025-04-09T21:37:29.384" v="692" actId="20577"/>
        <pc:sldMkLst>
          <pc:docMk/>
          <pc:sldMk cId="1513241370" sldId="681"/>
        </pc:sldMkLst>
        <pc:spChg chg="del mod">
          <ac:chgData name="Damian Gordon" userId="796278f3-970d-4a3b-8137-dc597a054133" providerId="ADAL" clId="{78248FFF-64A9-4FF3-8E3F-30826EAF7CA5}" dt="2025-04-09T21:37:14.025" v="677" actId="478"/>
          <ac:spMkLst>
            <pc:docMk/>
            <pc:sldMk cId="1513241370" sldId="681"/>
            <ac:spMk id="2" creationId="{7564D3BB-0670-94C7-20CB-E9D2B824976F}"/>
          </ac:spMkLst>
        </pc:spChg>
        <pc:spChg chg="add">
          <ac:chgData name="Damian Gordon" userId="796278f3-970d-4a3b-8137-dc597a054133" providerId="ADAL" clId="{78248FFF-64A9-4FF3-8E3F-30826EAF7CA5}" dt="2025-04-09T21:37:08.897" v="676" actId="26606"/>
          <ac:spMkLst>
            <pc:docMk/>
            <pc:sldMk cId="1513241370" sldId="681"/>
            <ac:spMk id="4" creationId="{0E30439A-8A5B-46EC-8283-9B6B031D40D0}"/>
          </ac:spMkLst>
        </pc:spChg>
        <pc:spChg chg="add">
          <ac:chgData name="Damian Gordon" userId="796278f3-970d-4a3b-8137-dc597a054133" providerId="ADAL" clId="{78248FFF-64A9-4FF3-8E3F-30826EAF7CA5}" dt="2025-04-09T21:37:08.897" v="676" actId="26606"/>
          <ac:spMkLst>
            <pc:docMk/>
            <pc:sldMk cId="1513241370" sldId="681"/>
            <ac:spMk id="5" creationId="{5CEAD642-85CF-4750-8432-7C80C901F001}"/>
          </ac:spMkLst>
        </pc:spChg>
        <pc:spChg chg="add">
          <ac:chgData name="Damian Gordon" userId="796278f3-970d-4a3b-8137-dc597a054133" providerId="ADAL" clId="{78248FFF-64A9-4FF3-8E3F-30826EAF7CA5}" dt="2025-04-09T21:37:08.897" v="676" actId="26606"/>
          <ac:spMkLst>
            <pc:docMk/>
            <pc:sldMk cId="1513241370" sldId="681"/>
            <ac:spMk id="6" creationId="{FA33EEAE-15D5-4119-8C1E-89D943F911EF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7" creationId="{8105F3C9-ECED-1693-CE2A-1AF8DB736F68}"/>
          </ac:spMkLst>
        </pc:spChg>
        <pc:spChg chg="add">
          <ac:chgData name="Damian Gordon" userId="796278f3-970d-4a3b-8137-dc597a054133" providerId="ADAL" clId="{78248FFF-64A9-4FF3-8E3F-30826EAF7CA5}" dt="2025-04-09T21:37:08.897" v="676" actId="26606"/>
          <ac:spMkLst>
            <pc:docMk/>
            <pc:sldMk cId="1513241370" sldId="681"/>
            <ac:spMk id="8" creationId="{730D8B3B-9B80-4025-B934-26DC7D7CD231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9" creationId="{F06E10F1-806C-1149-C260-A4E0884F08B5}"/>
          </ac:spMkLst>
        </pc:spChg>
        <pc:spChg chg="add">
          <ac:chgData name="Damian Gordon" userId="796278f3-970d-4a3b-8137-dc597a054133" providerId="ADAL" clId="{78248FFF-64A9-4FF3-8E3F-30826EAF7CA5}" dt="2025-04-09T21:37:08.897" v="676" actId="26606"/>
          <ac:spMkLst>
            <pc:docMk/>
            <pc:sldMk cId="1513241370" sldId="681"/>
            <ac:spMk id="10" creationId="{B5A1B09C-1565-46F8-B70F-621C5EB48A09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11" creationId="{94C1C1AA-3512-1C2B-12D1-ECD0EFFD5119}"/>
          </ac:spMkLst>
        </pc:spChg>
        <pc:spChg chg="add">
          <ac:chgData name="Damian Gordon" userId="796278f3-970d-4a3b-8137-dc597a054133" providerId="ADAL" clId="{78248FFF-64A9-4FF3-8E3F-30826EAF7CA5}" dt="2025-04-09T21:37:08.897" v="676" actId="26606"/>
          <ac:spMkLst>
            <pc:docMk/>
            <pc:sldMk cId="1513241370" sldId="681"/>
            <ac:spMk id="12" creationId="{8C516CC8-80AC-446C-A56E-9F54B7210402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13" creationId="{FC96C768-6CFB-AF15-7C0F-1A686DC4D1B6}"/>
          </ac:spMkLst>
        </pc:spChg>
        <pc:spChg chg="add">
          <ac:chgData name="Damian Gordon" userId="796278f3-970d-4a3b-8137-dc597a054133" providerId="ADAL" clId="{78248FFF-64A9-4FF3-8E3F-30826EAF7CA5}" dt="2025-04-09T21:37:08.897" v="676" actId="26606"/>
          <ac:spMkLst>
            <pc:docMk/>
            <pc:sldMk cId="1513241370" sldId="681"/>
            <ac:spMk id="14" creationId="{53947E58-F088-49F1-A3D1-DEA690192E84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15" creationId="{B0BD3DEB-A590-E528-8DE4-0EB0EA979707}"/>
          </ac:spMkLst>
        </pc:spChg>
        <pc:spChg chg="add del mod">
          <ac:chgData name="Damian Gordon" userId="796278f3-970d-4a3b-8137-dc597a054133" providerId="ADAL" clId="{78248FFF-64A9-4FF3-8E3F-30826EAF7CA5}" dt="2025-04-09T21:37:15.600" v="678" actId="478"/>
          <ac:spMkLst>
            <pc:docMk/>
            <pc:sldMk cId="1513241370" sldId="681"/>
            <ac:spMk id="16" creationId="{402EB12C-1ACD-D40F-1FFD-678D4B11A385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17" creationId="{62CBEB49-4CAB-1E51-958E-1F29E6E9FD3B}"/>
          </ac:spMkLst>
        </pc:spChg>
        <pc:spChg chg="add mod">
          <ac:chgData name="Damian Gordon" userId="796278f3-970d-4a3b-8137-dc597a054133" providerId="ADAL" clId="{78248FFF-64A9-4FF3-8E3F-30826EAF7CA5}" dt="2025-04-09T21:37:29.384" v="692" actId="20577"/>
          <ac:spMkLst>
            <pc:docMk/>
            <pc:sldMk cId="1513241370" sldId="681"/>
            <ac:spMk id="18" creationId="{DE72C9B5-2098-2A60-185F-B195FFBB3F3A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19" creationId="{A2268E65-640E-1EFC-AF71-D03CE9A5CAC6}"/>
          </ac:spMkLst>
        </pc:spChg>
        <pc:spChg chg="del">
          <ac:chgData name="Damian Gordon" userId="796278f3-970d-4a3b-8137-dc597a054133" providerId="ADAL" clId="{78248FFF-64A9-4FF3-8E3F-30826EAF7CA5}" dt="2025-04-09T21:36:57.866" v="673"/>
          <ac:spMkLst>
            <pc:docMk/>
            <pc:sldMk cId="1513241370" sldId="681"/>
            <ac:spMk id="21" creationId="{FAB00A08-6AAE-1CE9-566A-53F53149BAF4}"/>
          </ac:spMkLst>
        </pc:spChg>
      </pc:sldChg>
      <pc:sldChg chg="modSp add mod ord">
        <pc:chgData name="Damian Gordon" userId="796278f3-970d-4a3b-8137-dc597a054133" providerId="ADAL" clId="{78248FFF-64A9-4FF3-8E3F-30826EAF7CA5}" dt="2025-04-09T21:38:13.042" v="736" actId="20577"/>
        <pc:sldMkLst>
          <pc:docMk/>
          <pc:sldMk cId="228335051" sldId="682"/>
        </pc:sldMkLst>
        <pc:spChg chg="mod">
          <ac:chgData name="Damian Gordon" userId="796278f3-970d-4a3b-8137-dc597a054133" providerId="ADAL" clId="{78248FFF-64A9-4FF3-8E3F-30826EAF7CA5}" dt="2025-04-09T21:37:57.614" v="714" actId="20577"/>
          <ac:spMkLst>
            <pc:docMk/>
            <pc:sldMk cId="228335051" sldId="682"/>
            <ac:spMk id="2" creationId="{548A004F-6A9F-BF98-C403-3E007FFCEF7A}"/>
          </ac:spMkLst>
        </pc:spChg>
        <pc:spChg chg="mod">
          <ac:chgData name="Damian Gordon" userId="796278f3-970d-4a3b-8137-dc597a054133" providerId="ADAL" clId="{78248FFF-64A9-4FF3-8E3F-30826EAF7CA5}" dt="2025-04-09T21:38:13.042" v="736" actId="20577"/>
          <ac:spMkLst>
            <pc:docMk/>
            <pc:sldMk cId="228335051" sldId="682"/>
            <ac:spMk id="3" creationId="{344841F4-34F1-4111-0C08-7DA66CEBC949}"/>
          </ac:spMkLst>
        </pc:spChg>
      </pc:sldChg>
      <pc:sldChg chg="modSp add mod">
        <pc:chgData name="Damian Gordon" userId="796278f3-970d-4a3b-8137-dc597a054133" providerId="ADAL" clId="{78248FFF-64A9-4FF3-8E3F-30826EAF7CA5}" dt="2025-04-09T21:38:47.832" v="750" actId="20577"/>
        <pc:sldMkLst>
          <pc:docMk/>
          <pc:sldMk cId="2952649979" sldId="683"/>
        </pc:sldMkLst>
        <pc:spChg chg="mod">
          <ac:chgData name="Damian Gordon" userId="796278f3-970d-4a3b-8137-dc597a054133" providerId="ADAL" clId="{78248FFF-64A9-4FF3-8E3F-30826EAF7CA5}" dt="2025-04-09T21:38:47.832" v="750" actId="20577"/>
          <ac:spMkLst>
            <pc:docMk/>
            <pc:sldMk cId="2952649979" sldId="683"/>
            <ac:spMk id="3" creationId="{729E0397-2833-A368-0AFE-B7A50862AEE8}"/>
          </ac:spMkLst>
        </pc:spChg>
      </pc:sldChg>
      <pc:sldChg chg="modSp add mod">
        <pc:chgData name="Damian Gordon" userId="796278f3-970d-4a3b-8137-dc597a054133" providerId="ADAL" clId="{78248FFF-64A9-4FF3-8E3F-30826EAF7CA5}" dt="2025-04-09T21:38:52.489" v="753" actId="20577"/>
        <pc:sldMkLst>
          <pc:docMk/>
          <pc:sldMk cId="3507989327" sldId="684"/>
        </pc:sldMkLst>
        <pc:spChg chg="mod">
          <ac:chgData name="Damian Gordon" userId="796278f3-970d-4a3b-8137-dc597a054133" providerId="ADAL" clId="{78248FFF-64A9-4FF3-8E3F-30826EAF7CA5}" dt="2025-04-09T21:38:52.489" v="753" actId="20577"/>
          <ac:spMkLst>
            <pc:docMk/>
            <pc:sldMk cId="3507989327" sldId="684"/>
            <ac:spMk id="3" creationId="{724E4718-2AEE-1CE2-D089-FB2DB8F07068}"/>
          </ac:spMkLst>
        </pc:spChg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643554280" sldId="759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854702643" sldId="761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352174187" sldId="78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0" sldId="80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0" sldId="801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0" sldId="802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0" sldId="803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0" sldId="804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12671590" sldId="806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633064461" sldId="807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727931165" sldId="808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4121602817" sldId="809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73884291" sldId="81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150466975" sldId="811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693268615" sldId="812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69689337" sldId="813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54461311" sldId="814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541699720" sldId="815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956025344" sldId="816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887436399" sldId="817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759176806" sldId="818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759339254" sldId="819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4290778671" sldId="82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4114175449" sldId="821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534901776" sldId="822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500320996" sldId="823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465403023" sldId="824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430163797" sldId="825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201527122" sldId="826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346156494" sldId="827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252526666" sldId="829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35734406" sldId="83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521996935" sldId="831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24230650" sldId="832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904677347" sldId="833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055859125" sldId="834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132006865" sldId="837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716153628" sldId="838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836228300" sldId="839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085037936" sldId="84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860117804" sldId="841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889683450" sldId="842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717641255" sldId="843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696355306" sldId="844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88811105" sldId="845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762559407" sldId="846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94405113" sldId="847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4062087987" sldId="848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2319169503" sldId="849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019719593" sldId="850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70969582" sldId="851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605125866" sldId="852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3973107821" sldId="853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423518154" sldId="854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047483084" sldId="855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1276610831" sldId="856"/>
        </pc:sldMkLst>
      </pc:sldChg>
      <pc:sldChg chg="del">
        <pc:chgData name="Damian Gordon" userId="796278f3-970d-4a3b-8137-dc597a054133" providerId="ADAL" clId="{78248FFF-64A9-4FF3-8E3F-30826EAF7CA5}" dt="2025-04-09T19:48:33.649" v="20" actId="47"/>
        <pc:sldMkLst>
          <pc:docMk/>
          <pc:sldMk cId="457972323" sldId="857"/>
        </pc:sldMkLst>
      </pc:sldChg>
    </pc:docChg>
  </pc:docChgLst>
  <pc:docChgLst>
    <pc:chgData name="Damian Gordon" userId="796278f3-970d-4a3b-8137-dc597a054133" providerId="ADAL" clId="{45BE5AB9-231A-4059-8C30-6EA104990523}"/>
    <pc:docChg chg="undo redo custSel addSld delSld modSld sldOrd">
      <pc:chgData name="Damian Gordon" userId="796278f3-970d-4a3b-8137-dc597a054133" providerId="ADAL" clId="{45BE5AB9-231A-4059-8C30-6EA104990523}" dt="2024-07-05T00:29:52.330" v="9651" actId="20577"/>
      <pc:docMkLst>
        <pc:docMk/>
      </pc:docMkLst>
      <pc:sldChg chg="modSp mod">
        <pc:chgData name="Damian Gordon" userId="796278f3-970d-4a3b-8137-dc597a054133" providerId="ADAL" clId="{45BE5AB9-231A-4059-8C30-6EA104990523}" dt="2024-05-27T15:31:31.611" v="14" actId="20577"/>
        <pc:sldMkLst>
          <pc:docMk/>
          <pc:sldMk cId="1941464876" sldId="256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745447261" sldId="257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2582299" sldId="258"/>
        </pc:sldMkLst>
      </pc:sldChg>
      <pc:sldChg chg="modSp mod">
        <pc:chgData name="Damian Gordon" userId="796278f3-970d-4a3b-8137-dc597a054133" providerId="ADAL" clId="{45BE5AB9-231A-4059-8C30-6EA104990523}" dt="2024-05-28T01:14:22.345" v="294" actId="27636"/>
        <pc:sldMkLst>
          <pc:docMk/>
          <pc:sldMk cId="321388942" sldId="259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082083534" sldId="260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770477169" sldId="261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877069948" sldId="262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98487012" sldId="263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867830265" sldId="264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918594077" sldId="265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182701241" sldId="266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4291527698" sldId="267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635752808" sldId="268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552182851" sldId="269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701803327" sldId="270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368712619" sldId="271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734139410" sldId="272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1220893861" sldId="273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192307870" sldId="274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1282645631" sldId="275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320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387"/>
        </pc:sldMkLst>
      </pc:sldChg>
      <pc:sldChg chg="modSp 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392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16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18"/>
        </pc:sldMkLst>
      </pc:sldChg>
      <pc:sldChg chg="modSp 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1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2"/>
        </pc:sldMkLst>
      </pc:sldChg>
      <pc:sldChg chg="modSp add del mod ord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4"/>
        </pc:sldMkLst>
      </pc:sldChg>
      <pc:sldChg chg="addSp delSp modSp add del mod ord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5"/>
        </pc:sldMkLst>
      </pc:sldChg>
      <pc:sldChg chg="addSp delSp modSp new mod modMedia setBg modAnim">
        <pc:chgData name="Damian Gordon" userId="796278f3-970d-4a3b-8137-dc597a054133" providerId="ADAL" clId="{45BE5AB9-231A-4059-8C30-6EA104990523}" dt="2024-05-28T01:12:19.754" v="267" actId="20577"/>
        <pc:sldMkLst>
          <pc:docMk/>
          <pc:sldMk cId="1898965013" sldId="426"/>
        </pc:sldMkLst>
      </pc:sldChg>
      <pc:sldChg chg="addSp delSp modSp add mod setBg addAnim delAnim delDesignElem">
        <pc:chgData name="Damian Gordon" userId="796278f3-970d-4a3b-8137-dc597a054133" providerId="ADAL" clId="{45BE5AB9-231A-4059-8C30-6EA104990523}" dt="2024-05-28T01:10:56.764" v="204"/>
        <pc:sldMkLst>
          <pc:docMk/>
          <pc:sldMk cId="2126172313" sldId="427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9"/>
        </pc:sldMkLst>
      </pc:sldChg>
      <pc:sldChg chg="addSp modSp mod ord">
        <pc:chgData name="Damian Gordon" userId="796278f3-970d-4a3b-8137-dc597a054133" providerId="ADAL" clId="{45BE5AB9-231A-4059-8C30-6EA104990523}" dt="2024-07-05T00:14:00.740" v="9574"/>
        <pc:sldMkLst>
          <pc:docMk/>
          <pc:sldMk cId="3735875418" sldId="430"/>
        </pc:sldMkLst>
      </pc:sldChg>
      <pc:sldChg chg="addSp delSp modSp mod ord">
        <pc:chgData name="Damian Gordon" userId="796278f3-970d-4a3b-8137-dc597a054133" providerId="ADAL" clId="{45BE5AB9-231A-4059-8C30-6EA104990523}" dt="2024-07-05T00:14:00.740" v="9574"/>
        <pc:sldMkLst>
          <pc:docMk/>
          <pc:sldMk cId="1233871246" sldId="431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2"/>
        </pc:sldMkLst>
      </pc:sldChg>
      <pc:sldChg chg="add del ord">
        <pc:chgData name="Damian Gordon" userId="796278f3-970d-4a3b-8137-dc597a054133" providerId="ADAL" clId="{45BE5AB9-231A-4059-8C30-6EA104990523}" dt="2024-07-02T23:31:11.347" v="5422" actId="47"/>
        <pc:sldMkLst>
          <pc:docMk/>
          <pc:sldMk cId="1900039164" sldId="433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4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6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7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8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39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40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1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2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3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4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5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46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47"/>
        </pc:sldMkLst>
      </pc:sldChg>
      <pc:sldChg chg="modSp mod">
        <pc:chgData name="Damian Gordon" userId="796278f3-970d-4a3b-8137-dc597a054133" providerId="ADAL" clId="{45BE5AB9-231A-4059-8C30-6EA104990523}" dt="2024-07-02T17:34:21.406" v="722" actId="20577"/>
        <pc:sldMkLst>
          <pc:docMk/>
          <pc:sldMk cId="695405805" sldId="448"/>
        </pc:sldMkLst>
      </pc:sldChg>
      <pc:sldChg chg="modSp mod ord">
        <pc:chgData name="Damian Gordon" userId="796278f3-970d-4a3b-8137-dc597a054133" providerId="ADAL" clId="{45BE5AB9-231A-4059-8C30-6EA104990523}" dt="2024-07-03T02:06:30.287" v="5951" actId="20577"/>
        <pc:sldMkLst>
          <pc:docMk/>
          <pc:sldMk cId="3316991471" sldId="453"/>
        </pc:sldMkLst>
      </pc:sldChg>
      <pc:sldChg chg="addSp delSp mod">
        <pc:chgData name="Damian Gordon" userId="796278f3-970d-4a3b-8137-dc597a054133" providerId="ADAL" clId="{45BE5AB9-231A-4059-8C30-6EA104990523}" dt="2024-07-02T19:32:58.157" v="933" actId="22"/>
        <pc:sldMkLst>
          <pc:docMk/>
          <pc:sldMk cId="730100669" sldId="454"/>
        </pc:sldMkLst>
      </pc:sldChg>
      <pc:sldChg chg="addSp delSp modSp add del mod setBg">
        <pc:chgData name="Damian Gordon" userId="796278f3-970d-4a3b-8137-dc597a054133" providerId="ADAL" clId="{45BE5AB9-231A-4059-8C30-6EA104990523}" dt="2024-07-02T23:31:11.347" v="5422" actId="47"/>
        <pc:sldMkLst>
          <pc:docMk/>
          <pc:sldMk cId="3260675007" sldId="455"/>
        </pc:sldMkLst>
      </pc:sldChg>
      <pc:sldChg chg="addSp delSp modSp new del mod setBg addAnim">
        <pc:chgData name="Damian Gordon" userId="796278f3-970d-4a3b-8137-dc597a054133" providerId="ADAL" clId="{45BE5AB9-231A-4059-8C30-6EA104990523}" dt="2024-07-02T17:21:31.793" v="614" actId="47"/>
        <pc:sldMkLst>
          <pc:docMk/>
          <pc:sldMk cId="3709557733" sldId="456"/>
        </pc:sldMkLst>
      </pc:sldChg>
      <pc:sldChg chg="addSp delSp modSp add mod modMedia setBg delAnim setClrOvrMap delDesignElem">
        <pc:chgData name="Damian Gordon" userId="796278f3-970d-4a3b-8137-dc597a054133" providerId="ADAL" clId="{45BE5AB9-231A-4059-8C30-6EA104990523}" dt="2024-07-02T17:22:13.127" v="634" actId="403"/>
        <pc:sldMkLst>
          <pc:docMk/>
          <pc:sldMk cId="2603971186" sldId="457"/>
        </pc:sldMkLst>
      </pc:sldChg>
      <pc:sldChg chg="addSp delSp modSp add del mod setBg delAnim setClrOvrMap delDesignElem">
        <pc:chgData name="Damian Gordon" userId="796278f3-970d-4a3b-8137-dc597a054133" providerId="ADAL" clId="{45BE5AB9-231A-4059-8C30-6EA104990523}" dt="2024-07-02T17:24:04.948" v="714" actId="2696"/>
        <pc:sldMkLst>
          <pc:docMk/>
          <pc:sldMk cId="1666678026" sldId="458"/>
        </pc:sldMkLst>
      </pc:sldChg>
      <pc:sldChg chg="delSp add ord setBg delDesignElem">
        <pc:chgData name="Damian Gordon" userId="796278f3-970d-4a3b-8137-dc597a054133" providerId="ADAL" clId="{45BE5AB9-231A-4059-8C30-6EA104990523}" dt="2024-07-02T22:22:46.034" v="4430"/>
        <pc:sldMkLst>
          <pc:docMk/>
          <pc:sldMk cId="2123894225" sldId="458"/>
        </pc:sldMkLst>
      </pc:sldChg>
      <pc:sldChg chg="add ord">
        <pc:chgData name="Damian Gordon" userId="796278f3-970d-4a3b-8137-dc597a054133" providerId="ADAL" clId="{45BE5AB9-231A-4059-8C30-6EA104990523}" dt="2024-07-02T22:22:46.034" v="4430"/>
        <pc:sldMkLst>
          <pc:docMk/>
          <pc:sldMk cId="535991383" sldId="459"/>
        </pc:sldMkLst>
      </pc:sldChg>
      <pc:sldChg chg="delSp modSp add del setBg delDesignElem">
        <pc:chgData name="Damian Gordon" userId="796278f3-970d-4a3b-8137-dc597a054133" providerId="ADAL" clId="{45BE5AB9-231A-4059-8C30-6EA104990523}" dt="2024-07-02T17:24:04.948" v="714" actId="2696"/>
        <pc:sldMkLst>
          <pc:docMk/>
          <pc:sldMk cId="2670569266" sldId="459"/>
        </pc:sldMkLst>
      </pc:sldChg>
      <pc:sldChg chg="modSp new mod">
        <pc:chgData name="Damian Gordon" userId="796278f3-970d-4a3b-8137-dc597a054133" providerId="ADAL" clId="{45BE5AB9-231A-4059-8C30-6EA104990523}" dt="2024-07-02T17:34:31.512" v="724"/>
        <pc:sldMkLst>
          <pc:docMk/>
          <pc:sldMk cId="1223211032" sldId="460"/>
        </pc:sldMkLst>
      </pc:sldChg>
      <pc:sldChg chg="modSp add mod">
        <pc:chgData name="Damian Gordon" userId="796278f3-970d-4a3b-8137-dc597a054133" providerId="ADAL" clId="{45BE5AB9-231A-4059-8C30-6EA104990523}" dt="2024-07-02T18:36:21.607" v="931" actId="20577"/>
        <pc:sldMkLst>
          <pc:docMk/>
          <pc:sldMk cId="3805323869" sldId="461"/>
        </pc:sldMkLst>
      </pc:sldChg>
      <pc:sldChg chg="addSp modSp add mod">
        <pc:chgData name="Damian Gordon" userId="796278f3-970d-4a3b-8137-dc597a054133" providerId="ADAL" clId="{45BE5AB9-231A-4059-8C30-6EA104990523}" dt="2024-07-03T02:05:05.381" v="5862" actId="1076"/>
        <pc:sldMkLst>
          <pc:docMk/>
          <pc:sldMk cId="904566246" sldId="462"/>
        </pc:sldMkLst>
      </pc:sldChg>
      <pc:sldChg chg="modSp add del mod">
        <pc:chgData name="Damian Gordon" userId="796278f3-970d-4a3b-8137-dc597a054133" providerId="ADAL" clId="{45BE5AB9-231A-4059-8C30-6EA104990523}" dt="2024-07-03T02:01:42.696" v="5812" actId="47"/>
        <pc:sldMkLst>
          <pc:docMk/>
          <pc:sldMk cId="2976161511" sldId="463"/>
        </pc:sldMkLst>
      </pc:sldChg>
      <pc:sldChg chg="modSp add mod ord">
        <pc:chgData name="Damian Gordon" userId="796278f3-970d-4a3b-8137-dc597a054133" providerId="ADAL" clId="{45BE5AB9-231A-4059-8C30-6EA104990523}" dt="2024-07-02T19:51:15.532" v="1584" actId="20577"/>
        <pc:sldMkLst>
          <pc:docMk/>
          <pc:sldMk cId="1192466586" sldId="464"/>
        </pc:sldMkLst>
      </pc:sldChg>
      <pc:sldChg chg="add del">
        <pc:chgData name="Damian Gordon" userId="796278f3-970d-4a3b-8137-dc597a054133" providerId="ADAL" clId="{45BE5AB9-231A-4059-8C30-6EA104990523}" dt="2024-07-02T19:33:04.190" v="935"/>
        <pc:sldMkLst>
          <pc:docMk/>
          <pc:sldMk cId="3294348860" sldId="464"/>
        </pc:sldMkLst>
      </pc:sldChg>
      <pc:sldChg chg="modSp add mod">
        <pc:chgData name="Damian Gordon" userId="796278f3-970d-4a3b-8137-dc597a054133" providerId="ADAL" clId="{45BE5AB9-231A-4059-8C30-6EA104990523}" dt="2024-07-02T22:05:10.599" v="3652" actId="20577"/>
        <pc:sldMkLst>
          <pc:docMk/>
          <pc:sldMk cId="1760058381" sldId="465"/>
        </pc:sldMkLst>
      </pc:sldChg>
      <pc:sldChg chg="addSp delSp modSp add mod setBg">
        <pc:chgData name="Damian Gordon" userId="796278f3-970d-4a3b-8137-dc597a054133" providerId="ADAL" clId="{45BE5AB9-231A-4059-8C30-6EA104990523}" dt="2024-07-02T20:04:12.217" v="1977" actId="26606"/>
        <pc:sldMkLst>
          <pc:docMk/>
          <pc:sldMk cId="1257956994" sldId="466"/>
        </pc:sldMkLst>
      </pc:sldChg>
      <pc:sldChg chg="modSp add mod">
        <pc:chgData name="Damian Gordon" userId="796278f3-970d-4a3b-8137-dc597a054133" providerId="ADAL" clId="{45BE5AB9-231A-4059-8C30-6EA104990523}" dt="2024-07-02T20:45:20.738" v="2205" actId="113"/>
        <pc:sldMkLst>
          <pc:docMk/>
          <pc:sldMk cId="2442904923" sldId="467"/>
        </pc:sldMkLst>
      </pc:sldChg>
      <pc:sldChg chg="add del">
        <pc:chgData name="Damian Gordon" userId="796278f3-970d-4a3b-8137-dc597a054133" providerId="ADAL" clId="{45BE5AB9-231A-4059-8C30-6EA104990523}" dt="2024-07-02T19:47:47.587" v="1445"/>
        <pc:sldMkLst>
          <pc:docMk/>
          <pc:sldMk cId="3204454298" sldId="467"/>
        </pc:sldMkLst>
      </pc:sldChg>
      <pc:sldChg chg="add del">
        <pc:chgData name="Damian Gordon" userId="796278f3-970d-4a3b-8137-dc597a054133" providerId="ADAL" clId="{45BE5AB9-231A-4059-8C30-6EA104990523}" dt="2024-07-02T19:47:38.276" v="1443"/>
        <pc:sldMkLst>
          <pc:docMk/>
          <pc:sldMk cId="3386841957" sldId="467"/>
        </pc:sldMkLst>
      </pc:sldChg>
      <pc:sldChg chg="modSp add mod">
        <pc:chgData name="Damian Gordon" userId="796278f3-970d-4a3b-8137-dc597a054133" providerId="ADAL" clId="{45BE5AB9-231A-4059-8C30-6EA104990523}" dt="2024-07-02T19:56:28.518" v="1796" actId="5793"/>
        <pc:sldMkLst>
          <pc:docMk/>
          <pc:sldMk cId="4229316256" sldId="468"/>
        </pc:sldMkLst>
      </pc:sldChg>
      <pc:sldChg chg="addSp delSp modSp add mod">
        <pc:chgData name="Damian Gordon" userId="796278f3-970d-4a3b-8137-dc597a054133" providerId="ADAL" clId="{45BE5AB9-231A-4059-8C30-6EA104990523}" dt="2024-07-02T20:04:16.101" v="1979"/>
        <pc:sldMkLst>
          <pc:docMk/>
          <pc:sldMk cId="2479653310" sldId="469"/>
        </pc:sldMkLst>
      </pc:sldChg>
      <pc:sldChg chg="addSp delSp modSp add mod">
        <pc:chgData name="Damian Gordon" userId="796278f3-970d-4a3b-8137-dc597a054133" providerId="ADAL" clId="{45BE5AB9-231A-4059-8C30-6EA104990523}" dt="2024-07-02T20:45:54.715" v="2208" actId="113"/>
        <pc:sldMkLst>
          <pc:docMk/>
          <pc:sldMk cId="3367475694" sldId="470"/>
        </pc:sldMkLst>
      </pc:sldChg>
      <pc:sldChg chg="modSp add mod">
        <pc:chgData name="Damian Gordon" userId="796278f3-970d-4a3b-8137-dc597a054133" providerId="ADAL" clId="{45BE5AB9-231A-4059-8C30-6EA104990523}" dt="2024-07-02T20:50:02.730" v="2219" actId="20577"/>
        <pc:sldMkLst>
          <pc:docMk/>
          <pc:sldMk cId="2270169773" sldId="471"/>
        </pc:sldMkLst>
      </pc:sldChg>
      <pc:sldChg chg="addSp delSp modSp add mod">
        <pc:chgData name="Damian Gordon" userId="796278f3-970d-4a3b-8137-dc597a054133" providerId="ADAL" clId="{45BE5AB9-231A-4059-8C30-6EA104990523}" dt="2024-07-02T21:02:44.411" v="2561" actId="20577"/>
        <pc:sldMkLst>
          <pc:docMk/>
          <pc:sldMk cId="771842511" sldId="472"/>
        </pc:sldMkLst>
      </pc:sldChg>
      <pc:sldChg chg="addSp delSp modSp add mod ord">
        <pc:chgData name="Damian Gordon" userId="796278f3-970d-4a3b-8137-dc597a054133" providerId="ADAL" clId="{45BE5AB9-231A-4059-8C30-6EA104990523}" dt="2024-07-02T20:57:07.806" v="2442" actId="14100"/>
        <pc:sldMkLst>
          <pc:docMk/>
          <pc:sldMk cId="242179878" sldId="473"/>
        </pc:sldMkLst>
      </pc:sldChg>
      <pc:sldChg chg="modSp add mod">
        <pc:chgData name="Damian Gordon" userId="796278f3-970d-4a3b-8137-dc597a054133" providerId="ADAL" clId="{45BE5AB9-231A-4059-8C30-6EA104990523}" dt="2024-07-04T22:23:09.666" v="7541" actId="20577"/>
        <pc:sldMkLst>
          <pc:docMk/>
          <pc:sldMk cId="4095918154" sldId="474"/>
        </pc:sldMkLst>
      </pc:sldChg>
      <pc:sldChg chg="addSp delSp modSp add mod">
        <pc:chgData name="Damian Gordon" userId="796278f3-970d-4a3b-8137-dc597a054133" providerId="ADAL" clId="{45BE5AB9-231A-4059-8C30-6EA104990523}" dt="2024-07-02T22:19:00.676" v="4426" actId="166"/>
        <pc:sldMkLst>
          <pc:docMk/>
          <pc:sldMk cId="1680599265" sldId="475"/>
        </pc:sldMkLst>
      </pc:sldChg>
      <pc:sldChg chg="addSp delSp modSp add mod ord">
        <pc:chgData name="Damian Gordon" userId="796278f3-970d-4a3b-8137-dc597a054133" providerId="ADAL" clId="{45BE5AB9-231A-4059-8C30-6EA104990523}" dt="2024-07-02T22:12:18.576" v="4286" actId="20577"/>
        <pc:sldMkLst>
          <pc:docMk/>
          <pc:sldMk cId="726544470" sldId="476"/>
        </pc:sldMkLst>
      </pc:sldChg>
      <pc:sldChg chg="addSp modSp add mod">
        <pc:chgData name="Damian Gordon" userId="796278f3-970d-4a3b-8137-dc597a054133" providerId="ADAL" clId="{45BE5AB9-231A-4059-8C30-6EA104990523}" dt="2024-07-02T22:15:19.097" v="4417" actId="20577"/>
        <pc:sldMkLst>
          <pc:docMk/>
          <pc:sldMk cId="3244980195" sldId="477"/>
        </pc:sldMkLst>
      </pc:sldChg>
      <pc:sldChg chg="addSp delSp modSp add mod ord setBg modClrScheme chgLayout modNotesTx">
        <pc:chgData name="Damian Gordon" userId="796278f3-970d-4a3b-8137-dc597a054133" providerId="ADAL" clId="{45BE5AB9-231A-4059-8C30-6EA104990523}" dt="2024-07-02T23:12:04.629" v="4896" actId="313"/>
        <pc:sldMkLst>
          <pc:docMk/>
          <pc:sldMk cId="1250634738" sldId="478"/>
        </pc:sldMkLst>
      </pc:sldChg>
      <pc:sldChg chg="delSp add setBg delDesignElem">
        <pc:chgData name="Damian Gordon" userId="796278f3-970d-4a3b-8137-dc597a054133" providerId="ADAL" clId="{45BE5AB9-231A-4059-8C30-6EA104990523}" dt="2024-07-02T23:12:55.511" v="4898"/>
        <pc:sldMkLst>
          <pc:docMk/>
          <pc:sldMk cId="1806556789" sldId="479"/>
        </pc:sldMkLst>
      </pc:sldChg>
      <pc:sldChg chg="delSp add setBg delDesignElem">
        <pc:chgData name="Damian Gordon" userId="796278f3-970d-4a3b-8137-dc597a054133" providerId="ADAL" clId="{45BE5AB9-231A-4059-8C30-6EA104990523}" dt="2024-07-02T23:13:06.465" v="4900"/>
        <pc:sldMkLst>
          <pc:docMk/>
          <pc:sldMk cId="349856633" sldId="480"/>
        </pc:sldMkLst>
      </pc:sldChg>
      <pc:sldChg chg="delSp modSp add mod ord">
        <pc:chgData name="Damian Gordon" userId="796278f3-970d-4a3b-8137-dc597a054133" providerId="ADAL" clId="{45BE5AB9-231A-4059-8C30-6EA104990523}" dt="2024-07-04T21:30:37.751" v="6802" actId="20577"/>
        <pc:sldMkLst>
          <pc:docMk/>
          <pc:sldMk cId="3206431685" sldId="481"/>
        </pc:sldMkLst>
      </pc:sldChg>
      <pc:sldChg chg="modSp add mod ord">
        <pc:chgData name="Damian Gordon" userId="796278f3-970d-4a3b-8137-dc597a054133" providerId="ADAL" clId="{45BE5AB9-231A-4059-8C30-6EA104990523}" dt="2024-07-05T00:13:02.846" v="9570"/>
        <pc:sldMkLst>
          <pc:docMk/>
          <pc:sldMk cId="3546274248" sldId="482"/>
        </pc:sldMkLst>
      </pc:sldChg>
      <pc:sldChg chg="modSp add mod setBg">
        <pc:chgData name="Damian Gordon" userId="796278f3-970d-4a3b-8137-dc597a054133" providerId="ADAL" clId="{45BE5AB9-231A-4059-8C30-6EA104990523}" dt="2024-07-03T02:12:00.308" v="6086" actId="20577"/>
        <pc:sldMkLst>
          <pc:docMk/>
          <pc:sldMk cId="379198112" sldId="483"/>
        </pc:sldMkLst>
      </pc:sldChg>
      <pc:sldChg chg="addSp delSp modSp add mod ord">
        <pc:chgData name="Damian Gordon" userId="796278f3-970d-4a3b-8137-dc597a054133" providerId="ADAL" clId="{45BE5AB9-231A-4059-8C30-6EA104990523}" dt="2024-07-03T01:29:09.101" v="5807"/>
        <pc:sldMkLst>
          <pc:docMk/>
          <pc:sldMk cId="984733568" sldId="484"/>
        </pc:sldMkLst>
      </pc:sldChg>
      <pc:sldChg chg="modSp add mod ord">
        <pc:chgData name="Damian Gordon" userId="796278f3-970d-4a3b-8137-dc597a054133" providerId="ADAL" clId="{45BE5AB9-231A-4059-8C30-6EA104990523}" dt="2024-07-03T02:06:44.188" v="5961" actId="20577"/>
        <pc:sldMkLst>
          <pc:docMk/>
          <pc:sldMk cId="2307912514" sldId="485"/>
        </pc:sldMkLst>
      </pc:sldChg>
      <pc:sldChg chg="modSp add mod ord">
        <pc:chgData name="Damian Gordon" userId="796278f3-970d-4a3b-8137-dc597a054133" providerId="ADAL" clId="{45BE5AB9-231A-4059-8C30-6EA104990523}" dt="2024-07-04T13:26:57.278" v="6137" actId="20577"/>
        <pc:sldMkLst>
          <pc:docMk/>
          <pc:sldMk cId="1380855924" sldId="490"/>
        </pc:sldMkLst>
      </pc:sldChg>
      <pc:sldChg chg="addSp delSp modSp add mod ord">
        <pc:chgData name="Damian Gordon" userId="796278f3-970d-4a3b-8137-dc597a054133" providerId="ADAL" clId="{45BE5AB9-231A-4059-8C30-6EA104990523}" dt="2024-07-04T21:34:14.129" v="6892" actId="20577"/>
        <pc:sldMkLst>
          <pc:docMk/>
          <pc:sldMk cId="2429902519" sldId="491"/>
        </pc:sldMkLst>
      </pc:sldChg>
      <pc:sldChg chg="addSp delSp modSp add mod">
        <pc:chgData name="Damian Gordon" userId="796278f3-970d-4a3b-8137-dc597a054133" providerId="ADAL" clId="{45BE5AB9-231A-4059-8C30-6EA104990523}" dt="2024-07-04T21:40:27.632" v="7230" actId="164"/>
        <pc:sldMkLst>
          <pc:docMk/>
          <pc:sldMk cId="604262449" sldId="492"/>
        </pc:sldMkLst>
      </pc:sldChg>
      <pc:sldChg chg="delSp modSp add mod ord">
        <pc:chgData name="Damian Gordon" userId="796278f3-970d-4a3b-8137-dc597a054133" providerId="ADAL" clId="{45BE5AB9-231A-4059-8C30-6EA104990523}" dt="2024-07-04T22:16:07.130" v="7290" actId="20577"/>
        <pc:sldMkLst>
          <pc:docMk/>
          <pc:sldMk cId="2042089025" sldId="493"/>
        </pc:sldMkLst>
      </pc:sldChg>
      <pc:sldChg chg="addSp delSp modSp add mod ord">
        <pc:chgData name="Damian Gordon" userId="796278f3-970d-4a3b-8137-dc597a054133" providerId="ADAL" clId="{45BE5AB9-231A-4059-8C30-6EA104990523}" dt="2024-07-04T22:18:40.425" v="7347" actId="1076"/>
        <pc:sldMkLst>
          <pc:docMk/>
          <pc:sldMk cId="3013569237" sldId="494"/>
        </pc:sldMkLst>
      </pc:sldChg>
      <pc:sldChg chg="modSp add mod ord">
        <pc:chgData name="Damian Gordon" userId="796278f3-970d-4a3b-8137-dc597a054133" providerId="ADAL" clId="{45BE5AB9-231A-4059-8C30-6EA104990523}" dt="2024-07-05T00:13:06.866" v="9572"/>
        <pc:sldMkLst>
          <pc:docMk/>
          <pc:sldMk cId="2129605758" sldId="495"/>
        </pc:sldMkLst>
      </pc:sldChg>
      <pc:sldChg chg="add del">
        <pc:chgData name="Damian Gordon" userId="796278f3-970d-4a3b-8137-dc597a054133" providerId="ADAL" clId="{45BE5AB9-231A-4059-8C30-6EA104990523}" dt="2024-07-04T22:17:44.687" v="7295"/>
        <pc:sldMkLst>
          <pc:docMk/>
          <pc:sldMk cId="2936821892" sldId="495"/>
        </pc:sldMkLst>
      </pc:sldChg>
      <pc:sldChg chg="modSp add mod ord">
        <pc:chgData name="Damian Gordon" userId="796278f3-970d-4a3b-8137-dc597a054133" providerId="ADAL" clId="{45BE5AB9-231A-4059-8C30-6EA104990523}" dt="2024-07-04T22:25:12.544" v="7798" actId="20577"/>
        <pc:sldMkLst>
          <pc:docMk/>
          <pc:sldMk cId="916282007" sldId="496"/>
        </pc:sldMkLst>
      </pc:sldChg>
      <pc:sldChg chg="addSp delSp modSp add del mod">
        <pc:chgData name="Damian Gordon" userId="796278f3-970d-4a3b-8137-dc597a054133" providerId="ADAL" clId="{45BE5AB9-231A-4059-8C30-6EA104990523}" dt="2024-07-04T23:18:48.750" v="8540"/>
        <pc:sldMkLst>
          <pc:docMk/>
          <pc:sldMk cId="1714894558" sldId="497"/>
        </pc:sldMkLst>
      </pc:sldChg>
      <pc:sldChg chg="addSp delSp modSp add mod">
        <pc:chgData name="Damian Gordon" userId="796278f3-970d-4a3b-8137-dc597a054133" providerId="ADAL" clId="{45BE5AB9-231A-4059-8C30-6EA104990523}" dt="2024-07-04T23:18:16.914" v="8539" actId="1038"/>
        <pc:sldMkLst>
          <pc:docMk/>
          <pc:sldMk cId="3235607215" sldId="498"/>
        </pc:sldMkLst>
      </pc:sldChg>
      <pc:sldChg chg="addSp modSp add mod">
        <pc:chgData name="Damian Gordon" userId="796278f3-970d-4a3b-8137-dc597a054133" providerId="ADAL" clId="{45BE5AB9-231A-4059-8C30-6EA104990523}" dt="2024-07-04T23:18:55.483" v="8541"/>
        <pc:sldMkLst>
          <pc:docMk/>
          <pc:sldMk cId="1002063520" sldId="499"/>
        </pc:sldMkLst>
      </pc:sldChg>
      <pc:sldChg chg="modSp add mod">
        <pc:chgData name="Damian Gordon" userId="796278f3-970d-4a3b-8137-dc597a054133" providerId="ADAL" clId="{45BE5AB9-231A-4059-8C30-6EA104990523}" dt="2024-07-04T23:32:28.927" v="8774" actId="20577"/>
        <pc:sldMkLst>
          <pc:docMk/>
          <pc:sldMk cId="1877588735" sldId="500"/>
        </pc:sldMkLst>
      </pc:sldChg>
      <pc:sldChg chg="addSp delSp modSp add mod">
        <pc:chgData name="Damian Gordon" userId="796278f3-970d-4a3b-8137-dc597a054133" providerId="ADAL" clId="{45BE5AB9-231A-4059-8C30-6EA104990523}" dt="2024-07-05T00:21:41.922" v="9610" actId="27636"/>
        <pc:sldMkLst>
          <pc:docMk/>
          <pc:sldMk cId="3745148219" sldId="501"/>
        </pc:sldMkLst>
      </pc:sldChg>
      <pc:sldChg chg="addSp delSp modSp add mod">
        <pc:chgData name="Damian Gordon" userId="796278f3-970d-4a3b-8137-dc597a054133" providerId="ADAL" clId="{45BE5AB9-231A-4059-8C30-6EA104990523}" dt="2024-07-04T23:47:32.931" v="9122" actId="1076"/>
        <pc:sldMkLst>
          <pc:docMk/>
          <pc:sldMk cId="845731733" sldId="502"/>
        </pc:sldMkLst>
      </pc:sldChg>
      <pc:sldChg chg="addSp delSp modSp add mod ord setBg">
        <pc:chgData name="Damian Gordon" userId="796278f3-970d-4a3b-8137-dc597a054133" providerId="ADAL" clId="{45BE5AB9-231A-4059-8C30-6EA104990523}" dt="2024-07-04T23:47:52.970" v="9125"/>
        <pc:sldMkLst>
          <pc:docMk/>
          <pc:sldMk cId="4159563849" sldId="503"/>
        </pc:sldMkLst>
      </pc:sldChg>
      <pc:sldChg chg="delSp modSp add mod">
        <pc:chgData name="Damian Gordon" userId="796278f3-970d-4a3b-8137-dc597a054133" providerId="ADAL" clId="{45BE5AB9-231A-4059-8C30-6EA104990523}" dt="2024-07-05T00:12:19.429" v="9568" actId="20577"/>
        <pc:sldMkLst>
          <pc:docMk/>
          <pc:sldMk cId="2602717721" sldId="504"/>
        </pc:sldMkLst>
      </pc:sldChg>
      <pc:sldChg chg="addSp delSp modSp add mod ord">
        <pc:chgData name="Damian Gordon" userId="796278f3-970d-4a3b-8137-dc597a054133" providerId="ADAL" clId="{45BE5AB9-231A-4059-8C30-6EA104990523}" dt="2024-07-05T00:14:00.740" v="9574"/>
        <pc:sldMkLst>
          <pc:docMk/>
          <pc:sldMk cId="1870675293" sldId="505"/>
        </pc:sldMkLst>
      </pc:sldChg>
      <pc:sldChg chg="modSp add mod ord">
        <pc:chgData name="Damian Gordon" userId="796278f3-970d-4a3b-8137-dc597a054133" providerId="ADAL" clId="{45BE5AB9-231A-4059-8C30-6EA104990523}" dt="2024-07-05T00:29:52.330" v="9651" actId="20577"/>
        <pc:sldMkLst>
          <pc:docMk/>
          <pc:sldMk cId="1322034671" sldId="506"/>
        </pc:sldMkLst>
      </pc:sldChg>
      <pc:sldMasterChg chg="addSldLayout delSldLayout">
        <pc:chgData name="Damian Gordon" userId="796278f3-970d-4a3b-8137-dc597a054133" providerId="ADAL" clId="{45BE5AB9-231A-4059-8C30-6EA104990523}" dt="2024-07-02T23:31:11.347" v="5422" actId="47"/>
        <pc:sldMasterMkLst>
          <pc:docMk/>
          <pc:sldMasterMk cId="3735153791" sldId="2147483854"/>
        </pc:sldMasterMkLst>
        <pc:sldLayoutChg chg="add del">
          <pc:chgData name="Damian Gordon" userId="796278f3-970d-4a3b-8137-dc597a054133" providerId="ADAL" clId="{45BE5AB9-231A-4059-8C30-6EA104990523}" dt="2024-07-02T23:31:11.347" v="5422" actId="47"/>
          <pc:sldLayoutMkLst>
            <pc:docMk/>
            <pc:sldMasterMk cId="3735153791" sldId="2147483854"/>
            <pc:sldLayoutMk cId="1017363663" sldId="2147483866"/>
          </pc:sldLayoutMkLst>
        </pc:sldLayoutChg>
        <pc:sldLayoutChg chg="add del">
          <pc:chgData name="Damian Gordon" userId="796278f3-970d-4a3b-8137-dc597a054133" providerId="ADAL" clId="{45BE5AB9-231A-4059-8C30-6EA104990523}" dt="2024-07-02T23:31:11.347" v="5422" actId="47"/>
          <pc:sldLayoutMkLst>
            <pc:docMk/>
            <pc:sldMasterMk cId="3735153791" sldId="2147483854"/>
            <pc:sldLayoutMk cId="2799629015" sldId="2147483867"/>
          </pc:sldLayoutMkLst>
        </pc:sldLayoutChg>
      </pc:sldMasterChg>
    </pc:docChg>
  </pc:docChgLst>
  <pc:docChgLst>
    <pc:chgData name="Damian Gordon" userId="796278f3-970d-4a3b-8137-dc597a054133" providerId="ADAL" clId="{E11DB362-EE92-45F0-8898-436E8D5B1720}"/>
    <pc:docChg chg="custSel addSld delSld modSld">
      <pc:chgData name="Damian Gordon" userId="796278f3-970d-4a3b-8137-dc597a054133" providerId="ADAL" clId="{E11DB362-EE92-45F0-8898-436E8D5B1720}" dt="2024-10-08T16:04:38.265" v="71" actId="207"/>
      <pc:docMkLst>
        <pc:docMk/>
      </pc:docMkLst>
      <pc:sldChg chg="modSp add del mod setBg">
        <pc:chgData name="Damian Gordon" userId="796278f3-970d-4a3b-8137-dc597a054133" providerId="ADAL" clId="{E11DB362-EE92-45F0-8898-436E8D5B1720}" dt="2024-10-08T16:01:42.750" v="51" actId="20577"/>
        <pc:sldMkLst>
          <pc:docMk/>
          <pc:sldMk cId="1941464876" sldId="256"/>
        </pc:sldMkLst>
      </pc:sldChg>
      <pc:sldChg chg="delSp add del mod">
        <pc:chgData name="Damian Gordon" userId="796278f3-970d-4a3b-8137-dc597a054133" providerId="ADAL" clId="{E11DB362-EE92-45F0-8898-436E8D5B1720}" dt="2024-10-08T16:01:52.492" v="52" actId="478"/>
        <pc:sldMkLst>
          <pc:docMk/>
          <pc:sldMk cId="321388942" sldId="259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282645631" sldId="275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622898926" sldId="284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975598866" sldId="287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430019511" sldId="296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515287571" sldId="297"/>
        </pc:sldMkLst>
      </pc:sldChg>
      <pc:sldChg chg="delSp add del setBg delDesignElem">
        <pc:chgData name="Damian Gordon" userId="796278f3-970d-4a3b-8137-dc597a054133" providerId="ADAL" clId="{E11DB362-EE92-45F0-8898-436E8D5B1720}" dt="2024-10-08T16:01:37.469" v="42"/>
        <pc:sldMkLst>
          <pc:docMk/>
          <pc:sldMk cId="1898965013" sldId="426"/>
        </pc:sldMkLst>
      </pc:sldChg>
      <pc:sldChg chg="delSp add del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2126172313" sldId="427"/>
        </pc:sldMkLst>
      </pc:sldChg>
      <pc:sldChg chg="delSp modSp add del setBg delDesignElem">
        <pc:chgData name="Damian Gordon" userId="796278f3-970d-4a3b-8137-dc597a054133" providerId="ADAL" clId="{E11DB362-EE92-45F0-8898-436E8D5B1720}" dt="2024-10-08T16:04:38.265" v="71" actId="207"/>
        <pc:sldMkLst>
          <pc:docMk/>
          <pc:sldMk cId="3444012768" sldId="42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735875418" sldId="43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233871246" sldId="43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316991471" sldId="45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730100669" sldId="454"/>
        </pc:sldMkLst>
      </pc:sldChg>
      <pc:sldChg chg="delSp add del setBg delDesignElem">
        <pc:chgData name="Damian Gordon" userId="796278f3-970d-4a3b-8137-dc597a054133" providerId="ADAL" clId="{E11DB362-EE92-45F0-8898-436E8D5B1720}" dt="2024-10-08T16:01:37.469" v="42"/>
        <pc:sldMkLst>
          <pc:docMk/>
          <pc:sldMk cId="2603971186" sldId="45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123894225" sldId="45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535991383" sldId="45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805323869" sldId="46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904566246" sldId="46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192466586" sldId="46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760058381" sldId="46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257956994" sldId="46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442904923" sldId="46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229316256" sldId="46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479653310" sldId="46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367475694" sldId="47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270169773" sldId="47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771842511" sldId="47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42179878" sldId="47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095918154" sldId="47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680599265" sldId="47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726544470" sldId="47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244980195" sldId="477"/>
        </pc:sldMkLst>
      </pc:sldChg>
      <pc:sldChg chg="add del setBg">
        <pc:chgData name="Damian Gordon" userId="796278f3-970d-4a3b-8137-dc597a054133" providerId="ADAL" clId="{E11DB362-EE92-45F0-8898-436E8D5B1720}" dt="2024-10-08T16:01:37.469" v="42"/>
        <pc:sldMkLst>
          <pc:docMk/>
          <pc:sldMk cId="1250634738" sldId="47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806556789" sldId="479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49856633" sldId="48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206431685" sldId="48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546274248" sldId="48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79198112" sldId="48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984733568" sldId="48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307912514" sldId="485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848709099" sldId="486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679135151" sldId="48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201349747" sldId="48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253531965" sldId="48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380855924" sldId="49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429902519" sldId="49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604262449" sldId="49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042089025" sldId="49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013569237" sldId="49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129605758" sldId="49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916282007" sldId="49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714894558" sldId="49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235607215" sldId="49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002063520" sldId="49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877588735" sldId="50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745148219" sldId="50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845731733" sldId="502"/>
        </pc:sldMkLst>
      </pc:sldChg>
      <pc:sldChg chg="delSp add del setBg delDesignElem">
        <pc:chgData name="Damian Gordon" userId="796278f3-970d-4a3b-8137-dc597a054133" providerId="ADAL" clId="{E11DB362-EE92-45F0-8898-436E8D5B1720}" dt="2024-10-08T16:01:37.469" v="42"/>
        <pc:sldMkLst>
          <pc:docMk/>
          <pc:sldMk cId="4159563849" sldId="50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602717721" sldId="50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870675293" sldId="50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322034671" sldId="506"/>
        </pc:sldMkLst>
      </pc:sldChg>
      <pc:sldChg chg="del">
        <pc:chgData name="Damian Gordon" userId="796278f3-970d-4a3b-8137-dc597a054133" providerId="ADAL" clId="{E11DB362-EE92-45F0-8898-436E8D5B1720}" dt="2024-10-05T01:15:13.064" v="13" actId="47"/>
        <pc:sldMkLst>
          <pc:docMk/>
          <pc:sldMk cId="734396448" sldId="507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155610287" sldId="50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721466139" sldId="50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822760810" sldId="50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265199667" sldId="51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228028331" sldId="51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32110398" sldId="512"/>
        </pc:sldMkLst>
      </pc:sldChg>
      <pc:sldChg chg="delSp add del setBg delDesignElem">
        <pc:chgData name="Damian Gordon" userId="796278f3-970d-4a3b-8137-dc597a054133" providerId="ADAL" clId="{E11DB362-EE92-45F0-8898-436E8D5B1720}" dt="2024-10-08T16:01:37.469" v="42"/>
        <pc:sldMkLst>
          <pc:docMk/>
          <pc:sldMk cId="1333166156" sldId="51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619792849" sldId="51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361069070" sldId="51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330554156" sldId="51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356892724" sldId="517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396756843" sldId="51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900040505" sldId="51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392760388" sldId="52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90912281" sldId="52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759057335" sldId="52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480789399" sldId="52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150756904" sldId="52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68884867" sldId="525"/>
        </pc:sldMkLst>
      </pc:sldChg>
      <pc:sldChg chg="delSp add del setBg delDesignElem">
        <pc:chgData name="Damian Gordon" userId="796278f3-970d-4a3b-8137-dc597a054133" providerId="ADAL" clId="{E11DB362-EE92-45F0-8898-436E8D5B1720}" dt="2024-10-08T16:01:37.469" v="42"/>
        <pc:sldMkLst>
          <pc:docMk/>
          <pc:sldMk cId="2598802286" sldId="526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893540225" sldId="52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508920386" sldId="52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648661551" sldId="52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997344540" sldId="530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762826304" sldId="53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4068166" sldId="53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092859899" sldId="53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813614338" sldId="53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876897265" sldId="53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619686503" sldId="53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309501322" sldId="53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418298055" sldId="53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186948603" sldId="53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787492798" sldId="54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572223339" sldId="54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109757825" sldId="54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741549133" sldId="543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251934436" sldId="54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275048363" sldId="54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697168116" sldId="54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810842889" sldId="547"/>
        </pc:sldMkLst>
      </pc:sldChg>
      <pc:sldChg chg="delSp add del setBg delDesignElem">
        <pc:chgData name="Damian Gordon" userId="796278f3-970d-4a3b-8137-dc597a054133" providerId="ADAL" clId="{E11DB362-EE92-45F0-8898-436E8D5B1720}" dt="2024-10-08T16:01:37.469" v="42"/>
        <pc:sldMkLst>
          <pc:docMk/>
          <pc:sldMk cId="194116933" sldId="54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284315641" sldId="54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068285729" sldId="55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132202039" sldId="55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868398000" sldId="55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363125076" sldId="55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314442596" sldId="55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826350951" sldId="55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558959071" sldId="55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62470669" sldId="55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337860375" sldId="55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375753814" sldId="559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2845990101" sldId="560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4152644878" sldId="561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655053635" sldId="562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142153425" sldId="563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023680307" sldId="564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04314410" sldId="565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651527110" sldId="566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041985867" sldId="567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1049163361" sldId="568"/>
        </pc:sldMkLst>
      </pc:sldChg>
      <pc:sldChg chg="add del">
        <pc:chgData name="Damian Gordon" userId="796278f3-970d-4a3b-8137-dc597a054133" providerId="ADAL" clId="{E11DB362-EE92-45F0-8898-436E8D5B1720}" dt="2024-10-08T16:01:37.469" v="42"/>
        <pc:sldMkLst>
          <pc:docMk/>
          <pc:sldMk cId="3455537879" sldId="569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776212791" sldId="570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594457080" sldId="571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594675155" sldId="572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688546140" sldId="573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328414789" sldId="574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937344328" sldId="575"/>
        </pc:sldMkLst>
      </pc:sldChg>
      <pc:sldChg chg="delSp add del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2032234403" sldId="576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526580696" sldId="577"/>
        </pc:sldMkLst>
      </pc:sldChg>
      <pc:sldChg chg="add del setBg">
        <pc:chgData name="Damian Gordon" userId="796278f3-970d-4a3b-8137-dc597a054133" providerId="ADAL" clId="{E11DB362-EE92-45F0-8898-436E8D5B1720}" dt="2024-10-08T16:02:19.152" v="67"/>
        <pc:sldMkLst>
          <pc:docMk/>
          <pc:sldMk cId="2416151916" sldId="578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875053995" sldId="579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168346399" sldId="580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2805120833" sldId="581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924567436" sldId="582"/>
        </pc:sldMkLst>
      </pc:sldChg>
      <pc:sldChg chg="add del setBg">
        <pc:chgData name="Damian Gordon" userId="796278f3-970d-4a3b-8137-dc597a054133" providerId="ADAL" clId="{E11DB362-EE92-45F0-8898-436E8D5B1720}" dt="2024-10-08T16:02:19.152" v="67"/>
        <pc:sldMkLst>
          <pc:docMk/>
          <pc:sldMk cId="3989274539" sldId="583"/>
        </pc:sldMkLst>
      </pc:sldChg>
      <pc:sldChg chg="delSp modSp add del setBg delDesignElem">
        <pc:chgData name="Damian Gordon" userId="796278f3-970d-4a3b-8137-dc597a054133" providerId="ADAL" clId="{E11DB362-EE92-45F0-8898-436E8D5B1720}" dt="2024-10-08T16:04:01.037" v="70" actId="207"/>
        <pc:sldMkLst>
          <pc:docMk/>
          <pc:sldMk cId="2347922812" sldId="584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41597393" sldId="585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200837232" sldId="586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4224188240" sldId="587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914458672" sldId="588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1210758149" sldId="589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490883361" sldId="590"/>
        </pc:sldMkLst>
      </pc:sldChg>
      <pc:sldChg chg="add del">
        <pc:chgData name="Damian Gordon" userId="796278f3-970d-4a3b-8137-dc597a054133" providerId="ADAL" clId="{E11DB362-EE92-45F0-8898-436E8D5B1720}" dt="2024-10-08T16:02:19.152" v="67"/>
        <pc:sldMkLst>
          <pc:docMk/>
          <pc:sldMk cId="3685673864" sldId="591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585900418" sldId="592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4222747186" sldId="592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489123817" sldId="593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288423507" sldId="593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2144767101" sldId="594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163810626" sldId="594"/>
        </pc:sldMkLst>
      </pc:sldChg>
      <pc:sldChg chg="add del setBg">
        <pc:chgData name="Damian Gordon" userId="796278f3-970d-4a3b-8137-dc597a054133" providerId="ADAL" clId="{E11DB362-EE92-45F0-8898-436E8D5B1720}" dt="2024-10-08T16:02:26.588" v="68" actId="47"/>
        <pc:sldMkLst>
          <pc:docMk/>
          <pc:sldMk cId="140867504" sldId="595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21370623" sldId="595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973658102" sldId="596"/>
        </pc:sldMkLst>
      </pc:sldChg>
      <pc:sldChg chg="delSp add setBg delDesignElem">
        <pc:chgData name="Damian Gordon" userId="796278f3-970d-4a3b-8137-dc597a054133" providerId="ADAL" clId="{E11DB362-EE92-45F0-8898-436E8D5B1720}" dt="2024-10-08T16:02:42.411" v="69"/>
        <pc:sldMkLst>
          <pc:docMk/>
          <pc:sldMk cId="2144767101" sldId="596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21370623" sldId="597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565139739" sldId="597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973658102" sldId="598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4286275200" sldId="598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565139739" sldId="599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805823568" sldId="599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033895115" sldId="600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4286275200" sldId="600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98791789" sldId="601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805823568" sldId="601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033895115" sldId="602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691263524" sldId="602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98791789" sldId="603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079019077" sldId="603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691263524" sldId="604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4245555334" sldId="604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596279016" sldId="605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079019077" sldId="605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224993290" sldId="606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4245555334" sldId="606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394449055" sldId="607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596279016" sldId="607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224993290" sldId="608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503270740" sldId="608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287606445" sldId="609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582766082" sldId="609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662314059" sldId="610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2611996078" sldId="610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394449055" sldId="611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4035640068" sldId="611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3029899255" sldId="612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503270740" sldId="612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535749269" sldId="613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287606445" sldId="613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55053776" sldId="614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2611996078" sldId="614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644117154" sldId="615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4035640068" sldId="615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3029899255" sldId="616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742802754" sldId="616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535749269" sldId="617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632979021" sldId="617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55053776" sldId="618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646872657" sldId="618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134427442" sldId="619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644117154" sldId="619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742802754" sldId="620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935890140" sldId="620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436522494" sldId="621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632979021" sldId="621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646872657" sldId="622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2032805289" sldId="622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134427442" sldId="623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112372543" sldId="623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543198833" sldId="624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935890140" sldId="624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436522494" sldId="625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900451400" sldId="625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2032805289" sldId="626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958111492" sldId="626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112372543" sldId="627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626197653" sldId="627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543198833" sldId="628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945392568" sldId="628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900451400" sldId="629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342507811" sldId="629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03496034" sldId="630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958111492" sldId="630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626197653" sldId="631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739348518" sldId="631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2358207514" sldId="632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945392568" sldId="632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51356831" sldId="633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342507811" sldId="633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03496034" sldId="634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654113776" sldId="634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501501749" sldId="635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739348518" sldId="635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2358207514" sldId="636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4225522652" sldId="636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51356831" sldId="637"/>
        </pc:sldMkLst>
      </pc:sldChg>
      <pc:sldChg chg="add del setBg">
        <pc:chgData name="Damian Gordon" userId="796278f3-970d-4a3b-8137-dc597a054133" providerId="ADAL" clId="{E11DB362-EE92-45F0-8898-436E8D5B1720}" dt="2024-10-08T16:01:36.682" v="35" actId="47"/>
        <pc:sldMkLst>
          <pc:docMk/>
          <pc:sldMk cId="1065427732" sldId="637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580184904" sldId="638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654113776" sldId="638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239030630" sldId="639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501501749" sldId="639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288856822" sldId="640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4225522652" sldId="640"/>
        </pc:sldMkLst>
      </pc:sldChg>
      <pc:sldChg chg="add setBg">
        <pc:chgData name="Damian Gordon" userId="796278f3-970d-4a3b-8137-dc597a054133" providerId="ADAL" clId="{E11DB362-EE92-45F0-8898-436E8D5B1720}" dt="2024-10-08T16:02:19.152" v="67"/>
        <pc:sldMkLst>
          <pc:docMk/>
          <pc:sldMk cId="1065427732" sldId="641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675270746" sldId="641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580184904" sldId="642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660847515" sldId="642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239030630" sldId="643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724087362" sldId="643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288856822" sldId="644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751576470" sldId="644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675270746" sldId="645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3084326706" sldId="645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027778201" sldId="646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660847515" sldId="646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255027423" sldId="647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724087362" sldId="647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105297568" sldId="648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751576470" sldId="648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084326706" sldId="649"/>
        </pc:sldMkLst>
      </pc:sldChg>
      <pc:sldChg chg="add del setBg">
        <pc:chgData name="Damian Gordon" userId="796278f3-970d-4a3b-8137-dc597a054133" providerId="ADAL" clId="{E11DB362-EE92-45F0-8898-436E8D5B1720}" dt="2024-10-08T16:01:36.682" v="35" actId="47"/>
        <pc:sldMkLst>
          <pc:docMk/>
          <pc:sldMk cId="3252471190" sldId="649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468201085" sldId="650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027778201" sldId="650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189190211" sldId="651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255027423" sldId="651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105297568" sldId="652"/>
        </pc:sldMkLst>
      </pc:sldChg>
      <pc:sldChg chg="modSp add del mod">
        <pc:chgData name="Damian Gordon" userId="796278f3-970d-4a3b-8137-dc597a054133" providerId="ADAL" clId="{E11DB362-EE92-45F0-8898-436E8D5B1720}" dt="2024-10-08T16:01:36.682" v="35" actId="47"/>
        <pc:sldMkLst>
          <pc:docMk/>
          <pc:sldMk cId="3993176113" sldId="652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629788340" sldId="653"/>
        </pc:sldMkLst>
      </pc:sldChg>
      <pc:sldChg chg="add setBg">
        <pc:chgData name="Damian Gordon" userId="796278f3-970d-4a3b-8137-dc597a054133" providerId="ADAL" clId="{E11DB362-EE92-45F0-8898-436E8D5B1720}" dt="2024-10-08T16:02:19.152" v="67"/>
        <pc:sldMkLst>
          <pc:docMk/>
          <pc:sldMk cId="3252471190" sldId="653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468201085" sldId="654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808008926" sldId="654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189190211" sldId="655"/>
        </pc:sldMkLst>
      </pc:sldChg>
      <pc:sldChg chg="delSp add del setBg delDesignElem">
        <pc:chgData name="Damian Gordon" userId="796278f3-970d-4a3b-8137-dc597a054133" providerId="ADAL" clId="{E11DB362-EE92-45F0-8898-436E8D5B1720}" dt="2024-10-08T16:01:36.682" v="35" actId="47"/>
        <pc:sldMkLst>
          <pc:docMk/>
          <pc:sldMk cId="2069081566" sldId="655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550738726" sldId="656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3993176113" sldId="656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629788340" sldId="657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268440970" sldId="657"/>
        </pc:sldMkLst>
      </pc:sldChg>
      <pc:sldChg chg="add del">
        <pc:chgData name="Damian Gordon" userId="796278f3-970d-4a3b-8137-dc597a054133" providerId="ADAL" clId="{E11DB362-EE92-45F0-8898-436E8D5B1720}" dt="2024-10-08T16:01:36.682" v="35" actId="47"/>
        <pc:sldMkLst>
          <pc:docMk/>
          <pc:sldMk cId="154579201" sldId="658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808008926" sldId="658"/>
        </pc:sldMkLst>
      </pc:sldChg>
      <pc:sldChg chg="delSp add setBg delDesignElem">
        <pc:chgData name="Damian Gordon" userId="796278f3-970d-4a3b-8137-dc597a054133" providerId="ADAL" clId="{E11DB362-EE92-45F0-8898-436E8D5B1720}" dt="2024-10-08T16:02:19.152" v="67"/>
        <pc:sldMkLst>
          <pc:docMk/>
          <pc:sldMk cId="2069081566" sldId="659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550738726" sldId="660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268440970" sldId="661"/>
        </pc:sldMkLst>
      </pc:sldChg>
      <pc:sldChg chg="add">
        <pc:chgData name="Damian Gordon" userId="796278f3-970d-4a3b-8137-dc597a054133" providerId="ADAL" clId="{E11DB362-EE92-45F0-8898-436E8D5B1720}" dt="2024-10-08T16:02:19.152" v="67"/>
        <pc:sldMkLst>
          <pc:docMk/>
          <pc:sldMk cId="154579201" sldId="662"/>
        </pc:sldMkLst>
      </pc:sldChg>
    </pc:docChg>
  </pc:docChgLst>
  <pc:docChgLst>
    <pc:chgData name="Damian Gordon" userId="796278f3-970d-4a3b-8137-dc597a054133" providerId="ADAL" clId="{7CCB2453-B988-4C8A-BC5C-4BF3F9838CCC}"/>
    <pc:docChg chg="undo custSel addSld delSld modSld sldOrd">
      <pc:chgData name="Damian Gordon" userId="796278f3-970d-4a3b-8137-dc597a054133" providerId="ADAL" clId="{7CCB2453-B988-4C8A-BC5C-4BF3F9838CCC}" dt="2025-02-13T21:59:05.874" v="2021" actId="1076"/>
      <pc:docMkLst>
        <pc:docMk/>
      </pc:docMkLst>
      <pc:sldChg chg="del">
        <pc:chgData name="Damian Gordon" userId="796278f3-970d-4a3b-8137-dc597a054133" providerId="ADAL" clId="{7CCB2453-B988-4C8A-BC5C-4BF3F9838CCC}" dt="2025-02-12T23:23:46.068" v="40" actId="47"/>
        <pc:sldMkLst>
          <pc:docMk/>
          <pc:sldMk cId="321388942" sldId="25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265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2245174951" sldId="315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1347375194" sldId="316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447646541" sldId="317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3508484149" sldId="318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95807881" sldId="319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1954704544" sldId="320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4151453086" sldId="321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76522904" sldId="322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2133708640" sldId="323"/>
        </pc:sldMkLst>
      </pc:sldChg>
      <pc:sldChg chg="modSp add mod">
        <pc:chgData name="Damian Gordon" userId="796278f3-970d-4a3b-8137-dc597a054133" providerId="ADAL" clId="{7CCB2453-B988-4C8A-BC5C-4BF3F9838CCC}" dt="2025-02-12T23:24:26.492" v="52" actId="27636"/>
        <pc:sldMkLst>
          <pc:docMk/>
          <pc:sldMk cId="1604970633" sldId="324"/>
        </pc:sldMkLst>
      </pc:sldChg>
      <pc:sldChg chg="modSp add mod">
        <pc:chgData name="Damian Gordon" userId="796278f3-970d-4a3b-8137-dc597a054133" providerId="ADAL" clId="{7CCB2453-B988-4C8A-BC5C-4BF3F9838CCC}" dt="2025-02-12T23:24:26.486" v="51" actId="27636"/>
        <pc:sldMkLst>
          <pc:docMk/>
          <pc:sldMk cId="991057636" sldId="325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2071386191" sldId="326"/>
        </pc:sldMkLst>
      </pc:sldChg>
      <pc:sldChg chg="delSp add del mod">
        <pc:chgData name="Damian Gordon" userId="796278f3-970d-4a3b-8137-dc597a054133" providerId="ADAL" clId="{7CCB2453-B988-4C8A-BC5C-4BF3F9838CCC}" dt="2025-02-12T23:24:49.549" v="57" actId="47"/>
        <pc:sldMkLst>
          <pc:docMk/>
          <pc:sldMk cId="4282770937" sldId="326"/>
        </pc:sldMkLst>
      </pc:sldChg>
      <pc:sldChg chg="addSp modSp add mod">
        <pc:chgData name="Damian Gordon" userId="796278f3-970d-4a3b-8137-dc597a054133" providerId="ADAL" clId="{7CCB2453-B988-4C8A-BC5C-4BF3F9838CCC}" dt="2025-02-13T12:05:15.150" v="860" actId="20577"/>
        <pc:sldMkLst>
          <pc:docMk/>
          <pc:sldMk cId="2265576516" sldId="327"/>
        </pc:sldMkLst>
      </pc:sldChg>
      <pc:sldChg chg="addSp modSp add">
        <pc:chgData name="Damian Gordon" userId="796278f3-970d-4a3b-8137-dc597a054133" providerId="ADAL" clId="{7CCB2453-B988-4C8A-BC5C-4BF3F9838CCC}" dt="2025-02-13T12:03:47.253" v="820" actId="167"/>
        <pc:sldMkLst>
          <pc:docMk/>
          <pc:sldMk cId="942181218" sldId="328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883800957" sldId="329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1227864695" sldId="330"/>
        </pc:sldMkLst>
      </pc:sldChg>
      <pc:sldChg chg="add del">
        <pc:chgData name="Damian Gordon" userId="796278f3-970d-4a3b-8137-dc597a054133" providerId="ADAL" clId="{7CCB2453-B988-4C8A-BC5C-4BF3F9838CCC}" dt="2025-02-12T23:27:04.433" v="160" actId="47"/>
        <pc:sldMkLst>
          <pc:docMk/>
          <pc:sldMk cId="1490925107" sldId="330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890239170" sldId="331"/>
        </pc:sldMkLst>
      </pc:sldChg>
      <pc:sldChg chg="delSp add del mod">
        <pc:chgData name="Damian Gordon" userId="796278f3-970d-4a3b-8137-dc597a054133" providerId="ADAL" clId="{7CCB2453-B988-4C8A-BC5C-4BF3F9838CCC}" dt="2025-02-12T23:24:55.526" v="59" actId="47"/>
        <pc:sldMkLst>
          <pc:docMk/>
          <pc:sldMk cId="4217484956" sldId="331"/>
        </pc:sldMkLst>
      </pc:sldChg>
      <pc:sldChg chg="delSp add del mod">
        <pc:chgData name="Damian Gordon" userId="796278f3-970d-4a3b-8137-dc597a054133" providerId="ADAL" clId="{7CCB2453-B988-4C8A-BC5C-4BF3F9838CCC}" dt="2025-02-12T23:26:57.789" v="159" actId="47"/>
        <pc:sldMkLst>
          <pc:docMk/>
          <pc:sldMk cId="1177481959" sldId="332"/>
        </pc:sldMkLst>
      </pc:sldChg>
      <pc:sldChg chg="addSp modSp add">
        <pc:chgData name="Damian Gordon" userId="796278f3-970d-4a3b-8137-dc597a054133" providerId="ADAL" clId="{7CCB2453-B988-4C8A-BC5C-4BF3F9838CCC}" dt="2025-02-13T12:03:30.986" v="810" actId="167"/>
        <pc:sldMkLst>
          <pc:docMk/>
          <pc:sldMk cId="259505143" sldId="334"/>
        </pc:sldMkLst>
      </pc:sldChg>
      <pc:sldChg chg="addSp modSp add">
        <pc:chgData name="Damian Gordon" userId="796278f3-970d-4a3b-8137-dc597a054133" providerId="ADAL" clId="{7CCB2453-B988-4C8A-BC5C-4BF3F9838CCC}" dt="2025-02-13T12:03:33.672" v="811"/>
        <pc:sldMkLst>
          <pc:docMk/>
          <pc:sldMk cId="3790258557" sldId="335"/>
        </pc:sldMkLst>
      </pc:sldChg>
      <pc:sldChg chg="addSp modSp add">
        <pc:chgData name="Damian Gordon" userId="796278f3-970d-4a3b-8137-dc597a054133" providerId="ADAL" clId="{7CCB2453-B988-4C8A-BC5C-4BF3F9838CCC}" dt="2025-02-13T12:03:36.018" v="813"/>
        <pc:sldMkLst>
          <pc:docMk/>
          <pc:sldMk cId="2922974100" sldId="336"/>
        </pc:sldMkLst>
      </pc:sldChg>
      <pc:sldChg chg="addSp modSp add">
        <pc:chgData name="Damian Gordon" userId="796278f3-970d-4a3b-8137-dc597a054133" providerId="ADAL" clId="{7CCB2453-B988-4C8A-BC5C-4BF3F9838CCC}" dt="2025-02-13T12:03:38.575" v="815"/>
        <pc:sldMkLst>
          <pc:docMk/>
          <pc:sldMk cId="491459929" sldId="337"/>
        </pc:sldMkLst>
      </pc:sldChg>
      <pc:sldChg chg="addSp modSp add">
        <pc:chgData name="Damian Gordon" userId="796278f3-970d-4a3b-8137-dc597a054133" providerId="ADAL" clId="{7CCB2453-B988-4C8A-BC5C-4BF3F9838CCC}" dt="2025-02-13T12:03:39.941" v="816"/>
        <pc:sldMkLst>
          <pc:docMk/>
          <pc:sldMk cId="3497857478" sldId="338"/>
        </pc:sldMkLst>
      </pc:sldChg>
      <pc:sldChg chg="addSp modSp add">
        <pc:chgData name="Damian Gordon" userId="796278f3-970d-4a3b-8137-dc597a054133" providerId="ADAL" clId="{7CCB2453-B988-4C8A-BC5C-4BF3F9838CCC}" dt="2025-02-13T12:03:41.273" v="817"/>
        <pc:sldMkLst>
          <pc:docMk/>
          <pc:sldMk cId="3602018350" sldId="339"/>
        </pc:sldMkLst>
      </pc:sldChg>
      <pc:sldChg chg="addSp modSp add">
        <pc:chgData name="Damian Gordon" userId="796278f3-970d-4a3b-8137-dc597a054133" providerId="ADAL" clId="{7CCB2453-B988-4C8A-BC5C-4BF3F9838CCC}" dt="2025-02-13T12:03:49.122" v="821"/>
        <pc:sldMkLst>
          <pc:docMk/>
          <pc:sldMk cId="3687689588" sldId="340"/>
        </pc:sldMkLst>
      </pc:sldChg>
      <pc:sldChg chg="addSp modSp add mod">
        <pc:chgData name="Damian Gordon" userId="796278f3-970d-4a3b-8137-dc597a054133" providerId="ADAL" clId="{7CCB2453-B988-4C8A-BC5C-4BF3F9838CCC}" dt="2025-02-13T12:03:53.385" v="823" actId="167"/>
        <pc:sldMkLst>
          <pc:docMk/>
          <pc:sldMk cId="4236122561" sldId="341"/>
        </pc:sldMkLst>
      </pc:sldChg>
      <pc:sldChg chg="addSp modSp add mod ord">
        <pc:chgData name="Damian Gordon" userId="796278f3-970d-4a3b-8137-dc597a054133" providerId="ADAL" clId="{7CCB2453-B988-4C8A-BC5C-4BF3F9838CCC}" dt="2025-02-13T13:39:55.023" v="1177"/>
        <pc:sldMkLst>
          <pc:docMk/>
          <pc:sldMk cId="1410523894" sldId="342"/>
        </pc:sldMkLst>
      </pc:sldChg>
      <pc:sldChg chg="addSp modSp add">
        <pc:chgData name="Damian Gordon" userId="796278f3-970d-4a3b-8137-dc597a054133" providerId="ADAL" clId="{7CCB2453-B988-4C8A-BC5C-4BF3F9838CCC}" dt="2025-02-13T12:03:34.832" v="812"/>
        <pc:sldMkLst>
          <pc:docMk/>
          <pc:sldMk cId="2256061644" sldId="343"/>
        </pc:sldMkLst>
      </pc:sldChg>
      <pc:sldChg chg="addSp modSp add">
        <pc:chgData name="Damian Gordon" userId="796278f3-970d-4a3b-8137-dc597a054133" providerId="ADAL" clId="{7CCB2453-B988-4C8A-BC5C-4BF3F9838CCC}" dt="2025-02-13T12:03:37.214" v="814"/>
        <pc:sldMkLst>
          <pc:docMk/>
          <pc:sldMk cId="4168867785" sldId="344"/>
        </pc:sldMkLst>
      </pc:sldChg>
      <pc:sldChg chg="addSp modSp add">
        <pc:chgData name="Damian Gordon" userId="796278f3-970d-4a3b-8137-dc597a054133" providerId="ADAL" clId="{7CCB2453-B988-4C8A-BC5C-4BF3F9838CCC}" dt="2025-02-13T12:03:58.810" v="826"/>
        <pc:sldMkLst>
          <pc:docMk/>
          <pc:sldMk cId="3114977760" sldId="345"/>
        </pc:sldMkLst>
      </pc:sldChg>
      <pc:sldChg chg="addSp modSp add">
        <pc:chgData name="Damian Gordon" userId="796278f3-970d-4a3b-8137-dc597a054133" providerId="ADAL" clId="{7CCB2453-B988-4C8A-BC5C-4BF3F9838CCC}" dt="2025-02-13T12:04:00.112" v="827"/>
        <pc:sldMkLst>
          <pc:docMk/>
          <pc:sldMk cId="178678050" sldId="347"/>
        </pc:sldMkLst>
      </pc:sldChg>
      <pc:sldChg chg="addSp modSp add">
        <pc:chgData name="Damian Gordon" userId="796278f3-970d-4a3b-8137-dc597a054133" providerId="ADAL" clId="{7CCB2453-B988-4C8A-BC5C-4BF3F9838CCC}" dt="2025-02-13T12:04:01.404" v="828"/>
        <pc:sldMkLst>
          <pc:docMk/>
          <pc:sldMk cId="1609356679" sldId="348"/>
        </pc:sldMkLst>
      </pc:sldChg>
      <pc:sldChg chg="addSp modSp add">
        <pc:chgData name="Damian Gordon" userId="796278f3-970d-4a3b-8137-dc597a054133" providerId="ADAL" clId="{7CCB2453-B988-4C8A-BC5C-4BF3F9838CCC}" dt="2025-02-13T12:04:02.972" v="829"/>
        <pc:sldMkLst>
          <pc:docMk/>
          <pc:sldMk cId="3980841605" sldId="349"/>
        </pc:sldMkLst>
      </pc:sldChg>
      <pc:sldChg chg="addSp modSp add">
        <pc:chgData name="Damian Gordon" userId="796278f3-970d-4a3b-8137-dc597a054133" providerId="ADAL" clId="{7CCB2453-B988-4C8A-BC5C-4BF3F9838CCC}" dt="2025-02-13T12:04:04.167" v="830"/>
        <pc:sldMkLst>
          <pc:docMk/>
          <pc:sldMk cId="1928687620" sldId="350"/>
        </pc:sldMkLst>
      </pc:sldChg>
      <pc:sldChg chg="addSp modSp add">
        <pc:chgData name="Damian Gordon" userId="796278f3-970d-4a3b-8137-dc597a054133" providerId="ADAL" clId="{7CCB2453-B988-4C8A-BC5C-4BF3F9838CCC}" dt="2025-02-13T12:04:05.381" v="831"/>
        <pc:sldMkLst>
          <pc:docMk/>
          <pc:sldMk cId="3263305038" sldId="35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52"/>
        </pc:sldMkLst>
      </pc:sldChg>
      <pc:sldChg chg="addSp modSp add">
        <pc:chgData name="Damian Gordon" userId="796278f3-970d-4a3b-8137-dc597a054133" providerId="ADAL" clId="{7CCB2453-B988-4C8A-BC5C-4BF3F9838CCC}" dt="2025-02-13T12:04:06.527" v="832"/>
        <pc:sldMkLst>
          <pc:docMk/>
          <pc:sldMk cId="1320874784" sldId="352"/>
        </pc:sldMkLst>
      </pc:sldChg>
      <pc:sldChg chg="addSp modSp add">
        <pc:chgData name="Damian Gordon" userId="796278f3-970d-4a3b-8137-dc597a054133" providerId="ADAL" clId="{7CCB2453-B988-4C8A-BC5C-4BF3F9838CCC}" dt="2025-02-13T12:04:07.634" v="833"/>
        <pc:sldMkLst>
          <pc:docMk/>
          <pc:sldMk cId="1552866751" sldId="353"/>
        </pc:sldMkLst>
      </pc:sldChg>
      <pc:sldChg chg="modSp add mod">
        <pc:chgData name="Damian Gordon" userId="796278f3-970d-4a3b-8137-dc597a054133" providerId="ADAL" clId="{7CCB2453-B988-4C8A-BC5C-4BF3F9838CCC}" dt="2025-02-13T12:04:42.468" v="848" actId="20577"/>
        <pc:sldMkLst>
          <pc:docMk/>
          <pc:sldMk cId="583489073" sldId="354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1875159425" sldId="356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57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2921658840" sldId="357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3728578933" sldId="358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412617498" sldId="359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113646607" sldId="360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378193085" sldId="361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4130866318" sldId="362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2078398219" sldId="363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64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3026811102" sldId="364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65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524008479" sldId="365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2352665669" sldId="366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67"/>
        </pc:sldMkLst>
      </pc:sldChg>
      <pc:sldChg chg="add">
        <pc:chgData name="Damian Gordon" userId="796278f3-970d-4a3b-8137-dc597a054133" providerId="ADAL" clId="{7CCB2453-B988-4C8A-BC5C-4BF3F9838CCC}" dt="2025-02-12T23:24:26.398" v="48"/>
        <pc:sldMkLst>
          <pc:docMk/>
          <pc:sldMk cId="2427527981" sldId="367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68"/>
        </pc:sldMkLst>
      </pc:sldChg>
      <pc:sldChg chg="modSp add mod ord">
        <pc:chgData name="Damian Gordon" userId="796278f3-970d-4a3b-8137-dc597a054133" providerId="ADAL" clId="{7CCB2453-B988-4C8A-BC5C-4BF3F9838CCC}" dt="2025-02-12T23:40:36.393" v="345"/>
        <pc:sldMkLst>
          <pc:docMk/>
          <pc:sldMk cId="4287632402" sldId="368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69"/>
        </pc:sldMkLst>
      </pc:sldChg>
      <pc:sldChg chg="add ord modNotes">
        <pc:chgData name="Damian Gordon" userId="796278f3-970d-4a3b-8137-dc597a054133" providerId="ADAL" clId="{7CCB2453-B988-4C8A-BC5C-4BF3F9838CCC}" dt="2025-02-12T23:40:36.393" v="345"/>
        <pc:sldMkLst>
          <pc:docMk/>
          <pc:sldMk cId="66276450" sldId="36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7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75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76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2013949430" sldId="376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2873733511" sldId="378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79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3793113557" sldId="37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0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424043180" sldId="380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1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1582200655" sldId="38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2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3706646146" sldId="382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3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612883609" sldId="383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4"/>
        </pc:sldMkLst>
      </pc:sldChg>
      <pc:sldChg chg="add ord modNotes">
        <pc:chgData name="Damian Gordon" userId="796278f3-970d-4a3b-8137-dc597a054133" providerId="ADAL" clId="{7CCB2453-B988-4C8A-BC5C-4BF3F9838CCC}" dt="2025-02-12T23:40:36.393" v="345"/>
        <pc:sldMkLst>
          <pc:docMk/>
          <pc:sldMk cId="3654849151" sldId="384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5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1623467072" sldId="385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6"/>
        </pc:sldMkLst>
      </pc:sldChg>
      <pc:sldChg chg="add ord modNotes">
        <pc:chgData name="Damian Gordon" userId="796278f3-970d-4a3b-8137-dc597a054133" providerId="ADAL" clId="{7CCB2453-B988-4C8A-BC5C-4BF3F9838CCC}" dt="2025-02-12T23:40:36.393" v="345"/>
        <pc:sldMkLst>
          <pc:docMk/>
          <pc:sldMk cId="543252841" sldId="386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7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2593185041" sldId="387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8"/>
        </pc:sldMkLst>
      </pc:sldChg>
      <pc:sldChg chg="add ord modNotes">
        <pc:chgData name="Damian Gordon" userId="796278f3-970d-4a3b-8137-dc597a054133" providerId="ADAL" clId="{7CCB2453-B988-4C8A-BC5C-4BF3F9838CCC}" dt="2025-02-12T23:40:36.393" v="345"/>
        <pc:sldMkLst>
          <pc:docMk/>
          <pc:sldMk cId="1499993736" sldId="388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89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3008411992" sldId="38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90"/>
        </pc:sldMkLst>
      </pc:sldChg>
      <pc:sldChg chg="add ord modNotes">
        <pc:chgData name="Damian Gordon" userId="796278f3-970d-4a3b-8137-dc597a054133" providerId="ADAL" clId="{7CCB2453-B988-4C8A-BC5C-4BF3F9838CCC}" dt="2025-02-12T23:40:36.393" v="345"/>
        <pc:sldMkLst>
          <pc:docMk/>
          <pc:sldMk cId="3420144071" sldId="390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91"/>
        </pc:sldMkLst>
      </pc:sldChg>
      <pc:sldChg chg="add ord">
        <pc:chgData name="Damian Gordon" userId="796278f3-970d-4a3b-8137-dc597a054133" providerId="ADAL" clId="{7CCB2453-B988-4C8A-BC5C-4BF3F9838CCC}" dt="2025-02-12T23:40:36.393" v="345"/>
        <pc:sldMkLst>
          <pc:docMk/>
          <pc:sldMk cId="3808261308" sldId="39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92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93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0" sldId="394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54579201" sldId="662"/>
        </pc:sldMkLst>
      </pc:sldChg>
      <pc:sldChg chg="del">
        <pc:chgData name="Damian Gordon" userId="796278f3-970d-4a3b-8137-dc597a054133" providerId="ADAL" clId="{7CCB2453-B988-4C8A-BC5C-4BF3F9838CCC}" dt="2025-02-12T23:23:48.833" v="42" actId="47"/>
        <pc:sldMkLst>
          <pc:docMk/>
          <pc:sldMk cId="3491475978" sldId="674"/>
        </pc:sldMkLst>
      </pc:sldChg>
      <pc:sldChg chg="del">
        <pc:chgData name="Damian Gordon" userId="796278f3-970d-4a3b-8137-dc597a054133" providerId="ADAL" clId="{7CCB2453-B988-4C8A-BC5C-4BF3F9838CCC}" dt="2025-02-12T23:23:47.664" v="41" actId="47"/>
        <pc:sldMkLst>
          <pc:docMk/>
          <pc:sldMk cId="743993683" sldId="675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855399301" sldId="710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914316946" sldId="71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09238067" sldId="712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366209758" sldId="713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84852541" sldId="714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517089005" sldId="716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409609985" sldId="717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997956555" sldId="718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305611061" sldId="71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4276385087" sldId="720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829843242" sldId="721"/>
        </pc:sldMkLst>
      </pc:sldChg>
      <pc:sldChg chg="del">
        <pc:chgData name="Damian Gordon" userId="796278f3-970d-4a3b-8137-dc597a054133" providerId="ADAL" clId="{7CCB2453-B988-4C8A-BC5C-4BF3F9838CCC}" dt="2025-02-12T23:23:49.770" v="43" actId="47"/>
        <pc:sldMkLst>
          <pc:docMk/>
          <pc:sldMk cId="3106525926" sldId="728"/>
        </pc:sldMkLst>
      </pc:sldChg>
      <pc:sldChg chg="del">
        <pc:chgData name="Damian Gordon" userId="796278f3-970d-4a3b-8137-dc597a054133" providerId="ADAL" clId="{7CCB2453-B988-4C8A-BC5C-4BF3F9838CCC}" dt="2025-02-12T23:23:50.787" v="44" actId="47"/>
        <pc:sldMkLst>
          <pc:docMk/>
          <pc:sldMk cId="3435914397" sldId="72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398991832" sldId="730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531752897" sldId="73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403527331" sldId="732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098856293" sldId="734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454201824" sldId="735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72122874" sldId="736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629971872" sldId="737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884888909" sldId="738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678541372" sldId="73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892722695" sldId="740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50654358" sldId="74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609051355" sldId="742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355566663" sldId="743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826130402" sldId="745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822008767" sldId="748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004662865" sldId="749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427252544" sldId="750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961461948" sldId="751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50646391" sldId="752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3693855139" sldId="753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107060141" sldId="754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387665616" sldId="755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291946082" sldId="756"/>
        </pc:sldMkLst>
      </pc:sldChg>
      <pc:sldChg chg="del">
        <pc:chgData name="Damian Gordon" userId="796278f3-970d-4a3b-8137-dc597a054133" providerId="ADAL" clId="{7CCB2453-B988-4C8A-BC5C-4BF3F9838CCC}" dt="2025-02-12T23:24:10.591" v="47" actId="47"/>
        <pc:sldMkLst>
          <pc:docMk/>
          <pc:sldMk cId="1929606429" sldId="758"/>
        </pc:sldMkLst>
      </pc:sldChg>
      <pc:sldChg chg="addSp delSp modSp new mod setBg">
        <pc:chgData name="Damian Gordon" userId="796278f3-970d-4a3b-8137-dc597a054133" providerId="ADAL" clId="{7CCB2453-B988-4C8A-BC5C-4BF3F9838CCC}" dt="2025-02-13T16:25:14.629" v="1671" actId="1076"/>
        <pc:sldMkLst>
          <pc:docMk/>
          <pc:sldMk cId="2643554280" sldId="759"/>
        </pc:sldMkLst>
      </pc:sldChg>
      <pc:sldChg chg="addSp delSp modSp add mod setBg">
        <pc:chgData name="Damian Gordon" userId="796278f3-970d-4a3b-8137-dc597a054133" providerId="ADAL" clId="{7CCB2453-B988-4C8A-BC5C-4BF3F9838CCC}" dt="2025-02-13T13:34:38.188" v="1100" actId="1036"/>
        <pc:sldMkLst>
          <pc:docMk/>
          <pc:sldMk cId="2763319627" sldId="760"/>
        </pc:sldMkLst>
      </pc:sldChg>
      <pc:sldChg chg="addSp delSp modSp add mod setBg">
        <pc:chgData name="Damian Gordon" userId="796278f3-970d-4a3b-8137-dc597a054133" providerId="ADAL" clId="{7CCB2453-B988-4C8A-BC5C-4BF3F9838CCC}" dt="2025-02-13T20:20:31.944" v="1696" actId="20577"/>
        <pc:sldMkLst>
          <pc:docMk/>
          <pc:sldMk cId="1854702643" sldId="761"/>
        </pc:sldMkLst>
      </pc:sldChg>
      <pc:sldChg chg="addSp delSp modSp new mod setBg">
        <pc:chgData name="Damian Gordon" userId="796278f3-970d-4a3b-8137-dc597a054133" providerId="ADAL" clId="{7CCB2453-B988-4C8A-BC5C-4BF3F9838CCC}" dt="2025-02-13T00:56:06.813" v="529" actId="20577"/>
        <pc:sldMkLst>
          <pc:docMk/>
          <pc:sldMk cId="805255204" sldId="762"/>
        </pc:sldMkLst>
      </pc:sldChg>
      <pc:sldChg chg="new del">
        <pc:chgData name="Damian Gordon" userId="796278f3-970d-4a3b-8137-dc597a054133" providerId="ADAL" clId="{7CCB2453-B988-4C8A-BC5C-4BF3F9838CCC}" dt="2025-02-12T23:42:26.852" v="366" actId="47"/>
        <pc:sldMkLst>
          <pc:docMk/>
          <pc:sldMk cId="3896452509" sldId="763"/>
        </pc:sldMkLst>
      </pc:sldChg>
      <pc:sldChg chg="addSp delSp modSp new mod modMedia setBg">
        <pc:chgData name="Damian Gordon" userId="796278f3-970d-4a3b-8137-dc597a054133" providerId="ADAL" clId="{7CCB2453-B988-4C8A-BC5C-4BF3F9838CCC}" dt="2025-02-12T23:41:28.752" v="365" actId="14100"/>
        <pc:sldMkLst>
          <pc:docMk/>
          <pc:sldMk cId="20019602" sldId="764"/>
        </pc:sldMkLst>
      </pc:sldChg>
      <pc:sldChg chg="addSp delSp modSp new mod ord">
        <pc:chgData name="Damian Gordon" userId="796278f3-970d-4a3b-8137-dc597a054133" providerId="ADAL" clId="{7CCB2453-B988-4C8A-BC5C-4BF3F9838CCC}" dt="2025-02-13T21:14:41.665" v="1801" actId="1076"/>
        <pc:sldMkLst>
          <pc:docMk/>
          <pc:sldMk cId="1200048685" sldId="765"/>
        </pc:sldMkLst>
      </pc:sldChg>
      <pc:sldChg chg="addSp delSp modSp add mod setBg delDesignElem">
        <pc:chgData name="Damian Gordon" userId="796278f3-970d-4a3b-8137-dc597a054133" providerId="ADAL" clId="{7CCB2453-B988-4C8A-BC5C-4BF3F9838CCC}" dt="2025-02-13T00:56:01.419" v="527" actId="20577"/>
        <pc:sldMkLst>
          <pc:docMk/>
          <pc:sldMk cId="1430998324" sldId="766"/>
        </pc:sldMkLst>
      </pc:sldChg>
      <pc:sldChg chg="addSp delSp modSp new del mod setBg">
        <pc:chgData name="Damian Gordon" userId="796278f3-970d-4a3b-8137-dc597a054133" providerId="ADAL" clId="{7CCB2453-B988-4C8A-BC5C-4BF3F9838CCC}" dt="2025-02-12T23:52:21.871" v="422" actId="47"/>
        <pc:sldMkLst>
          <pc:docMk/>
          <pc:sldMk cId="3846207099" sldId="767"/>
        </pc:sldMkLst>
      </pc:sldChg>
      <pc:sldChg chg="addSp delSp modSp new mod ord modNotesTx">
        <pc:chgData name="Damian Gordon" userId="796278f3-970d-4a3b-8137-dc597a054133" providerId="ADAL" clId="{7CCB2453-B988-4C8A-BC5C-4BF3F9838CCC}" dt="2025-02-13T12:00:54.245" v="804" actId="20577"/>
        <pc:sldMkLst>
          <pc:docMk/>
          <pc:sldMk cId="1632879836" sldId="768"/>
        </pc:sldMkLst>
      </pc:sldChg>
      <pc:sldChg chg="addSp modSp new mod setBg modNotesTx">
        <pc:chgData name="Damian Gordon" userId="796278f3-970d-4a3b-8137-dc597a054133" providerId="ADAL" clId="{7CCB2453-B988-4C8A-BC5C-4BF3F9838CCC}" dt="2025-02-13T00:01:27.774" v="457" actId="20577"/>
        <pc:sldMkLst>
          <pc:docMk/>
          <pc:sldMk cId="1297215937" sldId="769"/>
        </pc:sldMkLst>
      </pc:sldChg>
      <pc:sldChg chg="addSp modSp new modNotesTx">
        <pc:chgData name="Damian Gordon" userId="796278f3-970d-4a3b-8137-dc597a054133" providerId="ADAL" clId="{7CCB2453-B988-4C8A-BC5C-4BF3F9838CCC}" dt="2025-02-13T00:00:23.161" v="453" actId="20577"/>
        <pc:sldMkLst>
          <pc:docMk/>
          <pc:sldMk cId="3646861843" sldId="770"/>
        </pc:sldMkLst>
      </pc:sldChg>
      <pc:sldChg chg="addSp modSp add mod setBg">
        <pc:chgData name="Damian Gordon" userId="796278f3-970d-4a3b-8137-dc597a054133" providerId="ADAL" clId="{7CCB2453-B988-4C8A-BC5C-4BF3F9838CCC}" dt="2025-02-13T20:22:19.232" v="1705" actId="26606"/>
        <pc:sldMkLst>
          <pc:docMk/>
          <pc:sldMk cId="382703640" sldId="771"/>
        </pc:sldMkLst>
      </pc:sldChg>
      <pc:sldChg chg="addSp delSp modSp add mod ord setBg">
        <pc:chgData name="Damian Gordon" userId="796278f3-970d-4a3b-8137-dc597a054133" providerId="ADAL" clId="{7CCB2453-B988-4C8A-BC5C-4BF3F9838CCC}" dt="2025-02-13T00:59:47.633" v="567" actId="26606"/>
        <pc:sldMkLst>
          <pc:docMk/>
          <pc:sldMk cId="1521273238" sldId="772"/>
        </pc:sldMkLst>
      </pc:sldChg>
      <pc:sldChg chg="addSp delSp modSp new mod setBg">
        <pc:chgData name="Damian Gordon" userId="796278f3-970d-4a3b-8137-dc597a054133" providerId="ADAL" clId="{7CCB2453-B988-4C8A-BC5C-4BF3F9838CCC}" dt="2025-02-13T00:02:46.143" v="477" actId="26606"/>
        <pc:sldMkLst>
          <pc:docMk/>
          <pc:sldMk cId="2066693633" sldId="773"/>
        </pc:sldMkLst>
      </pc:sldChg>
      <pc:sldChg chg="addSp modSp new mod">
        <pc:chgData name="Damian Gordon" userId="796278f3-970d-4a3b-8137-dc597a054133" providerId="ADAL" clId="{7CCB2453-B988-4C8A-BC5C-4BF3F9838CCC}" dt="2025-02-13T01:23:11.498" v="790" actId="1076"/>
        <pc:sldMkLst>
          <pc:docMk/>
          <pc:sldMk cId="366492619" sldId="774"/>
        </pc:sldMkLst>
      </pc:sldChg>
      <pc:sldChg chg="addSp delSp modSp new mod setBg">
        <pc:chgData name="Damian Gordon" userId="796278f3-970d-4a3b-8137-dc597a054133" providerId="ADAL" clId="{7CCB2453-B988-4C8A-BC5C-4BF3F9838CCC}" dt="2025-02-13T01:12:00.332" v="725" actId="1076"/>
        <pc:sldMkLst>
          <pc:docMk/>
          <pc:sldMk cId="3443675200" sldId="775"/>
        </pc:sldMkLst>
      </pc:sldChg>
      <pc:sldChg chg="addSp delSp modSp add mod">
        <pc:chgData name="Damian Gordon" userId="796278f3-970d-4a3b-8137-dc597a054133" providerId="ADAL" clId="{7CCB2453-B988-4C8A-BC5C-4BF3F9838CCC}" dt="2025-02-13T21:28:30.015" v="1892" actId="1076"/>
        <pc:sldMkLst>
          <pc:docMk/>
          <pc:sldMk cId="2738204639" sldId="776"/>
        </pc:sldMkLst>
      </pc:sldChg>
      <pc:sldChg chg="add del">
        <pc:chgData name="Damian Gordon" userId="796278f3-970d-4a3b-8137-dc597a054133" providerId="ADAL" clId="{7CCB2453-B988-4C8A-BC5C-4BF3F9838CCC}" dt="2025-02-13T13:39:47.877" v="1174" actId="47"/>
        <pc:sldMkLst>
          <pc:docMk/>
          <pc:sldMk cId="4167163047" sldId="776"/>
        </pc:sldMkLst>
      </pc:sldChg>
      <pc:sldChg chg="addSp delSp modSp add mod">
        <pc:chgData name="Damian Gordon" userId="796278f3-970d-4a3b-8137-dc597a054133" providerId="ADAL" clId="{7CCB2453-B988-4C8A-BC5C-4BF3F9838CCC}" dt="2025-02-13T21:28:33.148" v="1893"/>
        <pc:sldMkLst>
          <pc:docMk/>
          <pc:sldMk cId="403413178" sldId="777"/>
        </pc:sldMkLst>
      </pc:sldChg>
      <pc:sldChg chg="addSp modSp add mod">
        <pc:chgData name="Damian Gordon" userId="796278f3-970d-4a3b-8137-dc597a054133" providerId="ADAL" clId="{7CCB2453-B988-4C8A-BC5C-4BF3F9838CCC}" dt="2025-02-13T21:28:34.658" v="1894"/>
        <pc:sldMkLst>
          <pc:docMk/>
          <pc:sldMk cId="293012773" sldId="778"/>
        </pc:sldMkLst>
      </pc:sldChg>
      <pc:sldChg chg="addSp modSp add mod">
        <pc:chgData name="Damian Gordon" userId="796278f3-970d-4a3b-8137-dc597a054133" providerId="ADAL" clId="{7CCB2453-B988-4C8A-BC5C-4BF3F9838CCC}" dt="2025-02-13T21:28:36.054" v="1895"/>
        <pc:sldMkLst>
          <pc:docMk/>
          <pc:sldMk cId="1196760950" sldId="779"/>
        </pc:sldMkLst>
      </pc:sldChg>
      <pc:sldChg chg="delSp modSp add mod ord setBg delDesignElem">
        <pc:chgData name="Damian Gordon" userId="796278f3-970d-4a3b-8137-dc597a054133" providerId="ADAL" clId="{7CCB2453-B988-4C8A-BC5C-4BF3F9838CCC}" dt="2025-02-13T16:24:31.871" v="1650"/>
        <pc:sldMkLst>
          <pc:docMk/>
          <pc:sldMk cId="2352174187" sldId="780"/>
        </pc:sldMkLst>
      </pc:sldChg>
      <pc:sldChg chg="addSp delSp modSp new mod setBg">
        <pc:chgData name="Damian Gordon" userId="796278f3-970d-4a3b-8137-dc597a054133" providerId="ADAL" clId="{7CCB2453-B988-4C8A-BC5C-4BF3F9838CCC}" dt="2025-02-13T20:18:56.696" v="1694"/>
        <pc:sldMkLst>
          <pc:docMk/>
          <pc:sldMk cId="3012014138" sldId="781"/>
        </pc:sldMkLst>
      </pc:sldChg>
      <pc:sldChg chg="addSp modSp add mod setBg">
        <pc:chgData name="Damian Gordon" userId="796278f3-970d-4a3b-8137-dc597a054133" providerId="ADAL" clId="{7CCB2453-B988-4C8A-BC5C-4BF3F9838CCC}" dt="2025-02-13T20:18:47.025" v="1692" actId="1076"/>
        <pc:sldMkLst>
          <pc:docMk/>
          <pc:sldMk cId="2347686841" sldId="782"/>
        </pc:sldMkLst>
      </pc:sldChg>
      <pc:sldChg chg="addSp modSp add setBg">
        <pc:chgData name="Damian Gordon" userId="796278f3-970d-4a3b-8137-dc597a054133" providerId="ADAL" clId="{7CCB2453-B988-4C8A-BC5C-4BF3F9838CCC}" dt="2025-02-13T20:18:52.923" v="1693"/>
        <pc:sldMkLst>
          <pc:docMk/>
          <pc:sldMk cId="3004427231" sldId="783"/>
        </pc:sldMkLst>
      </pc:sldChg>
      <pc:sldChg chg="addSp delSp modSp new mod setBg">
        <pc:chgData name="Damian Gordon" userId="796278f3-970d-4a3b-8137-dc597a054133" providerId="ADAL" clId="{7CCB2453-B988-4C8A-BC5C-4BF3F9838CCC}" dt="2025-02-13T20:40:14.681" v="1762" actId="26606"/>
        <pc:sldMkLst>
          <pc:docMk/>
          <pc:sldMk cId="2675863467" sldId="784"/>
        </pc:sldMkLst>
      </pc:sldChg>
      <pc:sldChg chg="addSp modSp new ord modNotesTx">
        <pc:chgData name="Damian Gordon" userId="796278f3-970d-4a3b-8137-dc597a054133" providerId="ADAL" clId="{7CCB2453-B988-4C8A-BC5C-4BF3F9838CCC}" dt="2025-02-13T21:56:33.384" v="1910"/>
        <pc:sldMkLst>
          <pc:docMk/>
          <pc:sldMk cId="1948380531" sldId="785"/>
        </pc:sldMkLst>
      </pc:sldChg>
      <pc:sldChg chg="addSp delSp modSp new mod">
        <pc:chgData name="Damian Gordon" userId="796278f3-970d-4a3b-8137-dc597a054133" providerId="ADAL" clId="{7CCB2453-B988-4C8A-BC5C-4BF3F9838CCC}" dt="2025-02-13T20:39:14.629" v="1760" actId="1036"/>
        <pc:sldMkLst>
          <pc:docMk/>
          <pc:sldMk cId="2625053115" sldId="786"/>
        </pc:sldMkLst>
      </pc:sldChg>
      <pc:sldChg chg="add del">
        <pc:chgData name="Damian Gordon" userId="796278f3-970d-4a3b-8137-dc597a054133" providerId="ADAL" clId="{7CCB2453-B988-4C8A-BC5C-4BF3F9838CCC}" dt="2025-02-13T21:14:20.910" v="1794" actId="47"/>
        <pc:sldMkLst>
          <pc:docMk/>
          <pc:sldMk cId="633651012" sldId="787"/>
        </pc:sldMkLst>
      </pc:sldChg>
      <pc:sldChg chg="addSp delSp modSp add mod">
        <pc:chgData name="Damian Gordon" userId="796278f3-970d-4a3b-8137-dc597a054133" providerId="ADAL" clId="{7CCB2453-B988-4C8A-BC5C-4BF3F9838CCC}" dt="2025-02-13T21:18:12.296" v="1845" actId="1076"/>
        <pc:sldMkLst>
          <pc:docMk/>
          <pc:sldMk cId="2539994942" sldId="787"/>
        </pc:sldMkLst>
      </pc:sldChg>
      <pc:sldChg chg="delSp modSp add mod">
        <pc:chgData name="Damian Gordon" userId="796278f3-970d-4a3b-8137-dc597a054133" providerId="ADAL" clId="{7CCB2453-B988-4C8A-BC5C-4BF3F9838CCC}" dt="2025-02-13T21:19:24.401" v="1857" actId="113"/>
        <pc:sldMkLst>
          <pc:docMk/>
          <pc:sldMk cId="1329249865" sldId="788"/>
        </pc:sldMkLst>
      </pc:sldChg>
      <pc:sldChg chg="modSp add mod">
        <pc:chgData name="Damian Gordon" userId="796278f3-970d-4a3b-8137-dc597a054133" providerId="ADAL" clId="{7CCB2453-B988-4C8A-BC5C-4BF3F9838CCC}" dt="2025-02-13T21:20:33.827" v="1865" actId="27636"/>
        <pc:sldMkLst>
          <pc:docMk/>
          <pc:sldMk cId="3568119990" sldId="789"/>
        </pc:sldMkLst>
      </pc:sldChg>
      <pc:sldChg chg="modSp add mod">
        <pc:chgData name="Damian Gordon" userId="796278f3-970d-4a3b-8137-dc597a054133" providerId="ADAL" clId="{7CCB2453-B988-4C8A-BC5C-4BF3F9838CCC}" dt="2025-02-13T21:21:29.125" v="1870"/>
        <pc:sldMkLst>
          <pc:docMk/>
          <pc:sldMk cId="2487440206" sldId="790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556087311" sldId="791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1155638921" sldId="792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344089410" sldId="793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231224713" sldId="794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2752975132" sldId="795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2785045463" sldId="796"/>
        </pc:sldMkLst>
      </pc:sldChg>
      <pc:sldChg chg="add">
        <pc:chgData name="Damian Gordon" userId="796278f3-970d-4a3b-8137-dc597a054133" providerId="ADAL" clId="{7CCB2453-B988-4C8A-BC5C-4BF3F9838CCC}" dt="2025-02-13T21:30:31.062" v="1896"/>
        <pc:sldMkLst>
          <pc:docMk/>
          <pc:sldMk cId="974238216" sldId="797"/>
        </pc:sldMkLst>
      </pc:sldChg>
      <pc:sldChg chg="modSp add mod">
        <pc:chgData name="Damian Gordon" userId="796278f3-970d-4a3b-8137-dc597a054133" providerId="ADAL" clId="{7CCB2453-B988-4C8A-BC5C-4BF3F9838CCC}" dt="2025-02-13T21:31:04.800" v="1900" actId="20577"/>
        <pc:sldMkLst>
          <pc:docMk/>
          <pc:sldMk cId="1590361451" sldId="798"/>
        </pc:sldMkLst>
      </pc:sldChg>
      <pc:sldChg chg="addSp delSp modSp new mod setBg">
        <pc:chgData name="Damian Gordon" userId="796278f3-970d-4a3b-8137-dc597a054133" providerId="ADAL" clId="{7CCB2453-B988-4C8A-BC5C-4BF3F9838CCC}" dt="2025-02-13T21:59:05.874" v="2021" actId="1076"/>
        <pc:sldMkLst>
          <pc:docMk/>
          <pc:sldMk cId="3301536886" sldId="799"/>
        </pc:sldMkLst>
      </pc:sldChg>
    </pc:docChg>
  </pc:docChgLst>
  <pc:docChgLst>
    <pc:chgData name="Damian Gordon" userId="796278f3-970d-4a3b-8137-dc597a054133" providerId="ADAL" clId="{753F0878-E1D3-4609-BBF3-01F704C2291E}"/>
    <pc:docChg chg="custSel modSld">
      <pc:chgData name="Damian Gordon" userId="796278f3-970d-4a3b-8137-dc597a054133" providerId="ADAL" clId="{753F0878-E1D3-4609-BBF3-01F704C2291E}" dt="2024-10-04T22:08:39.108" v="17" actId="478"/>
      <pc:docMkLst>
        <pc:docMk/>
      </pc:docMkLst>
      <pc:sldChg chg="addSp delSp modSp mod">
        <pc:chgData name="Damian Gordon" userId="796278f3-970d-4a3b-8137-dc597a054133" providerId="ADAL" clId="{753F0878-E1D3-4609-BBF3-01F704C2291E}" dt="2024-10-04T22:08:39.108" v="17" actId="478"/>
        <pc:sldMkLst>
          <pc:docMk/>
          <pc:sldMk cId="321388942" sldId="259"/>
        </pc:sldMkLst>
      </pc:sldChg>
      <pc:sldChg chg="modSp mod">
        <pc:chgData name="Damian Gordon" userId="796278f3-970d-4a3b-8137-dc597a054133" providerId="ADAL" clId="{753F0878-E1D3-4609-BBF3-01F704C2291E}" dt="2024-10-04T17:52:00.191" v="7" actId="114"/>
        <pc:sldMkLst>
          <pc:docMk/>
          <pc:sldMk cId="1760058381" sldId="465"/>
        </pc:sldMkLst>
      </pc:sldChg>
      <pc:sldChg chg="modSp mod">
        <pc:chgData name="Damian Gordon" userId="796278f3-970d-4a3b-8137-dc597a054133" providerId="ADAL" clId="{753F0878-E1D3-4609-BBF3-01F704C2291E}" dt="2024-10-04T17:53:24.782" v="11" actId="27636"/>
        <pc:sldMkLst>
          <pc:docMk/>
          <pc:sldMk cId="2356892724" sldId="517"/>
        </pc:sldMkLst>
      </pc:sldChg>
    </pc:docChg>
  </pc:docChgLst>
  <pc:docChgLst>
    <pc:chgData name="Damian Gordon" userId="796278f3-970d-4a3b-8137-dc597a054133" providerId="ADAL" clId="{B02DC808-18BA-42CA-BB83-A35DC28F7966}"/>
    <pc:docChg chg="undo custSel addSld delSld modSld sldOrd">
      <pc:chgData name="Damian Gordon" userId="796278f3-970d-4a3b-8137-dc597a054133" providerId="ADAL" clId="{B02DC808-18BA-42CA-BB83-A35DC28F7966}" dt="2025-02-07T01:10:18.436" v="2096" actId="403"/>
      <pc:docMkLst>
        <pc:docMk/>
      </pc:docMkLst>
      <pc:sldChg chg="addSp delSp modSp mod">
        <pc:chgData name="Damian Gordon" userId="796278f3-970d-4a3b-8137-dc597a054133" providerId="ADAL" clId="{B02DC808-18BA-42CA-BB83-A35DC28F7966}" dt="2025-02-06T21:23:20.003" v="905" actId="22"/>
        <pc:sldMkLst>
          <pc:docMk/>
          <pc:sldMk cId="1941464876" sldId="256"/>
        </pc:sldMkLst>
        <pc:spChg chg="mod">
          <ac:chgData name="Damian Gordon" userId="796278f3-970d-4a3b-8137-dc597a054133" providerId="ADAL" clId="{B02DC808-18BA-42CA-BB83-A35DC28F7966}" dt="2025-02-05T15:59:47.849" v="18" actId="20577"/>
          <ac:spMkLst>
            <pc:docMk/>
            <pc:sldMk cId="1941464876" sldId="256"/>
            <ac:spMk id="2" creationId="{2AFAF802-1FD5-1E70-940A-2DF641692805}"/>
          </ac:spMkLst>
        </pc:spChg>
      </pc:sldChg>
      <pc:sldChg chg="addSp modSp mod setBg">
        <pc:chgData name="Damian Gordon" userId="796278f3-970d-4a3b-8137-dc597a054133" providerId="ADAL" clId="{B02DC808-18BA-42CA-BB83-A35DC28F7966}" dt="2025-02-05T16:25:18.014" v="509" actId="403"/>
        <pc:sldMkLst>
          <pc:docMk/>
          <pc:sldMk cId="321388942" sldId="259"/>
        </pc:sldMkLst>
      </pc:sldChg>
      <pc:sldChg chg="add del">
        <pc:chgData name="Damian Gordon" userId="796278f3-970d-4a3b-8137-dc597a054133" providerId="ADAL" clId="{B02DC808-18BA-42CA-BB83-A35DC28F7966}" dt="2025-02-02T23:23:31.732" v="2"/>
        <pc:sldMkLst>
          <pc:docMk/>
          <pc:sldMk cId="0" sldId="265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698957122" sldId="315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692037909" sldId="31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725129782" sldId="32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918911296" sldId="327"/>
        </pc:sldMkLst>
      </pc:sldChg>
      <pc:sldChg chg="add del">
        <pc:chgData name="Damian Gordon" userId="796278f3-970d-4a3b-8137-dc597a054133" providerId="ADAL" clId="{B02DC808-18BA-42CA-BB83-A35DC28F7966}" dt="2025-02-02T23:23:31.732" v="2"/>
        <pc:sldMkLst>
          <pc:docMk/>
          <pc:sldMk cId="0" sldId="352"/>
        </pc:sldMkLst>
      </pc:sldChg>
      <pc:sldChg chg="add del">
        <pc:chgData name="Damian Gordon" userId="796278f3-970d-4a3b-8137-dc597a054133" providerId="ADAL" clId="{B02DC808-18BA-42CA-BB83-A35DC28F7966}" dt="2025-02-02T23:23:31.732" v="2"/>
        <pc:sldMkLst>
          <pc:docMk/>
          <pc:sldMk cId="0" sldId="357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64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65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67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68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69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71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75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76"/>
        </pc:sldMkLst>
      </pc:sldChg>
      <pc:sldChg chg="add del setBg">
        <pc:chgData name="Damian Gordon" userId="796278f3-970d-4a3b-8137-dc597a054133" providerId="ADAL" clId="{B02DC808-18BA-42CA-BB83-A35DC28F7966}" dt="2025-02-02T23:23:40.498" v="3"/>
        <pc:sldMkLst>
          <pc:docMk/>
          <pc:sldMk cId="0" sldId="379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0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1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2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3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4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5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6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7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8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89"/>
        </pc:sldMkLst>
      </pc:sldChg>
      <pc:sldChg chg="add del">
        <pc:chgData name="Damian Gordon" userId="796278f3-970d-4a3b-8137-dc597a054133" providerId="ADAL" clId="{B02DC808-18BA-42CA-BB83-A35DC28F7966}" dt="2025-02-02T23:23:31.732" v="2"/>
        <pc:sldMkLst>
          <pc:docMk/>
          <pc:sldMk cId="0" sldId="390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91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92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93"/>
        </pc:sldMkLst>
      </pc:sldChg>
      <pc:sldChg chg="add del setBg">
        <pc:chgData name="Damian Gordon" userId="796278f3-970d-4a3b-8137-dc597a054133" providerId="ADAL" clId="{B02DC808-18BA-42CA-BB83-A35DC28F7966}" dt="2025-02-02T23:23:55.998" v="4"/>
        <pc:sldMkLst>
          <pc:docMk/>
          <pc:sldMk cId="0" sldId="394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898965013" sldId="426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154579201" sldId="662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245215892" sldId="663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731414068" sldId="664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509869422" sldId="665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818247604" sldId="66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4124248971" sldId="667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3201619287" sldId="668"/>
        </pc:sldMkLst>
      </pc:sldChg>
      <pc:sldChg chg="del">
        <pc:chgData name="Damian Gordon" userId="796278f3-970d-4a3b-8137-dc597a054133" providerId="ADAL" clId="{B02DC808-18BA-42CA-BB83-A35DC28F7966}" dt="2025-02-05T16:06:03.161" v="23" actId="47"/>
        <pc:sldMkLst>
          <pc:docMk/>
          <pc:sldMk cId="2773212245" sldId="669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716705958" sldId="670"/>
        </pc:sldMkLst>
      </pc:sldChg>
      <pc:sldChg chg="ord">
        <pc:chgData name="Damian Gordon" userId="796278f3-970d-4a3b-8137-dc597a054133" providerId="ADAL" clId="{B02DC808-18BA-42CA-BB83-A35DC28F7966}" dt="2025-02-05T16:36:24.939" v="590"/>
        <pc:sldMkLst>
          <pc:docMk/>
          <pc:sldMk cId="334930050" sldId="672"/>
        </pc:sldMkLst>
      </pc:sldChg>
      <pc:sldChg chg="del">
        <pc:chgData name="Damian Gordon" userId="796278f3-970d-4a3b-8137-dc597a054133" providerId="ADAL" clId="{B02DC808-18BA-42CA-BB83-A35DC28F7966}" dt="2025-02-05T16:06:04.135" v="24" actId="47"/>
        <pc:sldMkLst>
          <pc:docMk/>
          <pc:sldMk cId="3457037014" sldId="673"/>
        </pc:sldMkLst>
      </pc:sldChg>
      <pc:sldChg chg="addSp modSp mod setBg">
        <pc:chgData name="Damian Gordon" userId="796278f3-970d-4a3b-8137-dc597a054133" providerId="ADAL" clId="{B02DC808-18BA-42CA-BB83-A35DC28F7966}" dt="2025-02-05T16:14:23.724" v="146" actId="1036"/>
        <pc:sldMkLst>
          <pc:docMk/>
          <pc:sldMk cId="3491475978" sldId="674"/>
        </pc:sldMkLst>
      </pc:sldChg>
      <pc:sldChg chg="addSp delSp modSp mod setBg">
        <pc:chgData name="Damian Gordon" userId="796278f3-970d-4a3b-8137-dc597a054133" providerId="ADAL" clId="{B02DC808-18BA-42CA-BB83-A35DC28F7966}" dt="2025-02-05T16:11:37.865" v="81" actId="22"/>
        <pc:sldMkLst>
          <pc:docMk/>
          <pc:sldMk cId="743993683" sldId="675"/>
        </pc:sldMkLst>
      </pc:sldChg>
      <pc:sldChg chg="del">
        <pc:chgData name="Damian Gordon" userId="796278f3-970d-4a3b-8137-dc597a054133" providerId="ADAL" clId="{B02DC808-18BA-42CA-BB83-A35DC28F7966}" dt="2025-02-05T17:09:16.844" v="824" actId="47"/>
        <pc:sldMkLst>
          <pc:docMk/>
          <pc:sldMk cId="1935817950" sldId="67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216709341" sldId="677"/>
        </pc:sldMkLst>
      </pc:sldChg>
      <pc:sldChg chg="del">
        <pc:chgData name="Damian Gordon" userId="796278f3-970d-4a3b-8137-dc597a054133" providerId="ADAL" clId="{B02DC808-18BA-42CA-BB83-A35DC28F7966}" dt="2025-02-05T17:09:19.132" v="825" actId="47"/>
        <pc:sldMkLst>
          <pc:docMk/>
          <pc:sldMk cId="2008175593" sldId="678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3270753802" sldId="679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365692125" sldId="680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886214053" sldId="681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209025461" sldId="682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179747030" sldId="683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3755462999" sldId="68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4226681106" sldId="687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523053559" sldId="688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4002406144" sldId="689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33447620" sldId="690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970361150" sldId="691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369926104" sldId="692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527665" sldId="693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878025474" sldId="694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4181188032" sldId="695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758750130" sldId="69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901335358" sldId="697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994927710" sldId="698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328828659" sldId="699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741086103" sldId="700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825014557" sldId="701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457274105" sldId="702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40552690" sldId="704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908221910" sldId="705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610627379" sldId="70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680705233" sldId="707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314870149" sldId="708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2301353627" sldId="709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3855399301" sldId="710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1914316946" sldId="711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309238067" sldId="712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3366209758" sldId="713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284852541" sldId="714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517089005" sldId="716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2409609985" sldId="717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2997956555" sldId="718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2305611061" sldId="719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4276385087" sldId="720"/>
        </pc:sldMkLst>
      </pc:sldChg>
      <pc:sldChg chg="ord">
        <pc:chgData name="Damian Gordon" userId="796278f3-970d-4a3b-8137-dc597a054133" providerId="ADAL" clId="{B02DC808-18BA-42CA-BB83-A35DC28F7966}" dt="2025-02-05T16:37:37.400" v="592"/>
        <pc:sldMkLst>
          <pc:docMk/>
          <pc:sldMk cId="829843242" sldId="721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227440304" sldId="722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370382378" sldId="726"/>
        </pc:sldMkLst>
      </pc:sldChg>
      <pc:sldChg chg="del">
        <pc:chgData name="Damian Gordon" userId="796278f3-970d-4a3b-8137-dc597a054133" providerId="ADAL" clId="{B02DC808-18BA-42CA-BB83-A35DC28F7966}" dt="2025-02-05T16:38:56.414" v="593" actId="47"/>
        <pc:sldMkLst>
          <pc:docMk/>
          <pc:sldMk cId="140862812" sldId="727"/>
        </pc:sldMkLst>
      </pc:sldChg>
      <pc:sldChg chg="addSp delSp modSp add mod setBg delDesignElem">
        <pc:chgData name="Damian Gordon" userId="796278f3-970d-4a3b-8137-dc597a054133" providerId="ADAL" clId="{B02DC808-18BA-42CA-BB83-A35DC28F7966}" dt="2025-02-05T16:18:38.307" v="289" actId="20577"/>
        <pc:sldMkLst>
          <pc:docMk/>
          <pc:sldMk cId="3106525926" sldId="728"/>
        </pc:sldMkLst>
      </pc:sldChg>
      <pc:sldChg chg="addSp delSp modSp new mod setBg">
        <pc:chgData name="Damian Gordon" userId="796278f3-970d-4a3b-8137-dc597a054133" providerId="ADAL" clId="{B02DC808-18BA-42CA-BB83-A35DC28F7966}" dt="2025-02-05T16:25:28.201" v="511" actId="404"/>
        <pc:sldMkLst>
          <pc:docMk/>
          <pc:sldMk cId="3435914397" sldId="729"/>
        </pc:sldMkLst>
      </pc:sldChg>
      <pc:sldChg chg="addSp modSp new mod setBg">
        <pc:chgData name="Damian Gordon" userId="796278f3-970d-4a3b-8137-dc597a054133" providerId="ADAL" clId="{B02DC808-18BA-42CA-BB83-A35DC28F7966}" dt="2025-02-06T23:13:52.987" v="1343" actId="1036"/>
        <pc:sldMkLst>
          <pc:docMk/>
          <pc:sldMk cId="3398991832" sldId="730"/>
        </pc:sldMkLst>
      </pc:sldChg>
      <pc:sldChg chg="addSp delSp modSp new mod setBg">
        <pc:chgData name="Damian Gordon" userId="796278f3-970d-4a3b-8137-dc597a054133" providerId="ADAL" clId="{B02DC808-18BA-42CA-BB83-A35DC28F7966}" dt="2025-02-05T16:35:40.840" v="588" actId="14100"/>
        <pc:sldMkLst>
          <pc:docMk/>
          <pc:sldMk cId="1531752897" sldId="731"/>
        </pc:sldMkLst>
      </pc:sldChg>
      <pc:sldChg chg="addSp delSp modSp new mod">
        <pc:chgData name="Damian Gordon" userId="796278f3-970d-4a3b-8137-dc597a054133" providerId="ADAL" clId="{B02DC808-18BA-42CA-BB83-A35DC28F7966}" dt="2025-02-05T16:56:10.597" v="651" actId="1076"/>
        <pc:sldMkLst>
          <pc:docMk/>
          <pc:sldMk cId="403527331" sldId="732"/>
        </pc:sldMkLst>
      </pc:sldChg>
      <pc:sldChg chg="new del">
        <pc:chgData name="Damian Gordon" userId="796278f3-970d-4a3b-8137-dc597a054133" providerId="ADAL" clId="{B02DC808-18BA-42CA-BB83-A35DC28F7966}" dt="2025-02-05T16:39:11.488" v="595" actId="47"/>
        <pc:sldMkLst>
          <pc:docMk/>
          <pc:sldMk cId="3810808799" sldId="732"/>
        </pc:sldMkLst>
      </pc:sldChg>
      <pc:sldChg chg="delSp add del mod">
        <pc:chgData name="Damian Gordon" userId="796278f3-970d-4a3b-8137-dc597a054133" providerId="ADAL" clId="{B02DC808-18BA-42CA-BB83-A35DC28F7966}" dt="2025-02-05T16:53:43.757" v="644" actId="47"/>
        <pc:sldMkLst>
          <pc:docMk/>
          <pc:sldMk cId="2210053833" sldId="733"/>
        </pc:sldMkLst>
      </pc:sldChg>
      <pc:sldChg chg="addSp delSp modSp new mod">
        <pc:chgData name="Damian Gordon" userId="796278f3-970d-4a3b-8137-dc597a054133" providerId="ADAL" clId="{B02DC808-18BA-42CA-BB83-A35DC28F7966}" dt="2025-02-05T17:15:36.939" v="827" actId="1076"/>
        <pc:sldMkLst>
          <pc:docMk/>
          <pc:sldMk cId="3098856293" sldId="734"/>
        </pc:sldMkLst>
      </pc:sldChg>
      <pc:sldChg chg="add del">
        <pc:chgData name="Damian Gordon" userId="796278f3-970d-4a3b-8137-dc597a054133" providerId="ADAL" clId="{B02DC808-18BA-42CA-BB83-A35DC28F7966}" dt="2025-02-05T16:53:41.937" v="643" actId="47"/>
        <pc:sldMkLst>
          <pc:docMk/>
          <pc:sldMk cId="705511185" sldId="735"/>
        </pc:sldMkLst>
      </pc:sldChg>
      <pc:sldChg chg="delSp modSp add mod">
        <pc:chgData name="Damian Gordon" userId="796278f3-970d-4a3b-8137-dc597a054133" providerId="ADAL" clId="{B02DC808-18BA-42CA-BB83-A35DC28F7966}" dt="2025-02-05T17:16:31.355" v="838" actId="166"/>
        <pc:sldMkLst>
          <pc:docMk/>
          <pc:sldMk cId="2454201824" sldId="735"/>
        </pc:sldMkLst>
      </pc:sldChg>
      <pc:sldChg chg="addSp delSp modSp new mod ord setBg">
        <pc:chgData name="Damian Gordon" userId="796278f3-970d-4a3b-8137-dc597a054133" providerId="ADAL" clId="{B02DC808-18BA-42CA-BB83-A35DC28F7966}" dt="2025-02-06T22:57:53.673" v="1219" actId="27636"/>
        <pc:sldMkLst>
          <pc:docMk/>
          <pc:sldMk cId="172122874" sldId="736"/>
        </pc:sldMkLst>
      </pc:sldChg>
      <pc:sldChg chg="addSp delSp modSp add mod">
        <pc:chgData name="Damian Gordon" userId="796278f3-970d-4a3b-8137-dc597a054133" providerId="ADAL" clId="{B02DC808-18BA-42CA-BB83-A35DC28F7966}" dt="2025-02-07T00:45:25.489" v="1940" actId="1036"/>
        <pc:sldMkLst>
          <pc:docMk/>
          <pc:sldMk cId="3629971872" sldId="737"/>
        </pc:sldMkLst>
      </pc:sldChg>
      <pc:sldChg chg="addSp modSp add mod">
        <pc:chgData name="Damian Gordon" userId="796278f3-970d-4a3b-8137-dc597a054133" providerId="ADAL" clId="{B02DC808-18BA-42CA-BB83-A35DC28F7966}" dt="2025-02-07T00:52:41.432" v="1979" actId="1076"/>
        <pc:sldMkLst>
          <pc:docMk/>
          <pc:sldMk cId="2884888909" sldId="738"/>
        </pc:sldMkLst>
      </pc:sldChg>
      <pc:sldChg chg="addSp modSp add mod">
        <pc:chgData name="Damian Gordon" userId="796278f3-970d-4a3b-8137-dc597a054133" providerId="ADAL" clId="{B02DC808-18BA-42CA-BB83-A35DC28F7966}" dt="2025-02-07T01:03:39.537" v="1990" actId="1076"/>
        <pc:sldMkLst>
          <pc:docMk/>
          <pc:sldMk cId="2678541372" sldId="739"/>
        </pc:sldMkLst>
      </pc:sldChg>
      <pc:sldChg chg="addSp modSp add mod">
        <pc:chgData name="Damian Gordon" userId="796278f3-970d-4a3b-8137-dc597a054133" providerId="ADAL" clId="{B02DC808-18BA-42CA-BB83-A35DC28F7966}" dt="2025-02-07T01:05:54.209" v="1999" actId="1076"/>
        <pc:sldMkLst>
          <pc:docMk/>
          <pc:sldMk cId="3892722695" sldId="740"/>
        </pc:sldMkLst>
      </pc:sldChg>
      <pc:sldChg chg="modSp add mod">
        <pc:chgData name="Damian Gordon" userId="796278f3-970d-4a3b-8137-dc597a054133" providerId="ADAL" clId="{B02DC808-18BA-42CA-BB83-A35DC28F7966}" dt="2025-02-07T01:07:01.793" v="2010" actId="404"/>
        <pc:sldMkLst>
          <pc:docMk/>
          <pc:sldMk cId="250654358" sldId="741"/>
        </pc:sldMkLst>
      </pc:sldChg>
      <pc:sldChg chg="addSp delSp modSp add mod">
        <pc:chgData name="Damian Gordon" userId="796278f3-970d-4a3b-8137-dc597a054133" providerId="ADAL" clId="{B02DC808-18BA-42CA-BB83-A35DC28F7966}" dt="2025-02-07T01:07:26.952" v="2015" actId="20577"/>
        <pc:sldMkLst>
          <pc:docMk/>
          <pc:sldMk cId="1609051355" sldId="742"/>
        </pc:sldMkLst>
      </pc:sldChg>
      <pc:sldChg chg="addSp delSp modSp add mod">
        <pc:chgData name="Damian Gordon" userId="796278f3-970d-4a3b-8137-dc597a054133" providerId="ADAL" clId="{B02DC808-18BA-42CA-BB83-A35DC28F7966}" dt="2025-02-06T23:18:58.202" v="1590" actId="27636"/>
        <pc:sldMkLst>
          <pc:docMk/>
          <pc:sldMk cId="2355566663" sldId="743"/>
        </pc:sldMkLst>
      </pc:sldChg>
      <pc:sldChg chg="addSp delSp modSp add del mod">
        <pc:chgData name="Damian Gordon" userId="796278f3-970d-4a3b-8137-dc597a054133" providerId="ADAL" clId="{B02DC808-18BA-42CA-BB83-A35DC28F7966}" dt="2025-02-06T23:02:45.935" v="1340" actId="47"/>
        <pc:sldMkLst>
          <pc:docMk/>
          <pc:sldMk cId="1937995116" sldId="744"/>
        </pc:sldMkLst>
      </pc:sldChg>
      <pc:sldChg chg="addSp modSp add mod ord">
        <pc:chgData name="Damian Gordon" userId="796278f3-970d-4a3b-8137-dc597a054133" providerId="ADAL" clId="{B02DC808-18BA-42CA-BB83-A35DC28F7966}" dt="2025-02-06T23:02:59.137" v="1342" actId="1076"/>
        <pc:sldMkLst>
          <pc:docMk/>
          <pc:sldMk cId="3826130402" sldId="745"/>
        </pc:sldMkLst>
      </pc:sldChg>
      <pc:sldChg chg="add del">
        <pc:chgData name="Damian Gordon" userId="796278f3-970d-4a3b-8137-dc597a054133" providerId="ADAL" clId="{B02DC808-18BA-42CA-BB83-A35DC28F7966}" dt="2025-02-06T23:02:42.375" v="1339" actId="47"/>
        <pc:sldMkLst>
          <pc:docMk/>
          <pc:sldMk cId="3175164332" sldId="746"/>
        </pc:sldMkLst>
      </pc:sldChg>
      <pc:sldChg chg="add del">
        <pc:chgData name="Damian Gordon" userId="796278f3-970d-4a3b-8137-dc597a054133" providerId="ADAL" clId="{B02DC808-18BA-42CA-BB83-A35DC28F7966}" dt="2025-02-06T23:15:02.920" v="1346" actId="47"/>
        <pc:sldMkLst>
          <pc:docMk/>
          <pc:sldMk cId="190164126" sldId="747"/>
        </pc:sldMkLst>
      </pc:sldChg>
      <pc:sldChg chg="addSp delSp modSp add mod">
        <pc:chgData name="Damian Gordon" userId="796278f3-970d-4a3b-8137-dc597a054133" providerId="ADAL" clId="{B02DC808-18BA-42CA-BB83-A35DC28F7966}" dt="2025-02-06T23:02:38.298" v="1338"/>
        <pc:sldMkLst>
          <pc:docMk/>
          <pc:sldMk cId="822008767" sldId="748"/>
        </pc:sldMkLst>
      </pc:sldChg>
      <pc:sldChg chg="addSp delSp modSp add mod setBg">
        <pc:chgData name="Damian Gordon" userId="796278f3-970d-4a3b-8137-dc597a054133" providerId="ADAL" clId="{B02DC808-18BA-42CA-BB83-A35DC28F7966}" dt="2025-02-06T23:21:37.981" v="1721" actId="27636"/>
        <pc:sldMkLst>
          <pc:docMk/>
          <pc:sldMk cId="3004662865" sldId="749"/>
        </pc:sldMkLst>
      </pc:sldChg>
      <pc:sldChg chg="addSp delSp modSp add mod">
        <pc:chgData name="Damian Gordon" userId="796278f3-970d-4a3b-8137-dc597a054133" providerId="ADAL" clId="{B02DC808-18BA-42CA-BB83-A35DC28F7966}" dt="2025-02-07T00:33:06.842" v="1886" actId="1076"/>
        <pc:sldMkLst>
          <pc:docMk/>
          <pc:sldMk cId="427252544" sldId="750"/>
        </pc:sldMkLst>
      </pc:sldChg>
      <pc:sldChg chg="addSp modSp new del mod">
        <pc:chgData name="Damian Gordon" userId="796278f3-970d-4a3b-8137-dc597a054133" providerId="ADAL" clId="{B02DC808-18BA-42CA-BB83-A35DC28F7966}" dt="2025-02-06T23:49:48.094" v="1878" actId="47"/>
        <pc:sldMkLst>
          <pc:docMk/>
          <pc:sldMk cId="3274547642" sldId="750"/>
        </pc:sldMkLst>
      </pc:sldChg>
      <pc:sldChg chg="add ord">
        <pc:chgData name="Damian Gordon" userId="796278f3-970d-4a3b-8137-dc597a054133" providerId="ADAL" clId="{B02DC808-18BA-42CA-BB83-A35DC28F7966}" dt="2025-02-07T00:41:32.552" v="1930"/>
        <pc:sldMkLst>
          <pc:docMk/>
          <pc:sldMk cId="1961461948" sldId="751"/>
        </pc:sldMkLst>
      </pc:sldChg>
      <pc:sldChg chg="addSp delSp modSp add mod">
        <pc:chgData name="Damian Gordon" userId="796278f3-970d-4a3b-8137-dc597a054133" providerId="ADAL" clId="{B02DC808-18BA-42CA-BB83-A35DC28F7966}" dt="2025-02-07T00:49:51.608" v="1966" actId="20577"/>
        <pc:sldMkLst>
          <pc:docMk/>
          <pc:sldMk cId="50646391" sldId="752"/>
        </pc:sldMkLst>
      </pc:sldChg>
      <pc:sldChg chg="addSp delSp modSp add del mod ord">
        <pc:chgData name="Damian Gordon" userId="796278f3-970d-4a3b-8137-dc597a054133" providerId="ADAL" clId="{B02DC808-18BA-42CA-BB83-A35DC28F7966}" dt="2025-02-07T00:41:28.389" v="1928" actId="47"/>
        <pc:sldMkLst>
          <pc:docMk/>
          <pc:sldMk cId="1459195808" sldId="752"/>
        </pc:sldMkLst>
      </pc:sldChg>
      <pc:sldChg chg="add">
        <pc:chgData name="Damian Gordon" userId="796278f3-970d-4a3b-8137-dc597a054133" providerId="ADAL" clId="{B02DC808-18BA-42CA-BB83-A35DC28F7966}" dt="2025-02-07T00:45:04.818" v="1933"/>
        <pc:sldMkLst>
          <pc:docMk/>
          <pc:sldMk cId="3693855139" sldId="753"/>
        </pc:sldMkLst>
      </pc:sldChg>
      <pc:sldChg chg="addSp delSp modSp add del mod">
        <pc:chgData name="Damian Gordon" userId="796278f3-970d-4a3b-8137-dc597a054133" providerId="ADAL" clId="{B02DC808-18BA-42CA-BB83-A35DC28F7966}" dt="2025-02-07T01:07:46.256" v="2022" actId="2696"/>
        <pc:sldMkLst>
          <pc:docMk/>
          <pc:sldMk cId="1107060141" sldId="754"/>
        </pc:sldMkLst>
      </pc:sldChg>
      <pc:sldChg chg="addSp delSp modSp add">
        <pc:chgData name="Damian Gordon" userId="796278f3-970d-4a3b-8137-dc597a054133" providerId="ADAL" clId="{B02DC808-18BA-42CA-BB83-A35DC28F7966}" dt="2025-02-07T01:08:18.080" v="2029" actId="478"/>
        <pc:sldMkLst>
          <pc:docMk/>
          <pc:sldMk cId="1387665616" sldId="755"/>
        </pc:sldMkLst>
      </pc:sldChg>
      <pc:sldChg chg="addSp delSp modSp add mod">
        <pc:chgData name="Damian Gordon" userId="796278f3-970d-4a3b-8137-dc597a054133" providerId="ADAL" clId="{B02DC808-18BA-42CA-BB83-A35DC28F7966}" dt="2025-02-07T01:09:21.597" v="2040" actId="1076"/>
        <pc:sldMkLst>
          <pc:docMk/>
          <pc:sldMk cId="291946082" sldId="756"/>
        </pc:sldMkLst>
      </pc:sldChg>
      <pc:sldChg chg="new del">
        <pc:chgData name="Damian Gordon" userId="796278f3-970d-4a3b-8137-dc597a054133" providerId="ADAL" clId="{B02DC808-18BA-42CA-BB83-A35DC28F7966}" dt="2025-02-07T01:09:40.684" v="2043" actId="47"/>
        <pc:sldMkLst>
          <pc:docMk/>
          <pc:sldMk cId="663962678" sldId="757"/>
        </pc:sldMkLst>
      </pc:sldChg>
      <pc:sldChg chg="addSp delSp modSp new mod modMedia setBg">
        <pc:chgData name="Damian Gordon" userId="796278f3-970d-4a3b-8137-dc597a054133" providerId="ADAL" clId="{B02DC808-18BA-42CA-BB83-A35DC28F7966}" dt="2025-02-07T01:10:18.436" v="2096" actId="403"/>
        <pc:sldMkLst>
          <pc:docMk/>
          <pc:sldMk cId="1929606429" sldId="758"/>
        </pc:sldMkLst>
      </pc:sldChg>
    </pc:docChg>
  </pc:docChgLst>
  <pc:docChgLst>
    <pc:chgData name="Damian Gordon" userId="796278f3-970d-4a3b-8137-dc597a054133" providerId="ADAL" clId="{F0DFB084-6A17-4B49-9108-90641E04A323}"/>
    <pc:docChg chg="custSel modSld">
      <pc:chgData name="Damian Gordon" userId="796278f3-970d-4a3b-8137-dc597a054133" providerId="ADAL" clId="{F0DFB084-6A17-4B49-9108-90641E04A323}" dt="2024-07-05T00:41:28.555" v="15" actId="20577"/>
      <pc:docMkLst>
        <pc:docMk/>
      </pc:docMkLst>
      <pc:sldChg chg="modSp mod">
        <pc:chgData name="Damian Gordon" userId="796278f3-970d-4a3b-8137-dc597a054133" providerId="ADAL" clId="{F0DFB084-6A17-4B49-9108-90641E04A323}" dt="2024-07-05T00:41:28.555" v="15" actId="20577"/>
        <pc:sldMkLst>
          <pc:docMk/>
          <pc:sldMk cId="1941464876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D2996-2741-4770-99FB-A48F755327C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75DCC75-CBCD-42D2-9D5E-80CFB3462A8B}">
      <dgm:prSet phldrT="[Text]"/>
      <dgm:spPr/>
      <dgm:t>
        <a:bodyPr/>
        <a:lstStyle/>
        <a:p>
          <a:r>
            <a:rPr lang="en-US" dirty="0"/>
            <a:t>Concept</a:t>
          </a:r>
          <a:endParaRPr lang="en-IE" dirty="0"/>
        </a:p>
      </dgm:t>
    </dgm:pt>
    <dgm:pt modelId="{04DB1E06-5ED1-44AD-AE8F-D1A0AEC36410}" type="parTrans" cxnId="{0DEF3808-2CC3-44B4-B254-FC147A47D7D1}">
      <dgm:prSet/>
      <dgm:spPr/>
      <dgm:t>
        <a:bodyPr/>
        <a:lstStyle/>
        <a:p>
          <a:endParaRPr lang="en-IE"/>
        </a:p>
      </dgm:t>
    </dgm:pt>
    <dgm:pt modelId="{19547C26-E411-4B2B-B1C0-73E81144A64D}" type="sibTrans" cxnId="{0DEF3808-2CC3-44B4-B254-FC147A47D7D1}">
      <dgm:prSet/>
      <dgm:spPr/>
      <dgm:t>
        <a:bodyPr/>
        <a:lstStyle/>
        <a:p>
          <a:endParaRPr lang="en-IE"/>
        </a:p>
      </dgm:t>
    </dgm:pt>
    <dgm:pt modelId="{A00958D8-3496-40C7-9C36-E14C250340AC}">
      <dgm:prSet phldrT="[Text]"/>
      <dgm:spPr/>
      <dgm:t>
        <a:bodyPr/>
        <a:lstStyle/>
        <a:p>
          <a:r>
            <a:rPr lang="en-US" dirty="0"/>
            <a:t>Design</a:t>
          </a:r>
          <a:endParaRPr lang="en-IE" dirty="0"/>
        </a:p>
      </dgm:t>
    </dgm:pt>
    <dgm:pt modelId="{CB2F1E90-FAE1-4387-8C67-ACE6F9DAB05A}" type="parTrans" cxnId="{59D4027A-A0ED-4825-A6FB-1A84198F6C66}">
      <dgm:prSet/>
      <dgm:spPr/>
      <dgm:t>
        <a:bodyPr/>
        <a:lstStyle/>
        <a:p>
          <a:endParaRPr lang="en-IE"/>
        </a:p>
      </dgm:t>
    </dgm:pt>
    <dgm:pt modelId="{CFB28EB0-DCAB-4759-86FE-F800D73CAB34}" type="sibTrans" cxnId="{59D4027A-A0ED-4825-A6FB-1A84198F6C66}">
      <dgm:prSet/>
      <dgm:spPr/>
      <dgm:t>
        <a:bodyPr/>
        <a:lstStyle/>
        <a:p>
          <a:endParaRPr lang="en-IE"/>
        </a:p>
      </dgm:t>
    </dgm:pt>
    <dgm:pt modelId="{14F493AA-89E0-452C-A14E-44E1DE10336D}">
      <dgm:prSet phldrT="[Text]"/>
      <dgm:spPr/>
      <dgm:t>
        <a:bodyPr/>
        <a:lstStyle/>
        <a:p>
          <a:r>
            <a:rPr lang="en-US" dirty="0"/>
            <a:t>Development</a:t>
          </a:r>
          <a:endParaRPr lang="en-IE" dirty="0"/>
        </a:p>
      </dgm:t>
    </dgm:pt>
    <dgm:pt modelId="{7B7D6186-DB74-4BC3-BE9A-0AF15FDD8BB9}" type="parTrans" cxnId="{EC7C1A8E-812F-4F35-9A5B-3AC6FD87A306}">
      <dgm:prSet/>
      <dgm:spPr/>
      <dgm:t>
        <a:bodyPr/>
        <a:lstStyle/>
        <a:p>
          <a:endParaRPr lang="en-IE"/>
        </a:p>
      </dgm:t>
    </dgm:pt>
    <dgm:pt modelId="{DE9BBA42-3B4B-4B1F-BEBE-20B0E2415E42}" type="sibTrans" cxnId="{EC7C1A8E-812F-4F35-9A5B-3AC6FD87A306}">
      <dgm:prSet/>
      <dgm:spPr/>
      <dgm:t>
        <a:bodyPr/>
        <a:lstStyle/>
        <a:p>
          <a:endParaRPr lang="en-IE"/>
        </a:p>
      </dgm:t>
    </dgm:pt>
    <dgm:pt modelId="{3A48D7ED-97F4-45F0-A89E-BCA220F7566D}">
      <dgm:prSet phldrT="[Text]"/>
      <dgm:spPr/>
      <dgm:t>
        <a:bodyPr/>
        <a:lstStyle/>
        <a:p>
          <a:r>
            <a:rPr lang="en-US" dirty="0"/>
            <a:t>Testing</a:t>
          </a:r>
          <a:endParaRPr lang="en-IE" dirty="0"/>
        </a:p>
      </dgm:t>
    </dgm:pt>
    <dgm:pt modelId="{4F031806-55C5-4DCB-A795-092F77E1EAE0}" type="parTrans" cxnId="{24750DD3-B494-4581-971F-3F9177001EE9}">
      <dgm:prSet/>
      <dgm:spPr/>
      <dgm:t>
        <a:bodyPr/>
        <a:lstStyle/>
        <a:p>
          <a:endParaRPr lang="en-IE"/>
        </a:p>
      </dgm:t>
    </dgm:pt>
    <dgm:pt modelId="{D1A7E4C2-4C60-4893-9AFE-6568F18C6EAF}" type="sibTrans" cxnId="{24750DD3-B494-4581-971F-3F9177001EE9}">
      <dgm:prSet/>
      <dgm:spPr/>
      <dgm:t>
        <a:bodyPr/>
        <a:lstStyle/>
        <a:p>
          <a:endParaRPr lang="en-IE"/>
        </a:p>
      </dgm:t>
    </dgm:pt>
    <dgm:pt modelId="{6B7D7924-8277-4F3F-85D6-9F09DE2C6F01}">
      <dgm:prSet phldrT="[Text]"/>
      <dgm:spPr/>
      <dgm:t>
        <a:bodyPr/>
        <a:lstStyle/>
        <a:p>
          <a:r>
            <a:rPr lang="en-US" dirty="0"/>
            <a:t>Release</a:t>
          </a:r>
          <a:endParaRPr lang="en-IE" dirty="0"/>
        </a:p>
      </dgm:t>
    </dgm:pt>
    <dgm:pt modelId="{E7406A44-6EAF-4D86-97E2-8E45A047D774}" type="parTrans" cxnId="{2CB375F7-06F8-4957-BE75-C80EA086888B}">
      <dgm:prSet/>
      <dgm:spPr/>
      <dgm:t>
        <a:bodyPr/>
        <a:lstStyle/>
        <a:p>
          <a:endParaRPr lang="en-IE"/>
        </a:p>
      </dgm:t>
    </dgm:pt>
    <dgm:pt modelId="{F110B24E-E45C-4AB3-87A6-B03441BA52E1}" type="sibTrans" cxnId="{2CB375F7-06F8-4957-BE75-C80EA086888B}">
      <dgm:prSet/>
      <dgm:spPr/>
      <dgm:t>
        <a:bodyPr/>
        <a:lstStyle/>
        <a:p>
          <a:endParaRPr lang="en-IE"/>
        </a:p>
      </dgm:t>
    </dgm:pt>
    <dgm:pt modelId="{1D763DBB-891C-411C-A5C6-23BBED52A877}">
      <dgm:prSet phldrT="[Text]"/>
      <dgm:spPr/>
      <dgm:t>
        <a:bodyPr/>
        <a:lstStyle/>
        <a:p>
          <a:r>
            <a:rPr lang="en-US" dirty="0"/>
            <a:t>Maintenance</a:t>
          </a:r>
          <a:endParaRPr lang="en-IE" dirty="0"/>
        </a:p>
      </dgm:t>
    </dgm:pt>
    <dgm:pt modelId="{F1E59FD9-CB08-489A-AB01-057703A4C2A4}" type="parTrans" cxnId="{D46AEFB6-4483-4DB8-AA55-3E1E1D28C23E}">
      <dgm:prSet/>
      <dgm:spPr/>
      <dgm:t>
        <a:bodyPr/>
        <a:lstStyle/>
        <a:p>
          <a:endParaRPr lang="en-IE"/>
        </a:p>
      </dgm:t>
    </dgm:pt>
    <dgm:pt modelId="{DB5BFEE1-0E93-4A5B-A7E7-B386B930F869}" type="sibTrans" cxnId="{D46AEFB6-4483-4DB8-AA55-3E1E1D28C23E}">
      <dgm:prSet/>
      <dgm:spPr/>
      <dgm:t>
        <a:bodyPr/>
        <a:lstStyle/>
        <a:p>
          <a:endParaRPr lang="en-IE"/>
        </a:p>
      </dgm:t>
    </dgm:pt>
    <dgm:pt modelId="{7F2BA28F-060A-45A2-A923-790D5E0678BF}" type="pres">
      <dgm:prSet presAssocID="{47CD2996-2741-4770-99FB-A48F755327C2}" presName="rootnode" presStyleCnt="0">
        <dgm:presLayoutVars>
          <dgm:chMax/>
          <dgm:chPref/>
          <dgm:dir/>
          <dgm:animLvl val="lvl"/>
        </dgm:presLayoutVars>
      </dgm:prSet>
      <dgm:spPr/>
    </dgm:pt>
    <dgm:pt modelId="{89D05889-3053-4858-B3A4-B5F83D71DA8C}" type="pres">
      <dgm:prSet presAssocID="{F75DCC75-CBCD-42D2-9D5E-80CFB3462A8B}" presName="composite" presStyleCnt="0"/>
      <dgm:spPr/>
    </dgm:pt>
    <dgm:pt modelId="{C0BE0627-2546-40E0-A9E6-22E35D578CAF}" type="pres">
      <dgm:prSet presAssocID="{F75DCC75-CBCD-42D2-9D5E-80CFB3462A8B}" presName="bentUpArrow1" presStyleLbl="alignImgPlace1" presStyleIdx="0" presStyleCnt="5" custLinFactNeighborX="-39955"/>
      <dgm:spPr/>
    </dgm:pt>
    <dgm:pt modelId="{905A0CA9-DE59-43D5-AC1B-32AEF71A8618}" type="pres">
      <dgm:prSet presAssocID="{F75DCC75-CBCD-42D2-9D5E-80CFB3462A8B}" presName="ParentText" presStyleLbl="node1" presStyleIdx="0" presStyleCnt="6" custScaleX="239058">
        <dgm:presLayoutVars>
          <dgm:chMax val="1"/>
          <dgm:chPref val="1"/>
          <dgm:bulletEnabled val="1"/>
        </dgm:presLayoutVars>
      </dgm:prSet>
      <dgm:spPr/>
    </dgm:pt>
    <dgm:pt modelId="{B9678DD0-656F-4BA5-B8D0-24DF5FCC4200}" type="pres">
      <dgm:prSet presAssocID="{F75DCC75-CBCD-42D2-9D5E-80CFB3462A8B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3ACAD6C4-F438-47C3-9EA4-AAA5DF6C5847}" type="pres">
      <dgm:prSet presAssocID="{19547C26-E411-4B2B-B1C0-73E81144A64D}" presName="sibTrans" presStyleCnt="0"/>
      <dgm:spPr/>
    </dgm:pt>
    <dgm:pt modelId="{CA1A95FA-9DF9-48DE-A36D-A6F52331AF32}" type="pres">
      <dgm:prSet presAssocID="{A00958D8-3496-40C7-9C36-E14C250340AC}" presName="composite" presStyleCnt="0"/>
      <dgm:spPr/>
    </dgm:pt>
    <dgm:pt modelId="{B78D800A-058E-4E65-93A2-81ECB79703E6}" type="pres">
      <dgm:prSet presAssocID="{A00958D8-3496-40C7-9C36-E14C250340AC}" presName="bentUpArrow1" presStyleLbl="alignImgPlace1" presStyleIdx="1" presStyleCnt="5" custLinFactNeighborX="-39955"/>
      <dgm:spPr/>
    </dgm:pt>
    <dgm:pt modelId="{C75D798F-6422-4BAB-ACE8-74049D1A1227}" type="pres">
      <dgm:prSet presAssocID="{A00958D8-3496-40C7-9C36-E14C250340AC}" presName="ParentText" presStyleLbl="node1" presStyleIdx="1" presStyleCnt="6" custScaleX="239058">
        <dgm:presLayoutVars>
          <dgm:chMax val="1"/>
          <dgm:chPref val="1"/>
          <dgm:bulletEnabled val="1"/>
        </dgm:presLayoutVars>
      </dgm:prSet>
      <dgm:spPr/>
    </dgm:pt>
    <dgm:pt modelId="{69A07265-B766-4C2E-B3D7-5CFEF38977B0}" type="pres">
      <dgm:prSet presAssocID="{A00958D8-3496-40C7-9C36-E14C250340A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6FBDC1A-FF09-43C5-A5E2-78F6BF924507}" type="pres">
      <dgm:prSet presAssocID="{CFB28EB0-DCAB-4759-86FE-F800D73CAB34}" presName="sibTrans" presStyleCnt="0"/>
      <dgm:spPr/>
    </dgm:pt>
    <dgm:pt modelId="{9582A9AE-AA48-476E-9F25-FA39418C04D7}" type="pres">
      <dgm:prSet presAssocID="{14F493AA-89E0-452C-A14E-44E1DE10336D}" presName="composite" presStyleCnt="0"/>
      <dgm:spPr/>
    </dgm:pt>
    <dgm:pt modelId="{778DDBEE-083E-451A-AED6-09F4D7E7F1B6}" type="pres">
      <dgm:prSet presAssocID="{14F493AA-89E0-452C-A14E-44E1DE10336D}" presName="bentUpArrow1" presStyleLbl="alignImgPlace1" presStyleIdx="2" presStyleCnt="5" custLinFactNeighborX="-39955"/>
      <dgm:spPr/>
    </dgm:pt>
    <dgm:pt modelId="{B5D95F2A-0843-4D32-BB22-DC4C13A8F2A7}" type="pres">
      <dgm:prSet presAssocID="{14F493AA-89E0-452C-A14E-44E1DE10336D}" presName="ParentText" presStyleLbl="node1" presStyleIdx="2" presStyleCnt="6" custScaleX="239058">
        <dgm:presLayoutVars>
          <dgm:chMax val="1"/>
          <dgm:chPref val="1"/>
          <dgm:bulletEnabled val="1"/>
        </dgm:presLayoutVars>
      </dgm:prSet>
      <dgm:spPr/>
    </dgm:pt>
    <dgm:pt modelId="{63647472-2641-46C4-8312-9CE3FE771F2B}" type="pres">
      <dgm:prSet presAssocID="{14F493AA-89E0-452C-A14E-44E1DE10336D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F815D29-5493-4C65-BC57-8BDD1CB896F3}" type="pres">
      <dgm:prSet presAssocID="{DE9BBA42-3B4B-4B1F-BEBE-20B0E2415E42}" presName="sibTrans" presStyleCnt="0"/>
      <dgm:spPr/>
    </dgm:pt>
    <dgm:pt modelId="{50D02D79-9766-466B-9EED-86188C203143}" type="pres">
      <dgm:prSet presAssocID="{3A48D7ED-97F4-45F0-A89E-BCA220F7566D}" presName="composite" presStyleCnt="0"/>
      <dgm:spPr/>
    </dgm:pt>
    <dgm:pt modelId="{C9D10367-7E97-4F4C-8C57-6DAE5D2CB499}" type="pres">
      <dgm:prSet presAssocID="{3A48D7ED-97F4-45F0-A89E-BCA220F7566D}" presName="bentUpArrow1" presStyleLbl="alignImgPlace1" presStyleIdx="3" presStyleCnt="5" custLinFactNeighborX="-39955"/>
      <dgm:spPr/>
    </dgm:pt>
    <dgm:pt modelId="{0244EB50-BBBE-4B00-AD74-242896642314}" type="pres">
      <dgm:prSet presAssocID="{3A48D7ED-97F4-45F0-A89E-BCA220F7566D}" presName="ParentText" presStyleLbl="node1" presStyleIdx="3" presStyleCnt="6" custScaleX="239058">
        <dgm:presLayoutVars>
          <dgm:chMax val="1"/>
          <dgm:chPref val="1"/>
          <dgm:bulletEnabled val="1"/>
        </dgm:presLayoutVars>
      </dgm:prSet>
      <dgm:spPr/>
    </dgm:pt>
    <dgm:pt modelId="{4520FAD4-18B9-4EEA-AC41-9469F4803070}" type="pres">
      <dgm:prSet presAssocID="{3A48D7ED-97F4-45F0-A89E-BCA220F7566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BD68AB9-9DF6-4581-AADA-99206FDD2941}" type="pres">
      <dgm:prSet presAssocID="{D1A7E4C2-4C60-4893-9AFE-6568F18C6EAF}" presName="sibTrans" presStyleCnt="0"/>
      <dgm:spPr/>
    </dgm:pt>
    <dgm:pt modelId="{678AE20B-4BC2-488E-8AA7-FFDB2AEA53EE}" type="pres">
      <dgm:prSet presAssocID="{6B7D7924-8277-4F3F-85D6-9F09DE2C6F01}" presName="composite" presStyleCnt="0"/>
      <dgm:spPr/>
    </dgm:pt>
    <dgm:pt modelId="{2B9ABC28-0DE0-4639-BFEA-69F286810210}" type="pres">
      <dgm:prSet presAssocID="{6B7D7924-8277-4F3F-85D6-9F09DE2C6F01}" presName="bentUpArrow1" presStyleLbl="alignImgPlace1" presStyleIdx="4" presStyleCnt="5" custLinFactNeighborX="-39955"/>
      <dgm:spPr/>
    </dgm:pt>
    <dgm:pt modelId="{F87E4A23-2A4C-4206-A006-280B7CB7B18B}" type="pres">
      <dgm:prSet presAssocID="{6B7D7924-8277-4F3F-85D6-9F09DE2C6F01}" presName="ParentText" presStyleLbl="node1" presStyleIdx="4" presStyleCnt="6" custScaleX="239058">
        <dgm:presLayoutVars>
          <dgm:chMax val="1"/>
          <dgm:chPref val="1"/>
          <dgm:bulletEnabled val="1"/>
        </dgm:presLayoutVars>
      </dgm:prSet>
      <dgm:spPr/>
    </dgm:pt>
    <dgm:pt modelId="{650F48D5-EDA7-45B2-83E8-B3F52784BB42}" type="pres">
      <dgm:prSet presAssocID="{6B7D7924-8277-4F3F-85D6-9F09DE2C6F01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1EEE731E-190C-48EC-9BDF-E85CE05559D4}" type="pres">
      <dgm:prSet presAssocID="{F110B24E-E45C-4AB3-87A6-B03441BA52E1}" presName="sibTrans" presStyleCnt="0"/>
      <dgm:spPr/>
    </dgm:pt>
    <dgm:pt modelId="{67512E1B-4A01-4B85-A98B-C6018A561A16}" type="pres">
      <dgm:prSet presAssocID="{1D763DBB-891C-411C-A5C6-23BBED52A877}" presName="composite" presStyleCnt="0"/>
      <dgm:spPr/>
    </dgm:pt>
    <dgm:pt modelId="{C5EDD239-9119-450C-A27A-1180826A5937}" type="pres">
      <dgm:prSet presAssocID="{1D763DBB-891C-411C-A5C6-23BBED52A877}" presName="ParentText" presStyleLbl="node1" presStyleIdx="5" presStyleCnt="6" custScaleX="239058">
        <dgm:presLayoutVars>
          <dgm:chMax val="1"/>
          <dgm:chPref val="1"/>
          <dgm:bulletEnabled val="1"/>
        </dgm:presLayoutVars>
      </dgm:prSet>
      <dgm:spPr/>
    </dgm:pt>
  </dgm:ptLst>
  <dgm:cxnLst>
    <dgm:cxn modelId="{0DEF3808-2CC3-44B4-B254-FC147A47D7D1}" srcId="{47CD2996-2741-4770-99FB-A48F755327C2}" destId="{F75DCC75-CBCD-42D2-9D5E-80CFB3462A8B}" srcOrd="0" destOrd="0" parTransId="{04DB1E06-5ED1-44AD-AE8F-D1A0AEC36410}" sibTransId="{19547C26-E411-4B2B-B1C0-73E81144A64D}"/>
    <dgm:cxn modelId="{A2169C12-3643-48CA-A61D-597310D054D9}" type="presOf" srcId="{14F493AA-89E0-452C-A14E-44E1DE10336D}" destId="{B5D95F2A-0843-4D32-BB22-DC4C13A8F2A7}" srcOrd="0" destOrd="0" presId="urn:microsoft.com/office/officeart/2005/8/layout/StepDownProcess"/>
    <dgm:cxn modelId="{CDA73622-C7F7-4709-9F7F-CB5C9D7F74A8}" type="presOf" srcId="{1D763DBB-891C-411C-A5C6-23BBED52A877}" destId="{C5EDD239-9119-450C-A27A-1180826A5937}" srcOrd="0" destOrd="0" presId="urn:microsoft.com/office/officeart/2005/8/layout/StepDownProcess"/>
    <dgm:cxn modelId="{97E2BC3C-A565-42F0-A9FD-9586D4404973}" type="presOf" srcId="{A00958D8-3496-40C7-9C36-E14C250340AC}" destId="{C75D798F-6422-4BAB-ACE8-74049D1A1227}" srcOrd="0" destOrd="0" presId="urn:microsoft.com/office/officeart/2005/8/layout/StepDownProcess"/>
    <dgm:cxn modelId="{8B829A3D-D958-4BAD-A834-C0C5BD78AFB6}" type="presOf" srcId="{3A48D7ED-97F4-45F0-A89E-BCA220F7566D}" destId="{0244EB50-BBBE-4B00-AD74-242896642314}" srcOrd="0" destOrd="0" presId="urn:microsoft.com/office/officeart/2005/8/layout/StepDownProcess"/>
    <dgm:cxn modelId="{59D4027A-A0ED-4825-A6FB-1A84198F6C66}" srcId="{47CD2996-2741-4770-99FB-A48F755327C2}" destId="{A00958D8-3496-40C7-9C36-E14C250340AC}" srcOrd="1" destOrd="0" parTransId="{CB2F1E90-FAE1-4387-8C67-ACE6F9DAB05A}" sibTransId="{CFB28EB0-DCAB-4759-86FE-F800D73CAB34}"/>
    <dgm:cxn modelId="{84D81E7E-058C-4BD1-96F9-D93C80462079}" type="presOf" srcId="{F75DCC75-CBCD-42D2-9D5E-80CFB3462A8B}" destId="{905A0CA9-DE59-43D5-AC1B-32AEF71A8618}" srcOrd="0" destOrd="0" presId="urn:microsoft.com/office/officeart/2005/8/layout/StepDownProcess"/>
    <dgm:cxn modelId="{EC7C1A8E-812F-4F35-9A5B-3AC6FD87A306}" srcId="{47CD2996-2741-4770-99FB-A48F755327C2}" destId="{14F493AA-89E0-452C-A14E-44E1DE10336D}" srcOrd="2" destOrd="0" parTransId="{7B7D6186-DB74-4BC3-BE9A-0AF15FDD8BB9}" sibTransId="{DE9BBA42-3B4B-4B1F-BEBE-20B0E2415E42}"/>
    <dgm:cxn modelId="{D46AEFB6-4483-4DB8-AA55-3E1E1D28C23E}" srcId="{47CD2996-2741-4770-99FB-A48F755327C2}" destId="{1D763DBB-891C-411C-A5C6-23BBED52A877}" srcOrd="5" destOrd="0" parTransId="{F1E59FD9-CB08-489A-AB01-057703A4C2A4}" sibTransId="{DB5BFEE1-0E93-4A5B-A7E7-B386B930F869}"/>
    <dgm:cxn modelId="{24750DD3-B494-4581-971F-3F9177001EE9}" srcId="{47CD2996-2741-4770-99FB-A48F755327C2}" destId="{3A48D7ED-97F4-45F0-A89E-BCA220F7566D}" srcOrd="3" destOrd="0" parTransId="{4F031806-55C5-4DCB-A795-092F77E1EAE0}" sibTransId="{D1A7E4C2-4C60-4893-9AFE-6568F18C6EAF}"/>
    <dgm:cxn modelId="{DC8201D5-D4AB-46C8-924E-EDDC2B2FB075}" type="presOf" srcId="{6B7D7924-8277-4F3F-85D6-9F09DE2C6F01}" destId="{F87E4A23-2A4C-4206-A006-280B7CB7B18B}" srcOrd="0" destOrd="0" presId="urn:microsoft.com/office/officeart/2005/8/layout/StepDownProcess"/>
    <dgm:cxn modelId="{D0038CE7-A611-4322-99AD-649BFE2859C9}" type="presOf" srcId="{47CD2996-2741-4770-99FB-A48F755327C2}" destId="{7F2BA28F-060A-45A2-A923-790D5E0678BF}" srcOrd="0" destOrd="0" presId="urn:microsoft.com/office/officeart/2005/8/layout/StepDownProcess"/>
    <dgm:cxn modelId="{2CB375F7-06F8-4957-BE75-C80EA086888B}" srcId="{47CD2996-2741-4770-99FB-A48F755327C2}" destId="{6B7D7924-8277-4F3F-85D6-9F09DE2C6F01}" srcOrd="4" destOrd="0" parTransId="{E7406A44-6EAF-4D86-97E2-8E45A047D774}" sibTransId="{F110B24E-E45C-4AB3-87A6-B03441BA52E1}"/>
    <dgm:cxn modelId="{70BC63D7-A631-40C2-A050-E0DD1493B696}" type="presParOf" srcId="{7F2BA28F-060A-45A2-A923-790D5E0678BF}" destId="{89D05889-3053-4858-B3A4-B5F83D71DA8C}" srcOrd="0" destOrd="0" presId="urn:microsoft.com/office/officeart/2005/8/layout/StepDownProcess"/>
    <dgm:cxn modelId="{3D5FED66-2388-42D2-8ECA-1AFCB94B8D5B}" type="presParOf" srcId="{89D05889-3053-4858-B3A4-B5F83D71DA8C}" destId="{C0BE0627-2546-40E0-A9E6-22E35D578CAF}" srcOrd="0" destOrd="0" presId="urn:microsoft.com/office/officeart/2005/8/layout/StepDownProcess"/>
    <dgm:cxn modelId="{0763B4D5-193E-4907-B2FE-1D3F85B21FB4}" type="presParOf" srcId="{89D05889-3053-4858-B3A4-B5F83D71DA8C}" destId="{905A0CA9-DE59-43D5-AC1B-32AEF71A8618}" srcOrd="1" destOrd="0" presId="urn:microsoft.com/office/officeart/2005/8/layout/StepDownProcess"/>
    <dgm:cxn modelId="{8FD363BB-7A1A-401B-8BF3-4A3A1B5719E1}" type="presParOf" srcId="{89D05889-3053-4858-B3A4-B5F83D71DA8C}" destId="{B9678DD0-656F-4BA5-B8D0-24DF5FCC4200}" srcOrd="2" destOrd="0" presId="urn:microsoft.com/office/officeart/2005/8/layout/StepDownProcess"/>
    <dgm:cxn modelId="{CE1A5F26-5615-43A3-9063-376D357ED524}" type="presParOf" srcId="{7F2BA28F-060A-45A2-A923-790D5E0678BF}" destId="{3ACAD6C4-F438-47C3-9EA4-AAA5DF6C5847}" srcOrd="1" destOrd="0" presId="urn:microsoft.com/office/officeart/2005/8/layout/StepDownProcess"/>
    <dgm:cxn modelId="{5EB5D581-98E7-44F6-92DB-27F5433D24B6}" type="presParOf" srcId="{7F2BA28F-060A-45A2-A923-790D5E0678BF}" destId="{CA1A95FA-9DF9-48DE-A36D-A6F52331AF32}" srcOrd="2" destOrd="0" presId="urn:microsoft.com/office/officeart/2005/8/layout/StepDownProcess"/>
    <dgm:cxn modelId="{5402413D-73AB-4645-8534-4AA3F82FED01}" type="presParOf" srcId="{CA1A95FA-9DF9-48DE-A36D-A6F52331AF32}" destId="{B78D800A-058E-4E65-93A2-81ECB79703E6}" srcOrd="0" destOrd="0" presId="urn:microsoft.com/office/officeart/2005/8/layout/StepDownProcess"/>
    <dgm:cxn modelId="{BC73F6DC-FCB4-42EC-96AE-18B2CC471C11}" type="presParOf" srcId="{CA1A95FA-9DF9-48DE-A36D-A6F52331AF32}" destId="{C75D798F-6422-4BAB-ACE8-74049D1A1227}" srcOrd="1" destOrd="0" presId="urn:microsoft.com/office/officeart/2005/8/layout/StepDownProcess"/>
    <dgm:cxn modelId="{9C9ED792-B225-442D-BD09-7D9A8CCE0E92}" type="presParOf" srcId="{CA1A95FA-9DF9-48DE-A36D-A6F52331AF32}" destId="{69A07265-B766-4C2E-B3D7-5CFEF38977B0}" srcOrd="2" destOrd="0" presId="urn:microsoft.com/office/officeart/2005/8/layout/StepDownProcess"/>
    <dgm:cxn modelId="{63346413-D13F-4987-B14A-1426AF0897D2}" type="presParOf" srcId="{7F2BA28F-060A-45A2-A923-790D5E0678BF}" destId="{16FBDC1A-FF09-43C5-A5E2-78F6BF924507}" srcOrd="3" destOrd="0" presId="urn:microsoft.com/office/officeart/2005/8/layout/StepDownProcess"/>
    <dgm:cxn modelId="{6D04ACEA-442F-4047-990A-8882CEA76B3C}" type="presParOf" srcId="{7F2BA28F-060A-45A2-A923-790D5E0678BF}" destId="{9582A9AE-AA48-476E-9F25-FA39418C04D7}" srcOrd="4" destOrd="0" presId="urn:microsoft.com/office/officeart/2005/8/layout/StepDownProcess"/>
    <dgm:cxn modelId="{22A7E1BC-C141-4B8A-9D39-0BA0F0F8BCA4}" type="presParOf" srcId="{9582A9AE-AA48-476E-9F25-FA39418C04D7}" destId="{778DDBEE-083E-451A-AED6-09F4D7E7F1B6}" srcOrd="0" destOrd="0" presId="urn:microsoft.com/office/officeart/2005/8/layout/StepDownProcess"/>
    <dgm:cxn modelId="{129ECD4D-0389-4D77-AE6B-10B45A05024F}" type="presParOf" srcId="{9582A9AE-AA48-476E-9F25-FA39418C04D7}" destId="{B5D95F2A-0843-4D32-BB22-DC4C13A8F2A7}" srcOrd="1" destOrd="0" presId="urn:microsoft.com/office/officeart/2005/8/layout/StepDownProcess"/>
    <dgm:cxn modelId="{E1FA087E-41B0-4C90-8F9F-D58A8AD48B28}" type="presParOf" srcId="{9582A9AE-AA48-476E-9F25-FA39418C04D7}" destId="{63647472-2641-46C4-8312-9CE3FE771F2B}" srcOrd="2" destOrd="0" presId="urn:microsoft.com/office/officeart/2005/8/layout/StepDownProcess"/>
    <dgm:cxn modelId="{0E53DE2B-83D0-44FD-8372-F2DCC3FEE301}" type="presParOf" srcId="{7F2BA28F-060A-45A2-A923-790D5E0678BF}" destId="{7F815D29-5493-4C65-BC57-8BDD1CB896F3}" srcOrd="5" destOrd="0" presId="urn:microsoft.com/office/officeart/2005/8/layout/StepDownProcess"/>
    <dgm:cxn modelId="{B368AF35-13B5-4A37-9ECA-1F3ABD791D04}" type="presParOf" srcId="{7F2BA28F-060A-45A2-A923-790D5E0678BF}" destId="{50D02D79-9766-466B-9EED-86188C203143}" srcOrd="6" destOrd="0" presId="urn:microsoft.com/office/officeart/2005/8/layout/StepDownProcess"/>
    <dgm:cxn modelId="{E0F1F016-36E4-4BA3-B9EC-BDE9D70F3C84}" type="presParOf" srcId="{50D02D79-9766-466B-9EED-86188C203143}" destId="{C9D10367-7E97-4F4C-8C57-6DAE5D2CB499}" srcOrd="0" destOrd="0" presId="urn:microsoft.com/office/officeart/2005/8/layout/StepDownProcess"/>
    <dgm:cxn modelId="{C35254B0-7198-49F6-A2C1-055925B7D661}" type="presParOf" srcId="{50D02D79-9766-466B-9EED-86188C203143}" destId="{0244EB50-BBBE-4B00-AD74-242896642314}" srcOrd="1" destOrd="0" presId="urn:microsoft.com/office/officeart/2005/8/layout/StepDownProcess"/>
    <dgm:cxn modelId="{AD586B62-F064-4234-A564-07C7E87E9B76}" type="presParOf" srcId="{50D02D79-9766-466B-9EED-86188C203143}" destId="{4520FAD4-18B9-4EEA-AC41-9469F4803070}" srcOrd="2" destOrd="0" presId="urn:microsoft.com/office/officeart/2005/8/layout/StepDownProcess"/>
    <dgm:cxn modelId="{28C67845-1CFB-4375-8EA3-DCA380ED31E7}" type="presParOf" srcId="{7F2BA28F-060A-45A2-A923-790D5E0678BF}" destId="{5BD68AB9-9DF6-4581-AADA-99206FDD2941}" srcOrd="7" destOrd="0" presId="urn:microsoft.com/office/officeart/2005/8/layout/StepDownProcess"/>
    <dgm:cxn modelId="{FEE1531F-CB45-43FC-B18A-7D4468288F7E}" type="presParOf" srcId="{7F2BA28F-060A-45A2-A923-790D5E0678BF}" destId="{678AE20B-4BC2-488E-8AA7-FFDB2AEA53EE}" srcOrd="8" destOrd="0" presId="urn:microsoft.com/office/officeart/2005/8/layout/StepDownProcess"/>
    <dgm:cxn modelId="{9D7AA16E-C760-4EAC-B1F7-515648F15B20}" type="presParOf" srcId="{678AE20B-4BC2-488E-8AA7-FFDB2AEA53EE}" destId="{2B9ABC28-0DE0-4639-BFEA-69F286810210}" srcOrd="0" destOrd="0" presId="urn:microsoft.com/office/officeart/2005/8/layout/StepDownProcess"/>
    <dgm:cxn modelId="{E95EC43E-9051-41DF-B350-2197FCCD9041}" type="presParOf" srcId="{678AE20B-4BC2-488E-8AA7-FFDB2AEA53EE}" destId="{F87E4A23-2A4C-4206-A006-280B7CB7B18B}" srcOrd="1" destOrd="0" presId="urn:microsoft.com/office/officeart/2005/8/layout/StepDownProcess"/>
    <dgm:cxn modelId="{6CE41AC5-FD23-4FEF-88E0-DFAF35847CD5}" type="presParOf" srcId="{678AE20B-4BC2-488E-8AA7-FFDB2AEA53EE}" destId="{650F48D5-EDA7-45B2-83E8-B3F52784BB42}" srcOrd="2" destOrd="0" presId="urn:microsoft.com/office/officeart/2005/8/layout/StepDownProcess"/>
    <dgm:cxn modelId="{355CCCBC-0F78-403A-8803-EF897126B7F0}" type="presParOf" srcId="{7F2BA28F-060A-45A2-A923-790D5E0678BF}" destId="{1EEE731E-190C-48EC-9BDF-E85CE05559D4}" srcOrd="9" destOrd="0" presId="urn:microsoft.com/office/officeart/2005/8/layout/StepDownProcess"/>
    <dgm:cxn modelId="{FDA5699A-B269-4FC3-9236-50349FF482A8}" type="presParOf" srcId="{7F2BA28F-060A-45A2-A923-790D5E0678BF}" destId="{67512E1B-4A01-4B85-A98B-C6018A561A16}" srcOrd="10" destOrd="0" presId="urn:microsoft.com/office/officeart/2005/8/layout/StepDownProcess"/>
    <dgm:cxn modelId="{E035FC36-DF90-4E5F-873B-A48062BF6A02}" type="presParOf" srcId="{67512E1B-4A01-4B85-A98B-C6018A561A16}" destId="{C5EDD239-9119-450C-A27A-1180826A593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E0627-2546-40E0-A9E6-22E35D578CAF}">
      <dsp:nvSpPr>
        <dsp:cNvPr id="0" name=""/>
        <dsp:cNvSpPr/>
      </dsp:nvSpPr>
      <dsp:spPr>
        <a:xfrm rot="5400000">
          <a:off x="2096261" y="700767"/>
          <a:ext cx="603203" cy="6867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A0CA9-DE59-43D5-AC1B-32AEF71A8618}">
      <dsp:nvSpPr>
        <dsp:cNvPr id="0" name=""/>
        <dsp:cNvSpPr/>
      </dsp:nvSpPr>
      <dsp:spPr>
        <a:xfrm>
          <a:off x="1504805" y="32103"/>
          <a:ext cx="2427490" cy="7107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Concept</a:t>
          </a:r>
          <a:endParaRPr lang="en-IE" sz="2800" kern="1200" dirty="0"/>
        </a:p>
      </dsp:txBody>
      <dsp:txXfrm>
        <a:off x="1539508" y="66806"/>
        <a:ext cx="2358084" cy="641368"/>
      </dsp:txXfrm>
    </dsp:sp>
    <dsp:sp modelId="{B9678DD0-656F-4BA5-B8D0-24DF5FCC4200}">
      <dsp:nvSpPr>
        <dsp:cNvPr id="0" name=""/>
        <dsp:cNvSpPr/>
      </dsp:nvSpPr>
      <dsp:spPr>
        <a:xfrm>
          <a:off x="3226270" y="99892"/>
          <a:ext cx="738534" cy="57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D800A-058E-4E65-93A2-81ECB79703E6}">
      <dsp:nvSpPr>
        <dsp:cNvPr id="0" name=""/>
        <dsp:cNvSpPr/>
      </dsp:nvSpPr>
      <dsp:spPr>
        <a:xfrm rot="5400000">
          <a:off x="3277061" y="1499202"/>
          <a:ext cx="603203" cy="6867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798F-6422-4BAB-ACE8-74049D1A1227}">
      <dsp:nvSpPr>
        <dsp:cNvPr id="0" name=""/>
        <dsp:cNvSpPr/>
      </dsp:nvSpPr>
      <dsp:spPr>
        <a:xfrm>
          <a:off x="2685605" y="830538"/>
          <a:ext cx="2427490" cy="7107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Design</a:t>
          </a:r>
          <a:endParaRPr lang="en-IE" sz="2800" kern="1200" dirty="0"/>
        </a:p>
      </dsp:txBody>
      <dsp:txXfrm>
        <a:off x="2720308" y="865241"/>
        <a:ext cx="2358084" cy="641368"/>
      </dsp:txXfrm>
    </dsp:sp>
    <dsp:sp modelId="{69A07265-B766-4C2E-B3D7-5CFEF38977B0}">
      <dsp:nvSpPr>
        <dsp:cNvPr id="0" name=""/>
        <dsp:cNvSpPr/>
      </dsp:nvSpPr>
      <dsp:spPr>
        <a:xfrm>
          <a:off x="4407070" y="898327"/>
          <a:ext cx="738534" cy="57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DDBEE-083E-451A-AED6-09F4D7E7F1B6}">
      <dsp:nvSpPr>
        <dsp:cNvPr id="0" name=""/>
        <dsp:cNvSpPr/>
      </dsp:nvSpPr>
      <dsp:spPr>
        <a:xfrm rot="5400000">
          <a:off x="4457861" y="2297636"/>
          <a:ext cx="603203" cy="6867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95F2A-0843-4D32-BB22-DC4C13A8F2A7}">
      <dsp:nvSpPr>
        <dsp:cNvPr id="0" name=""/>
        <dsp:cNvSpPr/>
      </dsp:nvSpPr>
      <dsp:spPr>
        <a:xfrm>
          <a:off x="3866405" y="1628973"/>
          <a:ext cx="2427490" cy="7107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Development</a:t>
          </a:r>
          <a:endParaRPr lang="en-IE" sz="2800" kern="1200" dirty="0"/>
        </a:p>
      </dsp:txBody>
      <dsp:txXfrm>
        <a:off x="3901108" y="1663676"/>
        <a:ext cx="2358084" cy="641368"/>
      </dsp:txXfrm>
    </dsp:sp>
    <dsp:sp modelId="{63647472-2641-46C4-8312-9CE3FE771F2B}">
      <dsp:nvSpPr>
        <dsp:cNvPr id="0" name=""/>
        <dsp:cNvSpPr/>
      </dsp:nvSpPr>
      <dsp:spPr>
        <a:xfrm>
          <a:off x="5587870" y="1696762"/>
          <a:ext cx="738534" cy="57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10367-7E97-4F4C-8C57-6DAE5D2CB499}">
      <dsp:nvSpPr>
        <dsp:cNvPr id="0" name=""/>
        <dsp:cNvSpPr/>
      </dsp:nvSpPr>
      <dsp:spPr>
        <a:xfrm rot="5400000">
          <a:off x="5638660" y="3096071"/>
          <a:ext cx="603203" cy="6867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EB50-BBBE-4B00-AD74-242896642314}">
      <dsp:nvSpPr>
        <dsp:cNvPr id="0" name=""/>
        <dsp:cNvSpPr/>
      </dsp:nvSpPr>
      <dsp:spPr>
        <a:xfrm>
          <a:off x="5047204" y="2427408"/>
          <a:ext cx="2427490" cy="7107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Testing</a:t>
          </a:r>
          <a:endParaRPr lang="en-IE" sz="2800" kern="1200" dirty="0"/>
        </a:p>
      </dsp:txBody>
      <dsp:txXfrm>
        <a:off x="5081907" y="2462111"/>
        <a:ext cx="2358084" cy="641368"/>
      </dsp:txXfrm>
    </dsp:sp>
    <dsp:sp modelId="{4520FAD4-18B9-4EEA-AC41-9469F4803070}">
      <dsp:nvSpPr>
        <dsp:cNvPr id="0" name=""/>
        <dsp:cNvSpPr/>
      </dsp:nvSpPr>
      <dsp:spPr>
        <a:xfrm>
          <a:off x="6768669" y="2495197"/>
          <a:ext cx="738534" cy="57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ABC28-0DE0-4639-BFEA-69F286810210}">
      <dsp:nvSpPr>
        <dsp:cNvPr id="0" name=""/>
        <dsp:cNvSpPr/>
      </dsp:nvSpPr>
      <dsp:spPr>
        <a:xfrm rot="5400000">
          <a:off x="6819460" y="3894506"/>
          <a:ext cx="603203" cy="68672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E4A23-2A4C-4206-A006-280B7CB7B18B}">
      <dsp:nvSpPr>
        <dsp:cNvPr id="0" name=""/>
        <dsp:cNvSpPr/>
      </dsp:nvSpPr>
      <dsp:spPr>
        <a:xfrm>
          <a:off x="6228004" y="3225843"/>
          <a:ext cx="2427490" cy="7107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Release</a:t>
          </a:r>
          <a:endParaRPr lang="en-IE" sz="2800" kern="1200" dirty="0"/>
        </a:p>
      </dsp:txBody>
      <dsp:txXfrm>
        <a:off x="6262707" y="3260546"/>
        <a:ext cx="2358084" cy="641368"/>
      </dsp:txXfrm>
    </dsp:sp>
    <dsp:sp modelId="{650F48D5-EDA7-45B2-83E8-B3F52784BB42}">
      <dsp:nvSpPr>
        <dsp:cNvPr id="0" name=""/>
        <dsp:cNvSpPr/>
      </dsp:nvSpPr>
      <dsp:spPr>
        <a:xfrm>
          <a:off x="7949469" y="3293631"/>
          <a:ext cx="738534" cy="57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EDD239-9119-450C-A27A-1180826A5937}">
      <dsp:nvSpPr>
        <dsp:cNvPr id="0" name=""/>
        <dsp:cNvSpPr/>
      </dsp:nvSpPr>
      <dsp:spPr>
        <a:xfrm>
          <a:off x="7408803" y="4024278"/>
          <a:ext cx="2427490" cy="7107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Maintenance</a:t>
          </a:r>
          <a:endParaRPr lang="en-IE" sz="2800" kern="1200" dirty="0"/>
        </a:p>
      </dsp:txBody>
      <dsp:txXfrm>
        <a:off x="7443506" y="4058981"/>
        <a:ext cx="2358084" cy="641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E96E-B7A3-40FC-B40C-1652DBD09953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2C7E2-A38D-4063-B2B8-A2A9C0F33D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954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E9AF-CB4E-EE88-5C28-8EB9AAB71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4D08C-F61A-80AE-7741-CA98AFCF9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83A9A-B9B6-6821-F14F-2337B511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2CE58-3173-252F-260B-EC2EF33A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570B4-1859-3CD3-EDA4-518EAE75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55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5B57-75F7-399E-31FD-28CAB1B8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8199-5870-B66C-926B-270A2D846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EBC15-D4B2-AAD8-0938-F2C4DADB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BD26-DB71-E532-1542-6B4C4B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9F2C-B24E-A7E0-3E88-AF76A59E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61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D2C0F-6950-3416-5867-405851228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8154C-47C0-3699-E0FC-70750124A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38D0F-3412-EBE4-A19C-6035AD57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3C96-66D3-A8D0-30D3-8F7062AA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74B9E-37F7-ED0E-84FF-6984E429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998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B02B-26AF-E9E1-1174-B811F5FB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FC42-8B6F-4745-547F-C2A5A01E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B5CC2-4BE5-431A-4605-08DF5833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7125-C2D6-8B9E-650B-20440F00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BF08-11C9-0FB1-BD64-882300DA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315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4C3-46B9-F784-5865-4B526A7A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5F51D-80E1-EA89-2F25-7020EC18E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C3407-73E5-88DB-8CDF-35D503E6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A6CF5-03BE-E2C4-C11E-0BFF2BBF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9FC19-9A45-0B1B-0DB1-9F8B38E0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74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1B4-77E4-F39D-FECB-E7B05645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7BCA-3664-E016-E1A3-957780EB6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2FD9-C230-46DA-D1B2-549D6C264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48F1C-3DAD-B1CD-C2BE-51807BE1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643EF-492E-494C-1A99-6FC8D3BE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EE717-EA5E-0EEF-174A-C8A30EE6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9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6395-9ADD-B42E-A338-D2790D69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D0227-C4EC-4537-0A8B-0B7797CD2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1F779-1EE1-6B90-B8A2-72DD766FB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93EAC-9EC9-B849-0F91-48A7134EC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108FB-7A92-128F-427C-998EFCD3B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36E0C-B793-7C31-E2D8-21B4F7B9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F26B4-AEEE-FF59-05CB-E4743B0E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149E3-1A65-CCBC-C207-D020D717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271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53C1-3CC5-D644-1012-62F9210A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63773-A2DC-6B41-49F0-12AD01E2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15FB4-F025-1861-EEC7-3846A551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E412A-D779-7962-379C-4F39A892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286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6BDB6-3799-0EF9-CC27-F240BB46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B176B-A92E-903B-E822-5FB20C37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CE636-69D9-09BE-8DE1-DC3E0F2A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0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3AA0-483C-A4FF-5D38-2B97CD6B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1571-B5B0-0165-0DFD-D0CAD612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8F883-05C0-35AE-F0EC-F9D4E6749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05053-6687-8318-11D7-C627B9D4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85E4C-2476-CD78-0AD1-D2FCAD01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B0D3E-3090-4468-7777-204950B3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77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904F-85E9-31FC-A396-692D618C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3398C-87A3-163F-29AF-4B781DE83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144A1-B476-26F1-0EEA-A0D3AF1B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86B3-D58F-E65E-5B74-9B4DE547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FA7B-DACE-17A9-D39A-985F54F9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F574-C76A-7999-7ED6-8B9427F5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66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7BCDB-7CBC-DC52-E897-259036FE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7DEE-52B2-9CC7-172E-DB1FC673C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21748-92A0-ADBE-1DC3-E2798FD6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C863-B66C-4FC5-96B9-3A86DF010AD4}" type="datetimeFigureOut">
              <a:rPr lang="en-IE" smtClean="0"/>
              <a:t>09/04/2025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10C2-19DB-A478-DEE3-275BDB9B1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3352-AA13-538B-36A7-B2D68CDF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51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AF802-1FD5-1E70-940A-2DF64169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IE" sz="5400" b="1" dirty="0"/>
              <a:t>Game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6E67C-6691-6E69-516C-2202AB658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endParaRPr lang="en-IE" b="1"/>
          </a:p>
          <a:p>
            <a:pPr algn="l"/>
            <a:r>
              <a:rPr lang="en-IE" b="1" i="1"/>
              <a:t>Damian Gordon</a:t>
            </a:r>
          </a:p>
        </p:txBody>
      </p:sp>
      <p:pic>
        <p:nvPicPr>
          <p:cNvPr id="20" name="Picture 19" descr="Computer script on a screen">
            <a:extLst>
              <a:ext uri="{FF2B5EF4-FFF2-40B4-BE49-F238E27FC236}">
                <a16:creationId xmlns:a16="http://schemas.microsoft.com/office/drawing/2014/main" id="{65E8A76B-89BE-1085-877A-29A93E07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48" r="4722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6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Programming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5400" dirty="0"/>
          </a:p>
          <a:p>
            <a:r>
              <a:rPr lang="en-US" sz="5400" dirty="0"/>
              <a:t> </a:t>
            </a:r>
            <a:r>
              <a:rPr sz="5400" dirty="0"/>
              <a:t>C#, C++, Python, </a:t>
            </a:r>
            <a:r>
              <a:rPr sz="5400" dirty="0" err="1"/>
              <a:t>GDScript</a:t>
            </a:r>
            <a:r>
              <a:rPr sz="5400" dirty="0"/>
              <a:t>, Lua</a:t>
            </a:r>
          </a:p>
        </p:txBody>
      </p:sp>
      <p:pic>
        <p:nvPicPr>
          <p:cNvPr id="6146" name="Picture 2" descr="C# - JetBrains Guide">
            <a:extLst>
              <a:ext uri="{FF2B5EF4-FFF2-40B4-BE49-F238E27FC236}">
                <a16:creationId xmlns:a16="http://schemas.microsoft.com/office/drawing/2014/main" id="{AF1636B7-4738-0CCB-4754-20868E61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8" y="400129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++ Logo PNG Transparent – Brands Logos">
            <a:extLst>
              <a:ext uri="{FF2B5EF4-FFF2-40B4-BE49-F238E27FC236}">
                <a16:creationId xmlns:a16="http://schemas.microsoft.com/office/drawing/2014/main" id="{58593715-D95E-18C1-BBA8-D6C34567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357" y="4183141"/>
            <a:ext cx="1585125" cy="177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ython Logo transparent PNG - StickPNG">
            <a:extLst>
              <a:ext uri="{FF2B5EF4-FFF2-40B4-BE49-F238E27FC236}">
                <a16:creationId xmlns:a16="http://schemas.microsoft.com/office/drawing/2014/main" id="{A7AA855C-D63D-F68A-4785-E3783EC5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57" y="4081075"/>
            <a:ext cx="1787842" cy="17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FC46DC-5F9E-DD74-113F-797BA2C76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20" y="3933164"/>
            <a:ext cx="2143125" cy="2123034"/>
          </a:xfrm>
          <a:prstGeom prst="rect">
            <a:avLst/>
          </a:prstGeom>
        </p:spPr>
      </p:pic>
      <p:pic>
        <p:nvPicPr>
          <p:cNvPr id="6152" name="Picture 8" descr="Lua (programming language) - Wikipedia">
            <a:extLst>
              <a:ext uri="{FF2B5EF4-FFF2-40B4-BE49-F238E27FC236}">
                <a16:creationId xmlns:a16="http://schemas.microsoft.com/office/drawing/2014/main" id="{06BEB403-B090-9D1A-27FB-D3E58A9F6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766" y="3933164"/>
            <a:ext cx="2123034" cy="21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Physics &amp; Collision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/>
          </a:p>
          <a:p>
            <a:r>
              <a:rPr lang="en-US" sz="4400" b="1" dirty="0" err="1"/>
              <a:t>Rigidbody</a:t>
            </a:r>
            <a:r>
              <a:rPr lang="en-US" sz="4400" dirty="0"/>
              <a:t> components simulate realistic motion and forces</a:t>
            </a:r>
            <a:endParaRPr sz="4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95E47-9CC5-93AC-350A-2A514BC2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ECAC-B8C9-FD5E-2588-44769C3D8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Physics &amp;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E0397-2833-A368-0AFE-B7A50862A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/>
          </a:p>
          <a:p>
            <a:r>
              <a:rPr lang="en-US" sz="4400" b="1" dirty="0"/>
              <a:t>Hitboxes</a:t>
            </a:r>
            <a:r>
              <a:rPr lang="en-US" sz="4400" dirty="0"/>
              <a:t> define the areas for detecting collisions</a:t>
            </a:r>
          </a:p>
        </p:txBody>
      </p:sp>
    </p:spTree>
    <p:extLst>
      <p:ext uri="{BB962C8B-B14F-4D97-AF65-F5344CB8AC3E}">
        <p14:creationId xmlns:p14="http://schemas.microsoft.com/office/powerpoint/2010/main" val="295264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79C94-0AB0-7C28-C91F-8136F64F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F92D-3027-C92E-E3F7-7E2503169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Physics &amp; Collision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4718-2AEE-1CE2-D089-FB2DB8F0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b="1" dirty="0"/>
          </a:p>
          <a:p>
            <a:r>
              <a:rPr lang="en-US" sz="4400" b="1" dirty="0"/>
              <a:t>Physics engines</a:t>
            </a:r>
            <a:r>
              <a:rPr lang="en-US" sz="4400" dirty="0"/>
              <a:t> handle gravity, bouncing, and other interactions between objects.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350798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D730F-3D46-B0B7-3AD2-3D6C347FA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315C-3E19-14D4-D55A-DA74FE25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Physics &amp; Collision Detection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51BC48-EB52-DB3F-A081-87CA35DDE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Falling Balls</a:t>
            </a:r>
            <a:endParaRPr lang="en-I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CDA3579-855D-55EC-E629-C98B0F1D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230188"/>
            <a:ext cx="15697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36FC9D-D232-E35E-F3F5-0948B441A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064" y="1825625"/>
            <a:ext cx="4121871" cy="443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68FA2-1775-0AB6-4659-8141A64C1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7587-1EC5-13D6-1781-63FD3E61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Physics &amp; Collision Detection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1C731D-3466-A372-C1DD-C41D0E9BA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Newton’s Cradle</a:t>
            </a:r>
            <a:endParaRPr lang="en-I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9224882-AA88-344A-73C6-631974278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230188"/>
            <a:ext cx="15697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FCB8EA-EF34-DA39-4D8D-6F39B5CEA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41" y="2508410"/>
            <a:ext cx="6858063" cy="38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4864-28D4-ECFD-7169-AED2EB1B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1EE0A-B7C8-31D9-9D58-760EAF7D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Physics &amp; Collision Detection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636F5B-831E-008F-7E4A-A631C4B1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Galton Box</a:t>
            </a:r>
            <a:endParaRPr lang="en-I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C68F048-5177-DB2F-FA1F-A343FB92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230188"/>
            <a:ext cx="15697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44348A-BC03-68FA-754E-71EE5CD4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25" y="1607221"/>
            <a:ext cx="3892750" cy="47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74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27504-2BB5-9C19-9B08-A73E60ACD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111" y="2057400"/>
            <a:ext cx="7269481" cy="172310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Two Sample Games</a:t>
            </a:r>
            <a:endParaRPr lang="en-IE" b="1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60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Invaders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6D437-A047-4CB8-AFE6-344457661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420" y="1905647"/>
            <a:ext cx="5868219" cy="437258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12DE3BE-B11B-7958-2B90-6C5B8104F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0" y="230188"/>
            <a:ext cx="15697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142F4-A956-FC6B-6410-4379CA025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A3A8-A8DD-5500-F044-16CA0B93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Shamrock Text Adventure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C795D-C75C-C078-36E3-502FC60A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006" y="227250"/>
            <a:ext cx="1423388" cy="16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39B37-E0D6-FBCE-A68D-8AA4D268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70" y="1663025"/>
            <a:ext cx="9793067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61D7E-61AD-ED2B-A5E4-3E8316132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430" y="686821"/>
            <a:ext cx="9372599" cy="5735750"/>
          </a:xfrm>
        </p:spPr>
        <p:txBody>
          <a:bodyPr>
            <a:normAutofit/>
          </a:bodyPr>
          <a:lstStyle/>
          <a:p>
            <a:r>
              <a:rPr lang="en-US" sz="3200" dirty="0"/>
              <a:t>1st Art - Architecture</a:t>
            </a:r>
          </a:p>
          <a:p>
            <a:r>
              <a:rPr lang="en-US" sz="3200" dirty="0"/>
              <a:t>2nd Art - Sculpture</a:t>
            </a:r>
          </a:p>
          <a:p>
            <a:r>
              <a:rPr lang="en-US" sz="3200" dirty="0"/>
              <a:t>3rd Art - Painting and Drawing</a:t>
            </a:r>
          </a:p>
          <a:p>
            <a:r>
              <a:rPr lang="en-US" sz="3200" dirty="0"/>
              <a:t>4th Art - Music</a:t>
            </a:r>
          </a:p>
          <a:p>
            <a:r>
              <a:rPr lang="en-US" sz="3200" dirty="0"/>
              <a:t>5th Art - Literature and Poetry</a:t>
            </a:r>
          </a:p>
          <a:p>
            <a:r>
              <a:rPr lang="en-US" sz="3200" dirty="0"/>
              <a:t>6th Art - Dance, Mime, theatre, opera &amp; circus</a:t>
            </a:r>
          </a:p>
          <a:p>
            <a:r>
              <a:rPr lang="en-US" sz="3200" dirty="0"/>
              <a:t>7th Art - Cinema</a:t>
            </a:r>
          </a:p>
          <a:p>
            <a:r>
              <a:rPr lang="en-US" sz="3200" dirty="0"/>
              <a:t>8th Art - Radio, TV, and photography</a:t>
            </a:r>
          </a:p>
          <a:p>
            <a:r>
              <a:rPr lang="en-US" sz="3200" dirty="0"/>
              <a:t>9th Art - Comics</a:t>
            </a:r>
          </a:p>
          <a:p>
            <a:r>
              <a:rPr lang="en-US" sz="3200" dirty="0"/>
              <a:t>10th Art - Video games and digital Art</a:t>
            </a:r>
          </a:p>
          <a:p>
            <a:endParaRPr lang="en-US" sz="3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8ACEE5B-F396-6D52-BAEC-21B3FF7E49BC}"/>
              </a:ext>
            </a:extLst>
          </p:cNvPr>
          <p:cNvSpPr/>
          <p:nvPr/>
        </p:nvSpPr>
        <p:spPr>
          <a:xfrm>
            <a:off x="391886" y="534422"/>
            <a:ext cx="10822352" cy="5997007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C5F916-981F-DAAE-661E-FD1BC5022A6E}"/>
              </a:ext>
            </a:extLst>
          </p:cNvPr>
          <p:cNvSpPr/>
          <p:nvPr/>
        </p:nvSpPr>
        <p:spPr>
          <a:xfrm rot="2746018">
            <a:off x="7255501" y="1342145"/>
            <a:ext cx="4878134" cy="157197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65BACB-1EEE-C4DE-EBE4-DFE8199F35C3}"/>
              </a:ext>
            </a:extLst>
          </p:cNvPr>
          <p:cNvSpPr/>
          <p:nvPr/>
        </p:nvSpPr>
        <p:spPr>
          <a:xfrm rot="2895939">
            <a:off x="7967982" y="1680086"/>
            <a:ext cx="348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10 Arts</a:t>
            </a:r>
          </a:p>
        </p:txBody>
      </p:sp>
    </p:spTree>
    <p:extLst>
      <p:ext uri="{BB962C8B-B14F-4D97-AF65-F5344CB8AC3E}">
        <p14:creationId xmlns:p14="http://schemas.microsoft.com/office/powerpoint/2010/main" val="334930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17EFA-EE35-598C-7616-419F7E907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E72C9B5-2098-2A60-185F-B195FFBB3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111" y="2057400"/>
            <a:ext cx="7269481" cy="172310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Assignment #2</a:t>
            </a:r>
            <a:endParaRPr lang="en-IE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F9BD-0024-EC9B-7113-B7C6B054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004F-6A9F-BF98-C403-3E007FFCE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#2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841F4-34F1-4111-0C08-7DA66CEBC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6600" b="1" dirty="0"/>
          </a:p>
          <a:p>
            <a:r>
              <a:rPr lang="en-US" sz="6600" b="1" dirty="0"/>
              <a:t>It’s Lab #6.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2833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Game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The process of designing, developing, and releasing games.</a:t>
            </a:r>
          </a:p>
          <a:p>
            <a:r>
              <a:rPr dirty="0"/>
              <a:t>Includes art, code, sound, and storytelling.</a:t>
            </a:r>
          </a:p>
        </p:txBody>
      </p:sp>
      <p:pic>
        <p:nvPicPr>
          <p:cNvPr id="1028" name="Picture 4" descr="Game Development Basics: Essential Concepts and Tools for Beginners - DEV  Community">
            <a:extLst>
              <a:ext uri="{FF2B5EF4-FFF2-40B4-BE49-F238E27FC236}">
                <a16:creationId xmlns:a16="http://schemas.microsoft.com/office/drawing/2014/main" id="{FAAF219F-0AD9-DEC8-9298-C89C07D4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41" y="2947722"/>
            <a:ext cx="8483917" cy="354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Game Development Workflow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721290-9237-FDB2-C7AE-D3A5F0B84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303993"/>
              </p:ext>
            </p:extLst>
          </p:nvPr>
        </p:nvGraphicFramePr>
        <p:xfrm>
          <a:off x="111760" y="1439333"/>
          <a:ext cx="11341100" cy="476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Game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sz="4000" b="1" dirty="0"/>
              <a:t>Genre</a:t>
            </a:r>
            <a:endParaRPr lang="en-US" sz="4000" b="1" dirty="0"/>
          </a:p>
          <a:p>
            <a:pPr lvl="1"/>
            <a:r>
              <a:rPr lang="en-US" sz="3600" dirty="0"/>
              <a:t>Defines the type and style of gameplay.</a:t>
            </a:r>
          </a:p>
          <a:p>
            <a:r>
              <a:rPr lang="en-IE" sz="4000" b="1" dirty="0"/>
              <a:t>S</a:t>
            </a:r>
            <a:r>
              <a:rPr sz="4000" b="1" dirty="0"/>
              <a:t>tory</a:t>
            </a:r>
            <a:endParaRPr lang="en-US" sz="4000" b="1" dirty="0"/>
          </a:p>
          <a:p>
            <a:pPr lvl="1"/>
            <a:r>
              <a:rPr lang="en-US" sz="3600" dirty="0"/>
              <a:t>Sets the context and motivation for the player.</a:t>
            </a:r>
          </a:p>
          <a:p>
            <a:r>
              <a:rPr lang="en-IE" sz="4000" b="1" dirty="0"/>
              <a:t>P</a:t>
            </a:r>
            <a:r>
              <a:rPr sz="4000" b="1" dirty="0" err="1"/>
              <a:t>latform</a:t>
            </a:r>
            <a:endParaRPr lang="en-US" sz="4000" b="1" dirty="0"/>
          </a:p>
          <a:p>
            <a:pPr lvl="1"/>
            <a:r>
              <a:rPr lang="en-US" sz="3600" dirty="0"/>
              <a:t>Impacts game design, controls, and performance:</a:t>
            </a:r>
          </a:p>
          <a:p>
            <a:r>
              <a:rPr lang="en-IE" sz="4000" b="1" dirty="0"/>
              <a:t>T</a:t>
            </a:r>
            <a:r>
              <a:rPr sz="4000" b="1" dirty="0" err="1"/>
              <a:t>arget</a:t>
            </a:r>
            <a:r>
              <a:rPr sz="4000" b="1" dirty="0"/>
              <a:t> audience</a:t>
            </a:r>
            <a:endParaRPr lang="en-US" sz="4000" b="1" dirty="0"/>
          </a:p>
          <a:p>
            <a:pPr lvl="1"/>
            <a:r>
              <a:rPr lang="en-US" sz="3600" dirty="0"/>
              <a:t>Who are you making the game for?</a:t>
            </a: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AD78E-DE83-F5E5-D924-3E2810966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3D6A-F566-3F3D-17B1-AD62BE9F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Game Concept</a:t>
            </a:r>
            <a:r>
              <a:rPr lang="en-US" dirty="0"/>
              <a:t>: Genre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18802-DA75-F637-4ACE-E6ECAEB7F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4000" b="1" dirty="0"/>
              <a:t>Action</a:t>
            </a:r>
            <a:r>
              <a:rPr lang="en-IE" sz="4000" dirty="0"/>
              <a:t> – fast-paced combat and movement </a:t>
            </a:r>
          </a:p>
          <a:p>
            <a:r>
              <a:rPr lang="en-IE" sz="4000" b="1" dirty="0"/>
              <a:t>Adventure</a:t>
            </a:r>
            <a:r>
              <a:rPr lang="en-IE" sz="4000" dirty="0"/>
              <a:t> – exploration and storytelling</a:t>
            </a:r>
          </a:p>
          <a:p>
            <a:r>
              <a:rPr lang="en-IE" sz="4000" b="1" dirty="0"/>
              <a:t>Puzzle</a:t>
            </a:r>
            <a:r>
              <a:rPr lang="en-IE" sz="4000" dirty="0"/>
              <a:t> – logic, problem-solving</a:t>
            </a:r>
          </a:p>
          <a:p>
            <a:r>
              <a:rPr lang="en-IE" sz="4000" b="1" dirty="0"/>
              <a:t>Role-Playing Games (RPGs)</a:t>
            </a:r>
            <a:r>
              <a:rPr lang="en-IE" sz="4000" dirty="0"/>
              <a:t> – character growth, quests</a:t>
            </a:r>
          </a:p>
          <a:p>
            <a:r>
              <a:rPr lang="en-IE" sz="4000" b="1" dirty="0"/>
              <a:t>Strategy</a:t>
            </a:r>
            <a:r>
              <a:rPr lang="en-IE" sz="4000" dirty="0"/>
              <a:t> – planning, tactics (turn-based or real-time) </a:t>
            </a:r>
          </a:p>
          <a:p>
            <a:r>
              <a:rPr lang="en-IE" sz="4000" b="1" dirty="0"/>
              <a:t>Platformer</a:t>
            </a:r>
            <a:r>
              <a:rPr lang="en-IE" sz="4000" dirty="0"/>
              <a:t> – jumping/navigation (e.g., Mario)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4430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12556-51B6-D389-B782-55B2DCC27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FF064-296A-9312-3756-BA9B64F9A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Game Concept</a:t>
            </a:r>
            <a:r>
              <a:rPr lang="en-US" dirty="0"/>
              <a:t>: Story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01A2-FBD6-F0A8-B68A-F2E2B7CD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Setting</a:t>
            </a:r>
            <a:r>
              <a:rPr lang="en-US" sz="4000" dirty="0"/>
              <a:t> (e.g., sci-fi, medieval, post-apocalyptic) </a:t>
            </a:r>
          </a:p>
          <a:p>
            <a:r>
              <a:rPr lang="en-US" sz="4000" b="1" dirty="0"/>
              <a:t>Plot</a:t>
            </a:r>
            <a:r>
              <a:rPr lang="en-US" sz="4000" dirty="0"/>
              <a:t> (what’s happening and why) </a:t>
            </a:r>
          </a:p>
          <a:p>
            <a:r>
              <a:rPr lang="en-US" sz="4000" b="1" dirty="0"/>
              <a:t>Characters</a:t>
            </a:r>
            <a:r>
              <a:rPr lang="en-US" sz="4000" dirty="0"/>
              <a:t> (player character and NPCs) </a:t>
            </a:r>
            <a:endParaRPr lang="en-US" sz="4000" b="1" dirty="0"/>
          </a:p>
          <a:p>
            <a:r>
              <a:rPr lang="en-US" sz="4000" b="1" dirty="0"/>
              <a:t>Conflict</a:t>
            </a:r>
            <a:r>
              <a:rPr lang="en-US" sz="4000" dirty="0"/>
              <a:t> (what needs to be resolved)</a:t>
            </a:r>
          </a:p>
          <a:p>
            <a:pPr marL="0" indent="0">
              <a:buNone/>
            </a:pPr>
            <a:r>
              <a:rPr lang="en-US" sz="4000" dirty="0"/>
              <a:t>Good story adds emotional depth and immersion.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05443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6B835-BB97-75E4-D4AE-5422379D0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E1D54-2953-BD44-4295-D17908BD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Game Concept</a:t>
            </a:r>
            <a:r>
              <a:rPr lang="en-US" dirty="0"/>
              <a:t>: Platform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A735-92D8-20CC-27E4-554B711D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PC</a:t>
            </a:r>
            <a:r>
              <a:rPr lang="en-US" sz="4000" dirty="0"/>
              <a:t> – high graphics capability, flexible input</a:t>
            </a:r>
            <a:r>
              <a:rPr lang="en-US" sz="4000" b="1" dirty="0"/>
              <a:t> </a:t>
            </a:r>
          </a:p>
          <a:p>
            <a:r>
              <a:rPr lang="en-US" sz="4000" b="1" dirty="0"/>
              <a:t>Consoles (PS5, Xbox, Switch)</a:t>
            </a:r>
            <a:r>
              <a:rPr lang="en-US" sz="4000" dirty="0"/>
              <a:t> – controller-focused, standard hardware </a:t>
            </a:r>
          </a:p>
          <a:p>
            <a:r>
              <a:rPr lang="en-US" sz="4000" b="1" dirty="0"/>
              <a:t>Mobile</a:t>
            </a:r>
            <a:r>
              <a:rPr lang="en-US" sz="4000" dirty="0"/>
              <a:t> – touch controls, short sessions </a:t>
            </a:r>
          </a:p>
          <a:p>
            <a:r>
              <a:rPr lang="en-US" sz="4000" b="1" dirty="0"/>
              <a:t>Web</a:t>
            </a:r>
            <a:r>
              <a:rPr lang="en-US" sz="4000" dirty="0"/>
              <a:t> – browser-based, lightweight </a:t>
            </a:r>
          </a:p>
          <a:p>
            <a:r>
              <a:rPr lang="en-US" sz="4000" b="1" dirty="0"/>
              <a:t>VR/AR</a:t>
            </a:r>
            <a:r>
              <a:rPr lang="en-US" sz="4000" dirty="0"/>
              <a:t> – immersive environments, motion input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37492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Popular Game Engines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3600" dirty="0"/>
              <a:t>Unity, Unreal Engine, Godot.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BF157-C023-E1E8-BD27-6739A3C59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1" y="2744920"/>
            <a:ext cx="9639297" cy="3141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389</Words>
  <Application>Microsoft Office PowerPoint</Application>
  <PresentationFormat>Widescreen</PresentationFormat>
  <Paragraphs>79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Game Development</vt:lpstr>
      <vt:lpstr>PowerPoint Presentation</vt:lpstr>
      <vt:lpstr>What is Game Development?</vt:lpstr>
      <vt:lpstr>Game Development Workflow</vt:lpstr>
      <vt:lpstr>Game Concept</vt:lpstr>
      <vt:lpstr>Game Concept: Genre</vt:lpstr>
      <vt:lpstr>Game Concept: Story</vt:lpstr>
      <vt:lpstr>Game Concept: Platform</vt:lpstr>
      <vt:lpstr>Popular Game Engines</vt:lpstr>
      <vt:lpstr>Programming Languages</vt:lpstr>
      <vt:lpstr>Physics &amp; Collision Detection</vt:lpstr>
      <vt:lpstr>Physics &amp; Collision Detection</vt:lpstr>
      <vt:lpstr>Physics &amp; Collision Detection</vt:lpstr>
      <vt:lpstr>Physics &amp; Collision Detection</vt:lpstr>
      <vt:lpstr>Physics &amp; Collision Detection</vt:lpstr>
      <vt:lpstr>Physics &amp; Collision Detection</vt:lpstr>
      <vt:lpstr>Two Sample Games</vt:lpstr>
      <vt:lpstr>Space Invaders</vt:lpstr>
      <vt:lpstr>Shamrock Text Adventure</vt:lpstr>
      <vt:lpstr>Assignment #2</vt:lpstr>
      <vt:lpstr>Assignment #2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TU850 Sustainable Data Science and Artificial Intelligence</dc:title>
  <dc:creator>Damian Gordon</dc:creator>
  <cp:lastModifiedBy>Damian Gordon</cp:lastModifiedBy>
  <cp:revision>6</cp:revision>
  <dcterms:created xsi:type="dcterms:W3CDTF">2024-05-27T14:30:37Z</dcterms:created>
  <dcterms:modified xsi:type="dcterms:W3CDTF">2025-04-09T21:38:56Z</dcterms:modified>
</cp:coreProperties>
</file>