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76" r:id="rId2"/>
    <p:sldId id="259" r:id="rId3"/>
    <p:sldId id="257" r:id="rId4"/>
    <p:sldId id="277" r:id="rId5"/>
    <p:sldId id="260" r:id="rId6"/>
    <p:sldId id="278" r:id="rId7"/>
    <p:sldId id="279" r:id="rId8"/>
    <p:sldId id="271" r:id="rId9"/>
    <p:sldId id="280" r:id="rId10"/>
    <p:sldId id="273" r:id="rId11"/>
    <p:sldId id="272" r:id="rId12"/>
    <p:sldId id="270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CD96B-8B68-4B12-AFA2-5D289C0E5BE4}" v="59" dt="2025-01-24T20:04:25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2F9CD96B-8B68-4B12-AFA2-5D289C0E5BE4}"/>
    <pc:docChg chg="undo custSel addSld delSld modSld">
      <pc:chgData name="Damian Gordon" userId="796278f3-970d-4a3b-8137-dc597a054133" providerId="ADAL" clId="{2F9CD96B-8B68-4B12-AFA2-5D289C0E5BE4}" dt="2025-01-24T20:04:25.150" v="232" actId="1076"/>
      <pc:docMkLst>
        <pc:docMk/>
      </pc:docMkLst>
      <pc:sldChg chg="del">
        <pc:chgData name="Damian Gordon" userId="796278f3-970d-4a3b-8137-dc597a054133" providerId="ADAL" clId="{2F9CD96B-8B68-4B12-AFA2-5D289C0E5BE4}" dt="2025-01-24T19:08:59.502" v="2" actId="47"/>
        <pc:sldMkLst>
          <pc:docMk/>
          <pc:sldMk cId="1941464876" sldId="256"/>
        </pc:sldMkLst>
      </pc:sldChg>
      <pc:sldChg chg="delSp modSp mod">
        <pc:chgData name="Damian Gordon" userId="796278f3-970d-4a3b-8137-dc597a054133" providerId="ADAL" clId="{2F9CD96B-8B68-4B12-AFA2-5D289C0E5BE4}" dt="2025-01-24T19:28:43.914" v="33" actId="20577"/>
        <pc:sldMkLst>
          <pc:docMk/>
          <pc:sldMk cId="745447261" sldId="257"/>
        </pc:sldMkLst>
        <pc:spChg chg="mod">
          <ac:chgData name="Damian Gordon" userId="796278f3-970d-4a3b-8137-dc597a054133" providerId="ADAL" clId="{2F9CD96B-8B68-4B12-AFA2-5D289C0E5BE4}" dt="2025-01-24T19:28:43.914" v="33" actId="20577"/>
          <ac:spMkLst>
            <pc:docMk/>
            <pc:sldMk cId="745447261" sldId="257"/>
            <ac:spMk id="2" creationId="{556BA748-584B-A1FC-1244-91D1442691AF}"/>
          </ac:spMkLst>
        </pc:spChg>
        <pc:spChg chg="mod">
          <ac:chgData name="Damian Gordon" userId="796278f3-970d-4a3b-8137-dc597a054133" providerId="ADAL" clId="{2F9CD96B-8B68-4B12-AFA2-5D289C0E5BE4}" dt="2025-01-24T19:28:21.556" v="26" actId="20577"/>
          <ac:spMkLst>
            <pc:docMk/>
            <pc:sldMk cId="745447261" sldId="257"/>
            <ac:spMk id="3" creationId="{2D24021D-508E-AD93-D457-3E22E47B8968}"/>
          </ac:spMkLst>
        </pc:spChg>
        <pc:picChg chg="del">
          <ac:chgData name="Damian Gordon" userId="796278f3-970d-4a3b-8137-dc597a054133" providerId="ADAL" clId="{2F9CD96B-8B68-4B12-AFA2-5D289C0E5BE4}" dt="2025-01-24T19:09:21.281" v="14" actId="478"/>
          <ac:picMkLst>
            <pc:docMk/>
            <pc:sldMk cId="745447261" sldId="257"/>
            <ac:picMk id="5" creationId="{0489C883-49B2-DC74-9D39-74C27EC4866F}"/>
          </ac:picMkLst>
        </pc:picChg>
      </pc:sldChg>
      <pc:sldChg chg="del">
        <pc:chgData name="Damian Gordon" userId="796278f3-970d-4a3b-8137-dc597a054133" providerId="ADAL" clId="{2F9CD96B-8B68-4B12-AFA2-5D289C0E5BE4}" dt="2025-01-24T19:27:52.001" v="18" actId="47"/>
        <pc:sldMkLst>
          <pc:docMk/>
          <pc:sldMk cId="32582299" sldId="258"/>
        </pc:sldMkLst>
      </pc:sldChg>
      <pc:sldChg chg="delSp">
        <pc:chgData name="Damian Gordon" userId="796278f3-970d-4a3b-8137-dc597a054133" providerId="ADAL" clId="{2F9CD96B-8B68-4B12-AFA2-5D289C0E5BE4}" dt="2025-01-24T19:09:16.433" v="13" actId="478"/>
        <pc:sldMkLst>
          <pc:docMk/>
          <pc:sldMk cId="321388942" sldId="259"/>
        </pc:sldMkLst>
        <pc:picChg chg="del">
          <ac:chgData name="Damian Gordon" userId="796278f3-970d-4a3b-8137-dc597a054133" providerId="ADAL" clId="{2F9CD96B-8B68-4B12-AFA2-5D289C0E5BE4}" dt="2025-01-24T19:09:13.267" v="12" actId="478"/>
          <ac:picMkLst>
            <pc:docMk/>
            <pc:sldMk cId="321388942" sldId="259"/>
            <ac:picMk id="7" creationId="{5C84A97B-38FD-9ACB-6CE3-9153915DB035}"/>
          </ac:picMkLst>
        </pc:picChg>
        <pc:picChg chg="del">
          <ac:chgData name="Damian Gordon" userId="796278f3-970d-4a3b-8137-dc597a054133" providerId="ADAL" clId="{2F9CD96B-8B68-4B12-AFA2-5D289C0E5BE4}" dt="2025-01-24T19:09:16.433" v="13" actId="478"/>
          <ac:picMkLst>
            <pc:docMk/>
            <pc:sldMk cId="321388942" sldId="259"/>
            <ac:picMk id="1026" creationId="{98B1059F-ED56-B977-9CAA-0E8296E22EA0}"/>
          </ac:picMkLst>
        </pc:picChg>
      </pc:sldChg>
      <pc:sldChg chg="addSp delSp modSp mod">
        <pc:chgData name="Damian Gordon" userId="796278f3-970d-4a3b-8137-dc597a054133" providerId="ADAL" clId="{2F9CD96B-8B68-4B12-AFA2-5D289C0E5BE4}" dt="2025-01-24T19:32:34.931" v="69" actId="20577"/>
        <pc:sldMkLst>
          <pc:docMk/>
          <pc:sldMk cId="2082083534" sldId="260"/>
        </pc:sldMkLst>
        <pc:spChg chg="mod">
          <ac:chgData name="Damian Gordon" userId="796278f3-970d-4a3b-8137-dc597a054133" providerId="ADAL" clId="{2F9CD96B-8B68-4B12-AFA2-5D289C0E5BE4}" dt="2025-01-24T19:32:34.931" v="69" actId="20577"/>
          <ac:spMkLst>
            <pc:docMk/>
            <pc:sldMk cId="2082083534" sldId="260"/>
            <ac:spMk id="2" creationId="{556BA748-584B-A1FC-1244-91D1442691AF}"/>
          </ac:spMkLst>
        </pc:spChg>
        <pc:spChg chg="mod">
          <ac:chgData name="Damian Gordon" userId="796278f3-970d-4a3b-8137-dc597a054133" providerId="ADAL" clId="{2F9CD96B-8B68-4B12-AFA2-5D289C0E5BE4}" dt="2025-01-24T19:31:46.414" v="55" actId="27636"/>
          <ac:spMkLst>
            <pc:docMk/>
            <pc:sldMk cId="2082083534" sldId="260"/>
            <ac:spMk id="3" creationId="{2D24021D-508E-AD93-D457-3E22E47B8968}"/>
          </ac:spMkLst>
        </pc:spChg>
        <pc:spChg chg="add mod">
          <ac:chgData name="Damian Gordon" userId="796278f3-970d-4a3b-8137-dc597a054133" providerId="ADAL" clId="{2F9CD96B-8B68-4B12-AFA2-5D289C0E5BE4}" dt="2025-01-24T19:30:46.587" v="37"/>
          <ac:spMkLst>
            <pc:docMk/>
            <pc:sldMk cId="2082083534" sldId="260"/>
            <ac:spMk id="6" creationId="{654CACA6-4EEE-F804-5FEB-F3206907138D}"/>
          </ac:spMkLst>
        </pc:spChg>
        <pc:graphicFrameChg chg="add mod">
          <ac:chgData name="Damian Gordon" userId="796278f3-970d-4a3b-8137-dc597a054133" providerId="ADAL" clId="{2F9CD96B-8B68-4B12-AFA2-5D289C0E5BE4}" dt="2025-01-24T19:30:45.375" v="36"/>
          <ac:graphicFrameMkLst>
            <pc:docMk/>
            <pc:sldMk cId="2082083534" sldId="260"/>
            <ac:graphicFrameMk id="5" creationId="{D9824529-A8B1-CC9E-455B-DD5D73DA699E}"/>
          </ac:graphicFrameMkLst>
        </pc:graphicFrameChg>
        <pc:picChg chg="del">
          <ac:chgData name="Damian Gordon" userId="796278f3-970d-4a3b-8137-dc597a054133" providerId="ADAL" clId="{2F9CD96B-8B68-4B12-AFA2-5D289C0E5BE4}" dt="2025-01-24T19:31:33.471" v="50" actId="478"/>
          <ac:picMkLst>
            <pc:docMk/>
            <pc:sldMk cId="2082083534" sldId="260"/>
            <ac:picMk id="4" creationId="{882A3E42-A815-A621-BF6B-A7F974C3F7A3}"/>
          </ac:picMkLst>
        </pc:picChg>
      </pc:sldChg>
      <pc:sldChg chg="del">
        <pc:chgData name="Damian Gordon" userId="796278f3-970d-4a3b-8137-dc597a054133" providerId="ADAL" clId="{2F9CD96B-8B68-4B12-AFA2-5D289C0E5BE4}" dt="2025-01-24T19:27:50.775" v="17" actId="47"/>
        <pc:sldMkLst>
          <pc:docMk/>
          <pc:sldMk cId="770477169" sldId="261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2877069948" sldId="262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398487012" sldId="263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2867830265" sldId="264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2918594077" sldId="265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2182701241" sldId="266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4291527698" sldId="267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2635752808" sldId="268"/>
        </pc:sldMkLst>
      </pc:sldChg>
      <pc:sldChg chg="del">
        <pc:chgData name="Damian Gordon" userId="796278f3-970d-4a3b-8137-dc597a054133" providerId="ADAL" clId="{2F9CD96B-8B68-4B12-AFA2-5D289C0E5BE4}" dt="2025-01-24T19:33:11.237" v="79" actId="47"/>
        <pc:sldMkLst>
          <pc:docMk/>
          <pc:sldMk cId="3552182851" sldId="269"/>
        </pc:sldMkLst>
      </pc:sldChg>
      <pc:sldChg chg="delSp modSp mod">
        <pc:chgData name="Damian Gordon" userId="796278f3-970d-4a3b-8137-dc597a054133" providerId="ADAL" clId="{2F9CD96B-8B68-4B12-AFA2-5D289C0E5BE4}" dt="2025-01-24T20:01:48.179" v="200" actId="478"/>
        <pc:sldMkLst>
          <pc:docMk/>
          <pc:sldMk cId="3701803327" sldId="270"/>
        </pc:sldMkLst>
        <pc:spChg chg="mod">
          <ac:chgData name="Damian Gordon" userId="796278f3-970d-4a3b-8137-dc597a054133" providerId="ADAL" clId="{2F9CD96B-8B68-4B12-AFA2-5D289C0E5BE4}" dt="2025-01-24T20:01:17.745" v="196" actId="20577"/>
          <ac:spMkLst>
            <pc:docMk/>
            <pc:sldMk cId="3701803327" sldId="270"/>
            <ac:spMk id="3" creationId="{2D24021D-508E-AD93-D457-3E22E47B8968}"/>
          </ac:spMkLst>
        </pc:spChg>
        <pc:picChg chg="del">
          <ac:chgData name="Damian Gordon" userId="796278f3-970d-4a3b-8137-dc597a054133" providerId="ADAL" clId="{2F9CD96B-8B68-4B12-AFA2-5D289C0E5BE4}" dt="2025-01-24T20:01:48.179" v="200" actId="478"/>
          <ac:picMkLst>
            <pc:docMk/>
            <pc:sldMk cId="3701803327" sldId="270"/>
            <ac:picMk id="4" creationId="{BD27B784-77DB-6D66-09CC-5B4DCE1FB418}"/>
          </ac:picMkLst>
        </pc:picChg>
      </pc:sldChg>
      <pc:sldChg chg="delSp modSp mod">
        <pc:chgData name="Damian Gordon" userId="796278f3-970d-4a3b-8137-dc597a054133" providerId="ADAL" clId="{2F9CD96B-8B68-4B12-AFA2-5D289C0E5BE4}" dt="2025-01-24T20:00:30.150" v="157" actId="20577"/>
        <pc:sldMkLst>
          <pc:docMk/>
          <pc:sldMk cId="3368712619" sldId="271"/>
        </pc:sldMkLst>
        <pc:spChg chg="mod">
          <ac:chgData name="Damian Gordon" userId="796278f3-970d-4a3b-8137-dc597a054133" providerId="ADAL" clId="{2F9CD96B-8B68-4B12-AFA2-5D289C0E5BE4}" dt="2025-01-24T20:00:30.150" v="157" actId="20577"/>
          <ac:spMkLst>
            <pc:docMk/>
            <pc:sldMk cId="3368712619" sldId="271"/>
            <ac:spMk id="3" creationId="{2D24021D-508E-AD93-D457-3E22E47B8968}"/>
          </ac:spMkLst>
        </pc:spChg>
        <pc:picChg chg="del">
          <ac:chgData name="Damian Gordon" userId="796278f3-970d-4a3b-8137-dc597a054133" providerId="ADAL" clId="{2F9CD96B-8B68-4B12-AFA2-5D289C0E5BE4}" dt="2025-01-24T19:59:39.597" v="140" actId="478"/>
          <ac:picMkLst>
            <pc:docMk/>
            <pc:sldMk cId="3368712619" sldId="271"/>
            <ac:picMk id="4" creationId="{6D4E1F61-5AAC-277E-F2F7-AE57FDA15967}"/>
          </ac:picMkLst>
        </pc:picChg>
      </pc:sldChg>
      <pc:sldChg chg="delSp modSp mod">
        <pc:chgData name="Damian Gordon" userId="796278f3-970d-4a3b-8137-dc597a054133" providerId="ADAL" clId="{2F9CD96B-8B68-4B12-AFA2-5D289C0E5BE4}" dt="2025-01-24T20:00:21.304" v="155" actId="27636"/>
        <pc:sldMkLst>
          <pc:docMk/>
          <pc:sldMk cId="2734139410" sldId="272"/>
        </pc:sldMkLst>
        <pc:spChg chg="mod">
          <ac:chgData name="Damian Gordon" userId="796278f3-970d-4a3b-8137-dc597a054133" providerId="ADAL" clId="{2F9CD96B-8B68-4B12-AFA2-5D289C0E5BE4}" dt="2025-01-24T20:00:04.570" v="152" actId="20577"/>
          <ac:spMkLst>
            <pc:docMk/>
            <pc:sldMk cId="2734139410" sldId="272"/>
            <ac:spMk id="2" creationId="{556BA748-584B-A1FC-1244-91D1442691AF}"/>
          </ac:spMkLst>
        </pc:spChg>
        <pc:spChg chg="mod">
          <ac:chgData name="Damian Gordon" userId="796278f3-970d-4a3b-8137-dc597a054133" providerId="ADAL" clId="{2F9CD96B-8B68-4B12-AFA2-5D289C0E5BE4}" dt="2025-01-24T20:00:21.304" v="155" actId="27636"/>
          <ac:spMkLst>
            <pc:docMk/>
            <pc:sldMk cId="2734139410" sldId="272"/>
            <ac:spMk id="3" creationId="{2D24021D-508E-AD93-D457-3E22E47B8968}"/>
          </ac:spMkLst>
        </pc:spChg>
        <pc:picChg chg="del">
          <ac:chgData name="Damian Gordon" userId="796278f3-970d-4a3b-8137-dc597a054133" providerId="ADAL" clId="{2F9CD96B-8B68-4B12-AFA2-5D289C0E5BE4}" dt="2025-01-24T20:00:01.582" v="148" actId="478"/>
          <ac:picMkLst>
            <pc:docMk/>
            <pc:sldMk cId="2734139410" sldId="272"/>
            <ac:picMk id="4" creationId="{4D96556F-DD0C-3F62-99EF-BB1C826C6173}"/>
          </ac:picMkLst>
        </pc:picChg>
      </pc:sldChg>
      <pc:sldChg chg="delSp modSp mod">
        <pc:chgData name="Damian Gordon" userId="796278f3-970d-4a3b-8137-dc597a054133" providerId="ADAL" clId="{2F9CD96B-8B68-4B12-AFA2-5D289C0E5BE4}" dt="2025-01-24T19:59:58.791" v="147" actId="20577"/>
        <pc:sldMkLst>
          <pc:docMk/>
          <pc:sldMk cId="1220893861" sldId="273"/>
        </pc:sldMkLst>
        <pc:spChg chg="mod">
          <ac:chgData name="Damian Gordon" userId="796278f3-970d-4a3b-8137-dc597a054133" providerId="ADAL" clId="{2F9CD96B-8B68-4B12-AFA2-5D289C0E5BE4}" dt="2025-01-24T19:59:58.791" v="147" actId="20577"/>
          <ac:spMkLst>
            <pc:docMk/>
            <pc:sldMk cId="1220893861" sldId="273"/>
            <ac:spMk id="2" creationId="{556BA748-584B-A1FC-1244-91D1442691AF}"/>
          </ac:spMkLst>
        </pc:spChg>
        <pc:spChg chg="mod">
          <ac:chgData name="Damian Gordon" userId="796278f3-970d-4a3b-8137-dc597a054133" providerId="ADAL" clId="{2F9CD96B-8B68-4B12-AFA2-5D289C0E5BE4}" dt="2025-01-24T19:58:31.384" v="127" actId="20577"/>
          <ac:spMkLst>
            <pc:docMk/>
            <pc:sldMk cId="1220893861" sldId="273"/>
            <ac:spMk id="3" creationId="{2D24021D-508E-AD93-D457-3E22E47B8968}"/>
          </ac:spMkLst>
        </pc:spChg>
        <pc:picChg chg="del">
          <ac:chgData name="Damian Gordon" userId="796278f3-970d-4a3b-8137-dc597a054133" providerId="ADAL" clId="{2F9CD96B-8B68-4B12-AFA2-5D289C0E5BE4}" dt="2025-01-24T19:59:49.831" v="141" actId="478"/>
          <ac:picMkLst>
            <pc:docMk/>
            <pc:sldMk cId="1220893861" sldId="273"/>
            <ac:picMk id="4" creationId="{66ED4B99-FC3B-7986-66D0-70E5463DCC8E}"/>
          </ac:picMkLst>
        </pc:picChg>
      </pc:sldChg>
      <pc:sldChg chg="del">
        <pc:chgData name="Damian Gordon" userId="796278f3-970d-4a3b-8137-dc597a054133" providerId="ADAL" clId="{2F9CD96B-8B68-4B12-AFA2-5D289C0E5BE4}" dt="2025-01-24T20:00:08.868" v="153" actId="47"/>
        <pc:sldMkLst>
          <pc:docMk/>
          <pc:sldMk cId="192307870" sldId="274"/>
        </pc:sldMkLst>
      </pc:sldChg>
      <pc:sldChg chg="addSp delSp modSp mod">
        <pc:chgData name="Damian Gordon" userId="796278f3-970d-4a3b-8137-dc597a054133" providerId="ADAL" clId="{2F9CD96B-8B68-4B12-AFA2-5D289C0E5BE4}" dt="2025-01-24T20:04:25.150" v="232" actId="1076"/>
        <pc:sldMkLst>
          <pc:docMk/>
          <pc:sldMk cId="1282645631" sldId="275"/>
        </pc:sldMkLst>
        <pc:spChg chg="del">
          <ac:chgData name="Damian Gordon" userId="796278f3-970d-4a3b-8137-dc597a054133" providerId="ADAL" clId="{2F9CD96B-8B68-4B12-AFA2-5D289C0E5BE4}" dt="2025-01-24T20:01:30.587" v="198" actId="478"/>
          <ac:spMkLst>
            <pc:docMk/>
            <pc:sldMk cId="1282645631" sldId="275"/>
            <ac:spMk id="6" creationId="{C908F4CE-875B-5F21-09C2-B7B503D19EDB}"/>
          </ac:spMkLst>
        </pc:spChg>
        <pc:spChg chg="del">
          <ac:chgData name="Damian Gordon" userId="796278f3-970d-4a3b-8137-dc597a054133" providerId="ADAL" clId="{2F9CD96B-8B68-4B12-AFA2-5D289C0E5BE4}" dt="2025-01-24T20:01:30.587" v="198" actId="478"/>
          <ac:spMkLst>
            <pc:docMk/>
            <pc:sldMk cId="1282645631" sldId="275"/>
            <ac:spMk id="7" creationId="{771DB4F3-67C4-6170-E377-1E8D693FEBB9}"/>
          </ac:spMkLst>
        </pc:spChg>
        <pc:spChg chg="del">
          <ac:chgData name="Damian Gordon" userId="796278f3-970d-4a3b-8137-dc597a054133" providerId="ADAL" clId="{2F9CD96B-8B68-4B12-AFA2-5D289C0E5BE4}" dt="2025-01-24T20:01:24.992" v="197" actId="478"/>
          <ac:spMkLst>
            <pc:docMk/>
            <pc:sldMk cId="1282645631" sldId="275"/>
            <ac:spMk id="8" creationId="{08D51DE3-BE9C-13E1-E9AB-384D178A9198}"/>
          </ac:spMkLst>
        </pc:spChg>
        <pc:picChg chg="del">
          <ac:chgData name="Damian Gordon" userId="796278f3-970d-4a3b-8137-dc597a054133" providerId="ADAL" clId="{2F9CD96B-8B68-4B12-AFA2-5D289C0E5BE4}" dt="2025-01-24T20:01:46.536" v="199" actId="478"/>
          <ac:picMkLst>
            <pc:docMk/>
            <pc:sldMk cId="1282645631" sldId="275"/>
            <ac:picMk id="9" creationId="{C87BF36A-DE93-EFEC-969D-98A7A01F4988}"/>
          </ac:picMkLst>
        </pc:picChg>
        <pc:picChg chg="add mod">
          <ac:chgData name="Damian Gordon" userId="796278f3-970d-4a3b-8137-dc597a054133" providerId="ADAL" clId="{2F9CD96B-8B68-4B12-AFA2-5D289C0E5BE4}" dt="2025-01-24T20:03:35.923" v="205" actId="1076"/>
          <ac:picMkLst>
            <pc:docMk/>
            <pc:sldMk cId="1282645631" sldId="275"/>
            <ac:picMk id="2050" creationId="{1B7F8561-A764-35E7-112D-5DE84DA98C68}"/>
          </ac:picMkLst>
        </pc:picChg>
        <pc:picChg chg="add mod">
          <ac:chgData name="Damian Gordon" userId="796278f3-970d-4a3b-8137-dc597a054133" providerId="ADAL" clId="{2F9CD96B-8B68-4B12-AFA2-5D289C0E5BE4}" dt="2025-01-24T20:03:42.738" v="207" actId="14100"/>
          <ac:picMkLst>
            <pc:docMk/>
            <pc:sldMk cId="1282645631" sldId="275"/>
            <ac:picMk id="2052" creationId="{4A02178C-41B8-7D0D-45FB-B609E232A75E}"/>
          </ac:picMkLst>
        </pc:picChg>
        <pc:picChg chg="add del mod">
          <ac:chgData name="Damian Gordon" userId="796278f3-970d-4a3b-8137-dc597a054133" providerId="ADAL" clId="{2F9CD96B-8B68-4B12-AFA2-5D289C0E5BE4}" dt="2025-01-24T20:04:08.559" v="229" actId="478"/>
          <ac:picMkLst>
            <pc:docMk/>
            <pc:sldMk cId="1282645631" sldId="275"/>
            <ac:picMk id="2054" creationId="{58454099-DCC5-C555-4C9B-2D9AF7ACED54}"/>
          </ac:picMkLst>
        </pc:picChg>
        <pc:picChg chg="add mod">
          <ac:chgData name="Damian Gordon" userId="796278f3-970d-4a3b-8137-dc597a054133" providerId="ADAL" clId="{2F9CD96B-8B68-4B12-AFA2-5D289C0E5BE4}" dt="2025-01-24T20:04:25.150" v="232" actId="1076"/>
          <ac:picMkLst>
            <pc:docMk/>
            <pc:sldMk cId="1282645631" sldId="275"/>
            <ac:picMk id="2056" creationId="{8FC89DC0-1266-EA30-00C8-EEB5F5990132}"/>
          </ac:picMkLst>
        </pc:picChg>
        <pc:picChg chg="del">
          <ac:chgData name="Damian Gordon" userId="796278f3-970d-4a3b-8137-dc597a054133" providerId="ADAL" clId="{2F9CD96B-8B68-4B12-AFA2-5D289C0E5BE4}" dt="2025-01-24T20:01:30.587" v="198" actId="478"/>
          <ac:picMkLst>
            <pc:docMk/>
            <pc:sldMk cId="1282645631" sldId="275"/>
            <ac:picMk id="3074" creationId="{B36111F7-A721-B8B3-9BA0-1D28F4F3E987}"/>
          </ac:picMkLst>
        </pc:picChg>
        <pc:picChg chg="del">
          <ac:chgData name="Damian Gordon" userId="796278f3-970d-4a3b-8137-dc597a054133" providerId="ADAL" clId="{2F9CD96B-8B68-4B12-AFA2-5D289C0E5BE4}" dt="2025-01-24T20:01:30.587" v="198" actId="478"/>
          <ac:picMkLst>
            <pc:docMk/>
            <pc:sldMk cId="1282645631" sldId="275"/>
            <ac:picMk id="3076" creationId="{486BDC3F-F51C-10A3-D9DC-408C48F3F909}"/>
          </ac:picMkLst>
        </pc:picChg>
        <pc:picChg chg="del">
          <ac:chgData name="Damian Gordon" userId="796278f3-970d-4a3b-8137-dc597a054133" providerId="ADAL" clId="{2F9CD96B-8B68-4B12-AFA2-5D289C0E5BE4}" dt="2025-01-24T20:01:30.587" v="198" actId="478"/>
          <ac:picMkLst>
            <pc:docMk/>
            <pc:sldMk cId="1282645631" sldId="275"/>
            <ac:picMk id="3078" creationId="{53D2E5B9-4129-0824-BFC8-1FEFEC700042}"/>
          </ac:picMkLst>
        </pc:picChg>
      </pc:sldChg>
      <pc:sldChg chg="delSp modSp add setBg delDesignElem">
        <pc:chgData name="Damian Gordon" userId="796278f3-970d-4a3b-8137-dc597a054133" providerId="ADAL" clId="{2F9CD96B-8B68-4B12-AFA2-5D289C0E5BE4}" dt="2025-01-24T19:09:09.408" v="11" actId="20577"/>
        <pc:sldMkLst>
          <pc:docMk/>
          <pc:sldMk cId="4127628818" sldId="276"/>
        </pc:sldMkLst>
        <pc:spChg chg="mod">
          <ac:chgData name="Damian Gordon" userId="796278f3-970d-4a3b-8137-dc597a054133" providerId="ADAL" clId="{2F9CD96B-8B68-4B12-AFA2-5D289C0E5BE4}" dt="2025-01-24T19:09:09.408" v="11" actId="20577"/>
          <ac:spMkLst>
            <pc:docMk/>
            <pc:sldMk cId="4127628818" sldId="276"/>
            <ac:spMk id="2" creationId="{2AFAF802-1FD5-1E70-940A-2DF641692805}"/>
          </ac:spMkLst>
        </pc:spChg>
        <pc:spChg chg="del">
          <ac:chgData name="Damian Gordon" userId="796278f3-970d-4a3b-8137-dc597a054133" providerId="ADAL" clId="{2F9CD96B-8B68-4B12-AFA2-5D289C0E5BE4}" dt="2025-01-24T19:08:57.890" v="1"/>
          <ac:spMkLst>
            <pc:docMk/>
            <pc:sldMk cId="4127628818" sldId="276"/>
            <ac:spMk id="19" creationId="{9B7AD9F6-8CE7-4299-8FC6-328F4DCD3FF9}"/>
          </ac:spMkLst>
        </pc:spChg>
        <pc:spChg chg="del">
          <ac:chgData name="Damian Gordon" userId="796278f3-970d-4a3b-8137-dc597a054133" providerId="ADAL" clId="{2F9CD96B-8B68-4B12-AFA2-5D289C0E5BE4}" dt="2025-01-24T19:08:57.890" v="1"/>
          <ac:spMkLst>
            <pc:docMk/>
            <pc:sldMk cId="4127628818" sldId="276"/>
            <ac:spMk id="21" creationId="{F49775AF-8896-43EE-92C6-83497D6DC56F}"/>
          </ac:spMkLst>
        </pc:spChg>
      </pc:sldChg>
      <pc:sldChg chg="modSp add mod">
        <pc:chgData name="Damian Gordon" userId="796278f3-970d-4a3b-8137-dc597a054133" providerId="ADAL" clId="{2F9CD96B-8B68-4B12-AFA2-5D289C0E5BE4}" dt="2025-01-24T19:28:47.991" v="35" actId="20577"/>
        <pc:sldMkLst>
          <pc:docMk/>
          <pc:sldMk cId="616575894" sldId="277"/>
        </pc:sldMkLst>
        <pc:spChg chg="mod">
          <ac:chgData name="Damian Gordon" userId="796278f3-970d-4a3b-8137-dc597a054133" providerId="ADAL" clId="{2F9CD96B-8B68-4B12-AFA2-5D289C0E5BE4}" dt="2025-01-24T19:28:47.991" v="35" actId="20577"/>
          <ac:spMkLst>
            <pc:docMk/>
            <pc:sldMk cId="616575894" sldId="277"/>
            <ac:spMk id="2" creationId="{B36908F6-4991-ED9F-0948-B61F02973430}"/>
          </ac:spMkLst>
        </pc:spChg>
        <pc:spChg chg="mod">
          <ac:chgData name="Damian Gordon" userId="796278f3-970d-4a3b-8137-dc597a054133" providerId="ADAL" clId="{2F9CD96B-8B68-4B12-AFA2-5D289C0E5BE4}" dt="2025-01-24T19:28:34.099" v="29" actId="20577"/>
          <ac:spMkLst>
            <pc:docMk/>
            <pc:sldMk cId="616575894" sldId="277"/>
            <ac:spMk id="3" creationId="{6C1F8DEE-C793-5036-D5DF-0E48FAE547F4}"/>
          </ac:spMkLst>
        </pc:spChg>
      </pc:sldChg>
      <pc:sldChg chg="modSp add mod">
        <pc:chgData name="Damian Gordon" userId="796278f3-970d-4a3b-8137-dc597a054133" providerId="ADAL" clId="{2F9CD96B-8B68-4B12-AFA2-5D289C0E5BE4}" dt="2025-01-24T19:32:48.953" v="74" actId="27636"/>
        <pc:sldMkLst>
          <pc:docMk/>
          <pc:sldMk cId="3456584675" sldId="278"/>
        </pc:sldMkLst>
        <pc:spChg chg="mod">
          <ac:chgData name="Damian Gordon" userId="796278f3-970d-4a3b-8137-dc597a054133" providerId="ADAL" clId="{2F9CD96B-8B68-4B12-AFA2-5D289C0E5BE4}" dt="2025-01-24T19:32:38.721" v="71" actId="20577"/>
          <ac:spMkLst>
            <pc:docMk/>
            <pc:sldMk cId="3456584675" sldId="278"/>
            <ac:spMk id="2" creationId="{A2935281-1F98-0A54-2552-D9D22DD6CDA9}"/>
          </ac:spMkLst>
        </pc:spChg>
        <pc:spChg chg="mod">
          <ac:chgData name="Damian Gordon" userId="796278f3-970d-4a3b-8137-dc597a054133" providerId="ADAL" clId="{2F9CD96B-8B68-4B12-AFA2-5D289C0E5BE4}" dt="2025-01-24T19:32:48.953" v="74" actId="27636"/>
          <ac:spMkLst>
            <pc:docMk/>
            <pc:sldMk cId="3456584675" sldId="278"/>
            <ac:spMk id="3" creationId="{1C7A50DA-847E-37BE-ED72-A09334FA3BC0}"/>
          </ac:spMkLst>
        </pc:spChg>
      </pc:sldChg>
      <pc:sldChg chg="modSp add mod">
        <pc:chgData name="Damian Gordon" userId="796278f3-970d-4a3b-8137-dc597a054133" providerId="ADAL" clId="{2F9CD96B-8B68-4B12-AFA2-5D289C0E5BE4}" dt="2025-01-24T19:32:57.651" v="78" actId="20577"/>
        <pc:sldMkLst>
          <pc:docMk/>
          <pc:sldMk cId="1434255379" sldId="279"/>
        </pc:sldMkLst>
        <pc:spChg chg="mod">
          <ac:chgData name="Damian Gordon" userId="796278f3-970d-4a3b-8137-dc597a054133" providerId="ADAL" clId="{2F9CD96B-8B68-4B12-AFA2-5D289C0E5BE4}" dt="2025-01-24T19:32:57.651" v="78" actId="20577"/>
          <ac:spMkLst>
            <pc:docMk/>
            <pc:sldMk cId="1434255379" sldId="279"/>
            <ac:spMk id="2" creationId="{A9BEC08B-D2E5-75E4-3E07-AE34E332079F}"/>
          </ac:spMkLst>
        </pc:spChg>
        <pc:spChg chg="mod">
          <ac:chgData name="Damian Gordon" userId="796278f3-970d-4a3b-8137-dc597a054133" providerId="ADAL" clId="{2F9CD96B-8B68-4B12-AFA2-5D289C0E5BE4}" dt="2025-01-24T19:32:55.840" v="76" actId="27636"/>
          <ac:spMkLst>
            <pc:docMk/>
            <pc:sldMk cId="1434255379" sldId="279"/>
            <ac:spMk id="3" creationId="{B05CB816-8CCB-E4B6-0D4E-15FF31421E37}"/>
          </ac:spMkLst>
        </pc:spChg>
      </pc:sldChg>
      <pc:sldChg chg="delSp modSp add mod">
        <pc:chgData name="Damian Gordon" userId="796278f3-970d-4a3b-8137-dc597a054133" providerId="ADAL" clId="{2F9CD96B-8B68-4B12-AFA2-5D289C0E5BE4}" dt="2025-01-24T20:00:25.982" v="156" actId="20577"/>
        <pc:sldMkLst>
          <pc:docMk/>
          <pc:sldMk cId="3040179086" sldId="280"/>
        </pc:sldMkLst>
        <pc:spChg chg="mod">
          <ac:chgData name="Damian Gordon" userId="796278f3-970d-4a3b-8137-dc597a054133" providerId="ADAL" clId="{2F9CD96B-8B68-4B12-AFA2-5D289C0E5BE4}" dt="2025-01-24T19:59:35.927" v="138" actId="20577"/>
          <ac:spMkLst>
            <pc:docMk/>
            <pc:sldMk cId="3040179086" sldId="280"/>
            <ac:spMk id="2" creationId="{309F6371-14C6-8C39-67B0-F342938AC85E}"/>
          </ac:spMkLst>
        </pc:spChg>
        <pc:spChg chg="mod">
          <ac:chgData name="Damian Gordon" userId="796278f3-970d-4a3b-8137-dc597a054133" providerId="ADAL" clId="{2F9CD96B-8B68-4B12-AFA2-5D289C0E5BE4}" dt="2025-01-24T20:00:25.982" v="156" actId="20577"/>
          <ac:spMkLst>
            <pc:docMk/>
            <pc:sldMk cId="3040179086" sldId="280"/>
            <ac:spMk id="3" creationId="{3F299145-4F77-0791-92BA-992FF1317665}"/>
          </ac:spMkLst>
        </pc:spChg>
        <pc:picChg chg="del">
          <ac:chgData name="Damian Gordon" userId="796278f3-970d-4a3b-8137-dc597a054133" providerId="ADAL" clId="{2F9CD96B-8B68-4B12-AFA2-5D289C0E5BE4}" dt="2025-01-24T19:59:37.839" v="139" actId="478"/>
          <ac:picMkLst>
            <pc:docMk/>
            <pc:sldMk cId="3040179086" sldId="280"/>
            <ac:picMk id="4" creationId="{9598A483-E8C6-14B0-C95F-F7476BB45BAB}"/>
          </ac:picMkLst>
        </pc:picChg>
      </pc:sldChg>
    </pc:docChg>
  </pc:docChgLst>
  <pc:docChgLst>
    <pc:chgData name="Damian Gordon" userId="796278f3-970d-4a3b-8137-dc597a054133" providerId="ADAL" clId="{4B3DE34D-D605-4EAC-832C-480C006C90C4}"/>
    <pc:docChg chg="undo custSel addSld modSld sldOrd">
      <pc:chgData name="Damian Gordon" userId="796278f3-970d-4a3b-8137-dc597a054133" providerId="ADAL" clId="{4B3DE34D-D605-4EAC-832C-480C006C90C4}" dt="2024-05-28T12:56:51.274" v="1009" actId="1076"/>
      <pc:docMkLst>
        <pc:docMk/>
      </pc:docMkLst>
      <pc:sldChg chg="addSp delSp modSp new mod modMedia setBg delDesignElem">
        <pc:chgData name="Damian Gordon" userId="796278f3-970d-4a3b-8137-dc597a054133" providerId="ADAL" clId="{4B3DE34D-D605-4EAC-832C-480C006C90C4}" dt="2024-05-27T14:47:47.106" v="293"/>
        <pc:sldMkLst>
          <pc:docMk/>
          <pc:sldMk cId="1941464876" sldId="256"/>
        </pc:sldMkLst>
      </pc:sldChg>
      <pc:sldChg chg="addSp delSp modSp new mod">
        <pc:chgData name="Damian Gordon" userId="796278f3-970d-4a3b-8137-dc597a054133" providerId="ADAL" clId="{4B3DE34D-D605-4EAC-832C-480C006C90C4}" dt="2024-05-27T15:25:56.096" v="874" actId="167"/>
        <pc:sldMkLst>
          <pc:docMk/>
          <pc:sldMk cId="745447261" sldId="257"/>
        </pc:sldMkLst>
      </pc:sldChg>
      <pc:sldChg chg="addSp modSp add mod">
        <pc:chgData name="Damian Gordon" userId="796278f3-970d-4a3b-8137-dc597a054133" providerId="ADAL" clId="{4B3DE34D-D605-4EAC-832C-480C006C90C4}" dt="2024-05-27T15:26:09.954" v="878" actId="167"/>
        <pc:sldMkLst>
          <pc:docMk/>
          <pc:sldMk cId="32582299" sldId="258"/>
        </pc:sldMkLst>
      </pc:sldChg>
      <pc:sldChg chg="addSp delSp modSp new mod">
        <pc:chgData name="Damian Gordon" userId="796278f3-970d-4a3b-8137-dc597a054133" providerId="ADAL" clId="{4B3DE34D-D605-4EAC-832C-480C006C90C4}" dt="2024-05-28T12:56:51.274" v="1009" actId="1076"/>
        <pc:sldMkLst>
          <pc:docMk/>
          <pc:sldMk cId="321388942" sldId="259"/>
        </pc:sldMkLst>
      </pc:sldChg>
      <pc:sldChg chg="addSp modSp add mod">
        <pc:chgData name="Damian Gordon" userId="796278f3-970d-4a3b-8137-dc597a054133" providerId="ADAL" clId="{4B3DE34D-D605-4EAC-832C-480C006C90C4}" dt="2024-05-27T15:26:20.501" v="880" actId="167"/>
        <pc:sldMkLst>
          <pc:docMk/>
          <pc:sldMk cId="2082083534" sldId="260"/>
        </pc:sldMkLst>
      </pc:sldChg>
      <pc:sldChg chg="addSp modSp add mod">
        <pc:chgData name="Damian Gordon" userId="796278f3-970d-4a3b-8137-dc597a054133" providerId="ADAL" clId="{4B3DE34D-D605-4EAC-832C-480C006C90C4}" dt="2024-05-27T15:26:04.442" v="876" actId="167"/>
        <pc:sldMkLst>
          <pc:docMk/>
          <pc:sldMk cId="770477169" sldId="261"/>
        </pc:sldMkLst>
      </pc:sldChg>
      <pc:sldChg chg="addSp delSp modSp add mod">
        <pc:chgData name="Damian Gordon" userId="796278f3-970d-4a3b-8137-dc597a054133" providerId="ADAL" clId="{4B3DE34D-D605-4EAC-832C-480C006C90C4}" dt="2024-05-27T15:26:24.826" v="882" actId="167"/>
        <pc:sldMkLst>
          <pc:docMk/>
          <pc:sldMk cId="2877069948" sldId="262"/>
        </pc:sldMkLst>
      </pc:sldChg>
      <pc:sldChg chg="addSp modSp add mod">
        <pc:chgData name="Damian Gordon" userId="796278f3-970d-4a3b-8137-dc597a054133" providerId="ADAL" clId="{4B3DE34D-D605-4EAC-832C-480C006C90C4}" dt="2024-05-27T15:26:29.373" v="884" actId="167"/>
        <pc:sldMkLst>
          <pc:docMk/>
          <pc:sldMk cId="398487012" sldId="263"/>
        </pc:sldMkLst>
      </pc:sldChg>
      <pc:sldChg chg="addSp modSp add mod ord">
        <pc:chgData name="Damian Gordon" userId="796278f3-970d-4a3b-8137-dc597a054133" providerId="ADAL" clId="{4B3DE34D-D605-4EAC-832C-480C006C90C4}" dt="2024-05-27T15:26:38.258" v="888" actId="167"/>
        <pc:sldMkLst>
          <pc:docMk/>
          <pc:sldMk cId="2867830265" sldId="264"/>
        </pc:sldMkLst>
      </pc:sldChg>
      <pc:sldChg chg="addSp modSp add mod">
        <pc:chgData name="Damian Gordon" userId="796278f3-970d-4a3b-8137-dc597a054133" providerId="ADAL" clId="{4B3DE34D-D605-4EAC-832C-480C006C90C4}" dt="2024-05-27T15:26:34.022" v="886" actId="167"/>
        <pc:sldMkLst>
          <pc:docMk/>
          <pc:sldMk cId="2918594077" sldId="265"/>
        </pc:sldMkLst>
      </pc:sldChg>
      <pc:sldChg chg="addSp modSp add mod">
        <pc:chgData name="Damian Gordon" userId="796278f3-970d-4a3b-8137-dc597a054133" providerId="ADAL" clId="{4B3DE34D-D605-4EAC-832C-480C006C90C4}" dt="2024-05-27T15:26:43.482" v="890" actId="167"/>
        <pc:sldMkLst>
          <pc:docMk/>
          <pc:sldMk cId="2182701241" sldId="266"/>
        </pc:sldMkLst>
      </pc:sldChg>
      <pc:sldChg chg="addSp modSp add mod">
        <pc:chgData name="Damian Gordon" userId="796278f3-970d-4a3b-8137-dc597a054133" providerId="ADAL" clId="{4B3DE34D-D605-4EAC-832C-480C006C90C4}" dt="2024-05-27T15:26:48.076" v="892" actId="167"/>
        <pc:sldMkLst>
          <pc:docMk/>
          <pc:sldMk cId="4291527698" sldId="267"/>
        </pc:sldMkLst>
      </pc:sldChg>
      <pc:sldChg chg="addSp modSp add mod">
        <pc:chgData name="Damian Gordon" userId="796278f3-970d-4a3b-8137-dc597a054133" providerId="ADAL" clId="{4B3DE34D-D605-4EAC-832C-480C006C90C4}" dt="2024-05-27T15:26:52.827" v="894" actId="167"/>
        <pc:sldMkLst>
          <pc:docMk/>
          <pc:sldMk cId="2635752808" sldId="268"/>
        </pc:sldMkLst>
      </pc:sldChg>
      <pc:sldChg chg="addSp modSp add mod">
        <pc:chgData name="Damian Gordon" userId="796278f3-970d-4a3b-8137-dc597a054133" providerId="ADAL" clId="{4B3DE34D-D605-4EAC-832C-480C006C90C4}" dt="2024-05-27T15:26:57.083" v="896" actId="167"/>
        <pc:sldMkLst>
          <pc:docMk/>
          <pc:sldMk cId="3552182851" sldId="269"/>
        </pc:sldMkLst>
      </pc:sldChg>
      <pc:sldChg chg="addSp modSp add mod">
        <pc:chgData name="Damian Gordon" userId="796278f3-970d-4a3b-8137-dc597a054133" providerId="ADAL" clId="{4B3DE34D-D605-4EAC-832C-480C006C90C4}" dt="2024-05-27T15:27:24.807" v="906" actId="167"/>
        <pc:sldMkLst>
          <pc:docMk/>
          <pc:sldMk cId="3701803327" sldId="270"/>
        </pc:sldMkLst>
      </pc:sldChg>
      <pc:sldChg chg="addSp modSp add mod ord">
        <pc:chgData name="Damian Gordon" userId="796278f3-970d-4a3b-8137-dc597a054133" providerId="ADAL" clId="{4B3DE34D-D605-4EAC-832C-480C006C90C4}" dt="2024-05-27T15:27:01.754" v="898" actId="167"/>
        <pc:sldMkLst>
          <pc:docMk/>
          <pc:sldMk cId="3368712619" sldId="271"/>
        </pc:sldMkLst>
      </pc:sldChg>
      <pc:sldChg chg="addSp modSp add mod ord">
        <pc:chgData name="Damian Gordon" userId="796278f3-970d-4a3b-8137-dc597a054133" providerId="ADAL" clId="{4B3DE34D-D605-4EAC-832C-480C006C90C4}" dt="2024-05-27T15:27:11.699" v="902" actId="167"/>
        <pc:sldMkLst>
          <pc:docMk/>
          <pc:sldMk cId="2734139410" sldId="272"/>
        </pc:sldMkLst>
      </pc:sldChg>
      <pc:sldChg chg="addSp modSp add mod ord">
        <pc:chgData name="Damian Gordon" userId="796278f3-970d-4a3b-8137-dc597a054133" providerId="ADAL" clId="{4B3DE34D-D605-4EAC-832C-480C006C90C4}" dt="2024-05-27T15:27:07.436" v="900" actId="167"/>
        <pc:sldMkLst>
          <pc:docMk/>
          <pc:sldMk cId="1220893861" sldId="273"/>
        </pc:sldMkLst>
      </pc:sldChg>
      <pc:sldChg chg="addSp modSp add mod ord">
        <pc:chgData name="Damian Gordon" userId="796278f3-970d-4a3b-8137-dc597a054133" providerId="ADAL" clId="{4B3DE34D-D605-4EAC-832C-480C006C90C4}" dt="2024-05-27T15:27:19.892" v="904" actId="167"/>
        <pc:sldMkLst>
          <pc:docMk/>
          <pc:sldMk cId="192307870" sldId="274"/>
        </pc:sldMkLst>
      </pc:sldChg>
      <pc:sldChg chg="addSp delSp modSp add mod">
        <pc:chgData name="Damian Gordon" userId="796278f3-970d-4a3b-8137-dc597a054133" providerId="ADAL" clId="{4B3DE34D-D605-4EAC-832C-480C006C90C4}" dt="2024-05-27T15:29:00.982" v="1004" actId="1035"/>
        <pc:sldMkLst>
          <pc:docMk/>
          <pc:sldMk cId="1282645631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E9AF-CB4E-EE88-5C28-8EB9AAB710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4D08C-F61A-80AE-7741-CA98AFCF9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83A9A-B9B6-6821-F14F-2337B511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2CE58-3173-252F-260B-EC2EF33A7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570B4-1859-3CD3-EDA4-518EAE75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555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35B57-75F7-399E-31FD-28CAB1B8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68199-5870-B66C-926B-270A2D846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EBC15-D4B2-AAD8-0938-F2C4DADB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7BD26-DB71-E532-1542-6B4C4B9AF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D9F2C-B24E-A7E0-3E88-AF76A59E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61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D2C0F-6950-3416-5867-405851228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8154C-47C0-3699-E0FC-70750124A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38D0F-3412-EBE4-A19C-6035AD57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D3C96-66D3-A8D0-30D3-8F7062AA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74B9E-37F7-ED0E-84FF-6984E429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998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6B02B-26AF-E9E1-1174-B811F5FB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CFC42-8B6F-4745-547F-C2A5A01EE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B5CC2-4BE5-431A-4605-08DF5833B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67125-C2D6-8B9E-650B-20440F009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6BF08-11C9-0FB1-BD64-882300DA0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31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74C3-46B9-F784-5865-4B526A7A4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5F51D-80E1-EA89-2F25-7020EC18E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3407-73E5-88DB-8CDF-35D503E68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A6CF5-03BE-E2C4-C11E-0BFF2BBFD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9FC19-9A45-0B1B-0DB1-9F8B38E0D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374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51B4-77E4-F39D-FECB-E7B05645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27BCA-3664-E016-E1A3-957780EB6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F62FD9-C230-46DA-D1B2-549D6C264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48F1C-3DAD-B1CD-C2BE-51807BE1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7643EF-492E-494C-1A99-6FC8D3BE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BEE717-EA5E-0EEF-174A-C8A30EE61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996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A6395-9ADD-B42E-A338-D2790D69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6D0227-C4EC-4537-0A8B-0B7797CD2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1F779-1EE1-6B90-B8A2-72DD766FB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93EAC-9EC9-B849-0F91-48A7134EC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A108FB-7A92-128F-427C-998EFCD3B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36E0C-B793-7C31-E2D8-21B4F7B93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5F26B4-AEEE-FF59-05CB-E4743B0E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C149E3-1A65-CCBC-C207-D020D717E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2714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53C1-3CC5-D644-1012-62F9210A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63773-A2DC-6B41-49F0-12AD01E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15FB4-F025-1861-EEC7-3846A5515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E412A-D779-7962-379C-4F39A892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428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C6BDB6-3799-0EF9-CC27-F240BB46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4B176B-A92E-903B-E822-5FB20C37C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CE636-69D9-09BE-8DE1-DC3E0F2A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005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83AA0-483C-A4FF-5D38-2B97CD6B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1571-B5B0-0165-0DFD-D0CAD612B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8F883-05C0-35AE-F0EC-F9D4E6749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05053-6687-8318-11D7-C627B9D4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85E4C-2476-CD78-0AD1-D2FCAD01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9B0D3E-3090-4468-7777-204950B3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077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A904F-85E9-31FC-A396-692D618CB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33398C-87A3-163F-29AF-4B781DE83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144A1-B476-26F1-0EEA-A0D3AF1BE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786B3-D58F-E65E-5B74-9B4DE547B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CFA7B-DACE-17A9-D39A-985F54F9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BF574-C76A-7999-7ED6-8B9427F5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66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7BCDB-7CBC-DC52-E897-259036FE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67DEE-52B2-9CC7-172E-DB1FC673C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821748-92A0-ADBE-1DC3-E2798FD6F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DC863-B66C-4FC5-96B9-3A86DF010AD4}" type="datetimeFigureOut">
              <a:rPr lang="en-IE" smtClean="0"/>
              <a:t>24/01/2025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10C2-19DB-A478-DEE3-275BDB9B1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23352-AA13-538B-36A7-B2D68CDF1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FF706D-7C50-4936-B8D2-9F22EBB71A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5153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AF802-1FD5-1E70-940A-2DF641692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pPr algn="l"/>
            <a:r>
              <a:rPr lang="en-IE" sz="5400" b="1" dirty="0"/>
              <a:t>Creative Coding</a:t>
            </a:r>
            <a:br>
              <a:rPr lang="en-IE" sz="5400" b="1" dirty="0"/>
            </a:br>
            <a:r>
              <a:rPr lang="en-IE" sz="5400" b="1" dirty="0"/>
              <a:t>Module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C6E67C-6691-6E69-516C-2202AB658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pPr algn="l"/>
            <a:endParaRPr lang="en-IE" b="1"/>
          </a:p>
          <a:p>
            <a:pPr algn="l"/>
            <a:r>
              <a:rPr lang="en-IE" b="1" i="1"/>
              <a:t>Damian Gordon</a:t>
            </a:r>
          </a:p>
        </p:txBody>
      </p:sp>
      <p:pic>
        <p:nvPicPr>
          <p:cNvPr id="20" name="Picture 19" descr="Computer script on a screen">
            <a:extLst>
              <a:ext uri="{FF2B5EF4-FFF2-40B4-BE49-F238E27FC236}">
                <a16:creationId xmlns:a16="http://schemas.microsoft.com/office/drawing/2014/main" id="{65E8A76B-89BE-1085-877A-29A93E07C2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448" r="47221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2762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(3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4021D-508E-AD93-D457-3E22E47B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5. Integrate computer science concepts into diverse domains, including art, design, and mathematics, making them adept at applying programming skills in real-world scenarios across different fields.</a:t>
            </a:r>
          </a:p>
          <a:p>
            <a:pPr marL="0" indent="0">
              <a:buNone/>
            </a:pPr>
            <a:r>
              <a:rPr lang="en-US" sz="3600" dirty="0"/>
              <a:t>6. Cultivate adaptability and a commitment to lifelong learning, ensuring they remain competitive and versatile throughout their careers in computer science and programming</a:t>
            </a:r>
          </a:p>
        </p:txBody>
      </p:sp>
    </p:spTree>
    <p:extLst>
      <p:ext uri="{BB962C8B-B14F-4D97-AF65-F5344CB8AC3E}">
        <p14:creationId xmlns:p14="http://schemas.microsoft.com/office/powerpoint/2010/main" val="122089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(4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4021D-508E-AD93-D457-3E22E47B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7. Apply creative thinking and innovative approaches to problem-solving, demonstrating the capacity to devise unique and imaginative solutions to real world challenges using computer science.</a:t>
            </a:r>
          </a:p>
          <a:p>
            <a:pPr marL="0" indent="0">
              <a:buNone/>
            </a:pPr>
            <a:r>
              <a:rPr lang="en-US" sz="3600" dirty="0"/>
              <a:t>8. Collaborate effectively within a team, showcasing strong interpersonal and communication skills, and demonstrating the ability to contribute positively to group projects. Engage with creative and opensource communities</a:t>
            </a:r>
          </a:p>
        </p:txBody>
      </p:sp>
    </p:spTree>
    <p:extLst>
      <p:ext uri="{BB962C8B-B14F-4D97-AF65-F5344CB8AC3E}">
        <p14:creationId xmlns:p14="http://schemas.microsoft.com/office/powerpoint/2010/main" val="2734139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4021D-508E-AD93-D457-3E22E47B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Module is 100% CA, no exam.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01803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Reading List</a:t>
            </a:r>
          </a:p>
        </p:txBody>
      </p:sp>
      <p:pic>
        <p:nvPicPr>
          <p:cNvPr id="2050" name="Picture 2" descr="Creative Coding in Python: 30+ Programming Projects in Art, Games, and More">
            <a:extLst>
              <a:ext uri="{FF2B5EF4-FFF2-40B4-BE49-F238E27FC236}">
                <a16:creationId xmlns:a16="http://schemas.microsoft.com/office/drawing/2014/main" id="{1B7F8561-A764-35E7-112D-5DE84DA98C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59" y="1781175"/>
            <a:ext cx="3556408" cy="410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oding Art: The Four Steps to Creative Programming with the Processing Language (Design Thinking)">
            <a:extLst>
              <a:ext uri="{FF2B5EF4-FFF2-40B4-BE49-F238E27FC236}">
                <a16:creationId xmlns:a16="http://schemas.microsoft.com/office/drawing/2014/main" id="{4A02178C-41B8-7D0D-45FB-B609E232A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4912" y="1781174"/>
            <a:ext cx="2709643" cy="4102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8FC89DC0-1266-EA30-00C8-EEB5F5990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467" y="2117414"/>
            <a:ext cx="4408487" cy="342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64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6AC5A-A420-53B3-5ABB-786AD7D2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B7804-9015-5659-EC51-9C9121E72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4000" dirty="0"/>
              <a:t>Module Overview</a:t>
            </a:r>
          </a:p>
          <a:p>
            <a:r>
              <a:rPr lang="en-IE" sz="4000" dirty="0"/>
              <a:t>Indicative Syllabus</a:t>
            </a:r>
          </a:p>
          <a:p>
            <a:r>
              <a:rPr lang="en-IE" sz="4000" dirty="0"/>
              <a:t>Learning Outcomes</a:t>
            </a:r>
          </a:p>
          <a:p>
            <a:r>
              <a:rPr lang="en-IE" sz="4000" dirty="0"/>
              <a:t>Assessments</a:t>
            </a:r>
          </a:p>
          <a:p>
            <a:r>
              <a:rPr lang="en-IE" sz="4000" dirty="0"/>
              <a:t>Reading List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38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Overview 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4021D-508E-AD93-D457-3E22E47B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one-semester module is designed for first-year undergraduate students who have a basic understanding of programming, that explores the world of creative coding. </a:t>
            </a:r>
          </a:p>
          <a:p>
            <a:r>
              <a:rPr lang="en-US" sz="3200" dirty="0"/>
              <a:t>Creative coding is using code, algorithms and </a:t>
            </a:r>
            <a:r>
              <a:rPr lang="en-US" sz="3200" dirty="0" err="1"/>
              <a:t>maths</a:t>
            </a:r>
            <a:r>
              <a:rPr lang="en-US" sz="3200" dirty="0"/>
              <a:t> in a creative and fun way to make art.</a:t>
            </a:r>
          </a:p>
          <a:p>
            <a:r>
              <a:rPr lang="en-US" sz="3200" dirty="0"/>
              <a:t>The course will use Processing or similar programming environment. Processing currently works with Python, Java and </a:t>
            </a:r>
            <a:r>
              <a:rPr lang="en-US" sz="3200" dirty="0" err="1"/>
              <a:t>Javascript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5447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8AFD6-BC4C-E2C1-D795-75ED73864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908F6-4991-ED9F-0948-B61F02973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Module Overview 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F8DEE-C793-5036-D5DF-0E48FAE54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module reinforces the skills and knowledge learned on the programming, </a:t>
            </a:r>
            <a:r>
              <a:rPr lang="en-US" sz="3200" dirty="0" err="1"/>
              <a:t>maths</a:t>
            </a:r>
            <a:r>
              <a:rPr lang="en-US" sz="3200" dirty="0"/>
              <a:t> and computational thinking modules. </a:t>
            </a:r>
          </a:p>
          <a:p>
            <a:r>
              <a:rPr lang="en-US" sz="3200" dirty="0"/>
              <a:t>It also introduces students to the creative potential of computer science through applications in graphics and sound and provides them with a highly motivating domain in which to develop their computer science skills.</a:t>
            </a:r>
          </a:p>
        </p:txBody>
      </p:sp>
    </p:spTree>
    <p:extLst>
      <p:ext uri="{BB962C8B-B14F-4D97-AF65-F5344CB8AC3E}">
        <p14:creationId xmlns:p14="http://schemas.microsoft.com/office/powerpoint/2010/main" val="61657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4021D-508E-AD93-D457-3E22E47B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/>
              <a:t>Drawing functions – co-ordinates, line, ellipse, point, </a:t>
            </a:r>
            <a:r>
              <a:rPr lang="en-US" sz="4400" dirty="0" err="1"/>
              <a:t>rect</a:t>
            </a:r>
            <a:r>
              <a:rPr lang="en-US" sz="4400" dirty="0"/>
              <a:t>, triangle, RGB &amp; HSB colors, animation, setup &amp; draw functions, using the mouse. </a:t>
            </a:r>
          </a:p>
          <a:p>
            <a:r>
              <a:rPr lang="en-US" sz="4400" dirty="0"/>
              <a:t>Variables &amp; operations, moving objects around the screen, drawing patterns using variables &amp; operations </a:t>
            </a:r>
          </a:p>
          <a:p>
            <a:r>
              <a:rPr lang="en-US" sz="4400" dirty="0"/>
              <a:t>Trigonometry &amp; the unit circle, drawing spirals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208208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2DA77-F7E1-7AC7-2262-6DFF513496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35281-1F98-0A54-2552-D9D22DD6C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A50DA-847E-37BE-ED72-A09334FA3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/>
              <a:t>Conditions &amp; Boolean operations. Inside &amp; outside of boxes and circles </a:t>
            </a:r>
          </a:p>
          <a:p>
            <a:r>
              <a:rPr lang="en-US" sz="4400" dirty="0"/>
              <a:t>Drawing with loops. Patterns in shapes and colors </a:t>
            </a:r>
          </a:p>
          <a:p>
            <a:r>
              <a:rPr lang="en-US" sz="4400" dirty="0"/>
              <a:t>Arrays, min, max, average, iteration and graphing data </a:t>
            </a:r>
          </a:p>
          <a:p>
            <a:r>
              <a:rPr lang="en-US" sz="4400" dirty="0"/>
              <a:t>Loading CSV files, using an </a:t>
            </a:r>
            <a:r>
              <a:rPr lang="en-US" sz="4400" dirty="0" err="1"/>
              <a:t>ArrayList</a:t>
            </a: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6584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6294D4-618A-B2D5-E21F-98A8CCA21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EC08B-D2E5-75E4-3E07-AE34E3320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Indicative Syllabus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CB816-8CCB-E4B6-0D4E-15FF31421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Audio, time domain, frequency domain, average amplitude. Mapping audio to colors and shapes </a:t>
            </a:r>
          </a:p>
          <a:p>
            <a:r>
              <a:rPr lang="en-US" sz="4400" dirty="0"/>
              <a:t>Particle Systems – Classes, snow, fireworks </a:t>
            </a:r>
          </a:p>
          <a:p>
            <a:r>
              <a:rPr lang="en-US" sz="4400" dirty="0"/>
              <a:t>Cellular automata. The Game of Life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143425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BA748-584B-A1FC-1244-91D14426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(1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4021D-508E-AD93-D457-3E22E47B8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1. Exhibit mastery in programming, particularly in the context of creative coding, and leverage this expertise in other programming languages and domains.</a:t>
            </a:r>
          </a:p>
          <a:p>
            <a:pPr marL="0" indent="0">
              <a:buNone/>
            </a:pPr>
            <a:r>
              <a:rPr lang="en-US" sz="3600" dirty="0"/>
              <a:t>2. Use and manipulate data in various formats including images, sound and video.</a:t>
            </a:r>
          </a:p>
        </p:txBody>
      </p:sp>
    </p:spTree>
    <p:extLst>
      <p:ext uri="{BB962C8B-B14F-4D97-AF65-F5344CB8AC3E}">
        <p14:creationId xmlns:p14="http://schemas.microsoft.com/office/powerpoint/2010/main" val="336871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39715-5142-D74A-C041-4ADB568CB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F6371-14C6-8C39-67B0-F342938AC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Learning Outcomes (2 of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99145-4F77-0791-92BA-992FF1317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3. Apply software development best practices, including code documentation, version control, and peer review, ensuring readiness for roles in software development and related fields.</a:t>
            </a:r>
          </a:p>
          <a:p>
            <a:pPr marL="0" indent="0">
              <a:buNone/>
            </a:pPr>
            <a:r>
              <a:rPr lang="en-US" sz="3600" dirty="0"/>
              <a:t>4. Exhibit strong debugging and troubleshooting skills, allowing them to identify and resolve issues in code efficiently.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017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543</Words>
  <Application>Microsoft Office PowerPoint</Application>
  <PresentationFormat>Widescreen</PresentationFormat>
  <Paragraphs>44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Creative Coding Module</vt:lpstr>
      <vt:lpstr>Contents</vt:lpstr>
      <vt:lpstr>Module Overview (1 of 2)</vt:lpstr>
      <vt:lpstr>Module Overview (2 of 2)</vt:lpstr>
      <vt:lpstr>Indicative Syllabus (1 of 3)</vt:lpstr>
      <vt:lpstr>Indicative Syllabus (2 of 3)</vt:lpstr>
      <vt:lpstr>Indicative Syllabus (3 of 3)</vt:lpstr>
      <vt:lpstr>Learning Outcomes (1 of 4)</vt:lpstr>
      <vt:lpstr>Learning Outcomes (2 of 4)</vt:lpstr>
      <vt:lpstr>Learning Outcomes (3 of 4)</vt:lpstr>
      <vt:lpstr>Learning Outcomes (4 of 4)</vt:lpstr>
      <vt:lpstr>Assessments</vt:lpstr>
      <vt:lpstr>Reading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TU850 Sustainable Data Science and Artificial Intelligence</dc:title>
  <dc:creator>Damian Gordon</dc:creator>
  <cp:lastModifiedBy>Damian Gordon</cp:lastModifiedBy>
  <cp:revision>1</cp:revision>
  <dcterms:created xsi:type="dcterms:W3CDTF">2024-05-27T14:30:37Z</dcterms:created>
  <dcterms:modified xsi:type="dcterms:W3CDTF">2025-01-24T20:04:25Z</dcterms:modified>
</cp:coreProperties>
</file>