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82" r:id="rId2"/>
    <p:sldId id="332" r:id="rId3"/>
    <p:sldId id="302" r:id="rId4"/>
    <p:sldId id="333" r:id="rId5"/>
    <p:sldId id="336" r:id="rId6"/>
    <p:sldId id="334" r:id="rId7"/>
    <p:sldId id="337" r:id="rId8"/>
    <p:sldId id="335" r:id="rId9"/>
    <p:sldId id="338" r:id="rId10"/>
    <p:sldId id="330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9966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0" y="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T. Gordon" userId="7469c87ffe94b59c" providerId="LiveId" clId="{71E19C63-078E-46D9-9E79-0E59A013FA9C}"/>
    <pc:docChg chg="modSld">
      <pc:chgData name="Damian T. Gordon" userId="7469c87ffe94b59c" providerId="LiveId" clId="{71E19C63-078E-46D9-9E79-0E59A013FA9C}" dt="2022-06-08T12:48:41.763" v="7" actId="1076"/>
      <pc:docMkLst>
        <pc:docMk/>
      </pc:docMkLst>
      <pc:sldChg chg="addSp modSp mod">
        <pc:chgData name="Damian T. Gordon" userId="7469c87ffe94b59c" providerId="LiveId" clId="{71E19C63-078E-46D9-9E79-0E59A013FA9C}" dt="2022-06-08T12:48:41.763" v="7" actId="1076"/>
        <pc:sldMkLst>
          <pc:docMk/>
          <pc:sldMk cId="0" sldId="282"/>
        </pc:sldMkLst>
        <pc:spChg chg="mod">
          <ac:chgData name="Damian T. Gordon" userId="7469c87ffe94b59c" providerId="LiveId" clId="{71E19C63-078E-46D9-9E79-0E59A013FA9C}" dt="2022-06-08T12:48:35.551" v="6" actId="1076"/>
          <ac:spMkLst>
            <pc:docMk/>
            <pc:sldMk cId="0" sldId="282"/>
            <ac:spMk id="377" creationId="{00000000-0000-0000-0000-000000000000}"/>
          </ac:spMkLst>
        </pc:spChg>
        <pc:picChg chg="add mod">
          <ac:chgData name="Damian T. Gordon" userId="7469c87ffe94b59c" providerId="LiveId" clId="{71E19C63-078E-46D9-9E79-0E59A013FA9C}" dt="2022-06-08T12:48:41.763" v="7" actId="1076"/>
          <ac:picMkLst>
            <pc:docMk/>
            <pc:sldMk cId="0" sldId="282"/>
            <ac:picMk id="4" creationId="{0E207DF3-E178-DC64-07BC-A5DAC436DB15}"/>
          </ac:picMkLst>
        </pc:picChg>
      </pc:sldChg>
    </pc:docChg>
  </pc:docChgLst>
  <pc:docChgLst>
    <pc:chgData name="Damian T. Gordon" userId="7469c87ffe94b59c" providerId="LiveId" clId="{AD9BF4D5-A5EC-4879-848C-C835D865528D}"/>
    <pc:docChg chg="custSel modSld">
      <pc:chgData name="Damian T. Gordon" userId="7469c87ffe94b59c" providerId="LiveId" clId="{AD9BF4D5-A5EC-4879-848C-C835D865528D}" dt="2022-10-24T10:07:06.657" v="46" actId="478"/>
      <pc:docMkLst>
        <pc:docMk/>
      </pc:docMkLst>
      <pc:sldChg chg="addSp delSp modSp mod">
        <pc:chgData name="Damian T. Gordon" userId="7469c87ffe94b59c" providerId="LiveId" clId="{AD9BF4D5-A5EC-4879-848C-C835D865528D}" dt="2022-10-24T10:07:06.657" v="46" actId="478"/>
        <pc:sldMkLst>
          <pc:docMk/>
          <pc:sldMk cId="0" sldId="282"/>
        </pc:sldMkLst>
        <pc:spChg chg="del">
          <ac:chgData name="Damian T. Gordon" userId="7469c87ffe94b59c" providerId="LiveId" clId="{AD9BF4D5-A5EC-4879-848C-C835D865528D}" dt="2022-10-24T10:05:31.760" v="4" actId="478"/>
          <ac:spMkLst>
            <pc:docMk/>
            <pc:sldMk cId="0" sldId="282"/>
            <ac:spMk id="2" creationId="{C3BACB72-5359-BDBB-BB93-3B993DE813EB}"/>
          </ac:spMkLst>
        </pc:spChg>
        <pc:picChg chg="add mod">
          <ac:chgData name="Damian T. Gordon" userId="7469c87ffe94b59c" providerId="LiveId" clId="{AD9BF4D5-A5EC-4879-848C-C835D865528D}" dt="2022-10-24T10:05:35.818" v="5" actId="1076"/>
          <ac:picMkLst>
            <pc:docMk/>
            <pc:sldMk cId="0" sldId="282"/>
            <ac:picMk id="3" creationId="{9A63B1B5-4C1C-1636-F955-286FA8C03C62}"/>
          </ac:picMkLst>
        </pc:picChg>
        <pc:picChg chg="del">
          <ac:chgData name="Damian T. Gordon" userId="7469c87ffe94b59c" providerId="LiveId" clId="{AD9BF4D5-A5EC-4879-848C-C835D865528D}" dt="2022-10-24T10:07:06.657" v="46" actId="478"/>
          <ac:picMkLst>
            <pc:docMk/>
            <pc:sldMk cId="0" sldId="282"/>
            <ac:picMk id="4" creationId="{0E207DF3-E178-DC64-07BC-A5DAC436DB15}"/>
          </ac:picMkLst>
        </pc:picChg>
      </pc:sldChg>
      <pc:sldChg chg="addSp delSp modSp mod">
        <pc:chgData name="Damian T. Gordon" userId="7469c87ffe94b59c" providerId="LiveId" clId="{AD9BF4D5-A5EC-4879-848C-C835D865528D}" dt="2022-10-24T10:05:45.958" v="10"/>
        <pc:sldMkLst>
          <pc:docMk/>
          <pc:sldMk cId="2310252356" sldId="302"/>
        </pc:sldMkLst>
        <pc:spChg chg="del">
          <ac:chgData name="Damian T. Gordon" userId="7469c87ffe94b59c" providerId="LiveId" clId="{AD9BF4D5-A5EC-4879-848C-C835D865528D}" dt="2022-10-24T10:05:45.553" v="9" actId="478"/>
          <ac:spMkLst>
            <pc:docMk/>
            <pc:sldMk cId="2310252356" sldId="302"/>
            <ac:spMk id="13" creationId="{1B49E293-4DE1-85D8-1EA1-5021DB0A860D}"/>
          </ac:spMkLst>
        </pc:spChg>
        <pc:picChg chg="add mod">
          <ac:chgData name="Damian T. Gordon" userId="7469c87ffe94b59c" providerId="LiveId" clId="{AD9BF4D5-A5EC-4879-848C-C835D865528D}" dt="2022-10-24T10:05:45.958" v="10"/>
          <ac:picMkLst>
            <pc:docMk/>
            <pc:sldMk cId="2310252356" sldId="302"/>
            <ac:picMk id="3" creationId="{DFF57BB3-003E-9F27-2B25-DC04EA812215}"/>
          </ac:picMkLst>
        </pc:picChg>
      </pc:sldChg>
      <pc:sldChg chg="addSp delSp modSp mod modClrScheme chgLayout">
        <pc:chgData name="Damian T. Gordon" userId="7469c87ffe94b59c" providerId="LiveId" clId="{AD9BF4D5-A5EC-4879-848C-C835D865528D}" dt="2022-10-24T10:06:56.623" v="45" actId="171"/>
        <pc:sldMkLst>
          <pc:docMk/>
          <pc:sldMk cId="1654055755" sldId="330"/>
        </pc:sldMkLst>
        <pc:spChg chg="add mod">
          <ac:chgData name="Damian T. Gordon" userId="7469c87ffe94b59c" providerId="LiveId" clId="{AD9BF4D5-A5EC-4879-848C-C835D865528D}" dt="2022-10-24T10:06:29.142" v="42" actId="20577"/>
          <ac:spMkLst>
            <pc:docMk/>
            <pc:sldMk cId="1654055755" sldId="330"/>
            <ac:spMk id="2" creationId="{8025AE11-4DC6-6C62-4CC5-20D948955A33}"/>
          </ac:spMkLst>
        </pc:spChg>
        <pc:spChg chg="add mod">
          <ac:chgData name="Damian T. Gordon" userId="7469c87ffe94b59c" providerId="LiveId" clId="{AD9BF4D5-A5EC-4879-848C-C835D865528D}" dt="2022-10-24T10:06:41.785" v="43"/>
          <ac:spMkLst>
            <pc:docMk/>
            <pc:sldMk cId="1654055755" sldId="330"/>
            <ac:spMk id="3" creationId="{811357EA-F047-11FD-7655-B2FF90F4E937}"/>
          </ac:spMkLst>
        </pc:spChg>
        <pc:spChg chg="add mod">
          <ac:chgData name="Damian T. Gordon" userId="7469c87ffe94b59c" providerId="LiveId" clId="{AD9BF4D5-A5EC-4879-848C-C835D865528D}" dt="2022-10-24T10:06:41.785" v="43"/>
          <ac:spMkLst>
            <pc:docMk/>
            <pc:sldMk cId="1654055755" sldId="330"/>
            <ac:spMk id="4" creationId="{564B327E-10F1-6708-119C-7AEF9B3634E2}"/>
          </ac:spMkLst>
        </pc:spChg>
        <pc:spChg chg="add mod ord">
          <ac:chgData name="Damian T. Gordon" userId="7469c87ffe94b59c" providerId="LiveId" clId="{AD9BF4D5-A5EC-4879-848C-C835D865528D}" dt="2022-10-24T10:06:56.623" v="45" actId="171"/>
          <ac:spMkLst>
            <pc:docMk/>
            <pc:sldMk cId="1654055755" sldId="330"/>
            <ac:spMk id="6" creationId="{FC6EEE37-84B1-BC30-4BD0-E062718161E2}"/>
          </ac:spMkLst>
        </pc:spChg>
        <pc:picChg chg="add mod">
          <ac:chgData name="Damian T. Gordon" userId="7469c87ffe94b59c" providerId="LiveId" clId="{AD9BF4D5-A5EC-4879-848C-C835D865528D}" dt="2022-10-24T10:06:41.785" v="43"/>
          <ac:picMkLst>
            <pc:docMk/>
            <pc:sldMk cId="1654055755" sldId="330"/>
            <ac:picMk id="5" creationId="{9880A276-F17E-313A-C97D-A40707D21217}"/>
          </ac:picMkLst>
        </pc:picChg>
        <pc:picChg chg="del">
          <ac:chgData name="Damian T. Gordon" userId="7469c87ffe94b59c" providerId="LiveId" clId="{AD9BF4D5-A5EC-4879-848C-C835D865528D}" dt="2022-10-24T10:06:12.976" v="23" actId="478"/>
          <ac:picMkLst>
            <pc:docMk/>
            <pc:sldMk cId="1654055755" sldId="330"/>
            <ac:picMk id="9" creationId="{4E5EAFC0-31C7-478B-AE1B-47A2464B5595}"/>
          </ac:picMkLst>
        </pc:picChg>
      </pc:sldChg>
      <pc:sldChg chg="addSp delSp modSp mod">
        <pc:chgData name="Damian T. Gordon" userId="7469c87ffe94b59c" providerId="LiveId" clId="{AD9BF4D5-A5EC-4879-848C-C835D865528D}" dt="2022-10-24T10:05:43.172" v="8"/>
        <pc:sldMkLst>
          <pc:docMk/>
          <pc:sldMk cId="1745634266" sldId="332"/>
        </pc:sldMkLst>
        <pc:spChg chg="del mod">
          <ac:chgData name="Damian T. Gordon" userId="7469c87ffe94b59c" providerId="LiveId" clId="{AD9BF4D5-A5EC-4879-848C-C835D865528D}" dt="2022-10-24T10:05:42.716" v="7" actId="478"/>
          <ac:spMkLst>
            <pc:docMk/>
            <pc:sldMk cId="1745634266" sldId="332"/>
            <ac:spMk id="2" creationId="{C3BACB72-5359-BDBB-BB93-3B993DE813EB}"/>
          </ac:spMkLst>
        </pc:spChg>
        <pc:picChg chg="add mod">
          <ac:chgData name="Damian T. Gordon" userId="7469c87ffe94b59c" providerId="LiveId" clId="{AD9BF4D5-A5EC-4879-848C-C835D865528D}" dt="2022-10-24T10:05:43.172" v="8"/>
          <ac:picMkLst>
            <pc:docMk/>
            <pc:sldMk cId="1745634266" sldId="332"/>
            <ac:picMk id="3" creationId="{F3619395-BC4C-0C8C-F928-69F7BF8906E2}"/>
          </ac:picMkLst>
        </pc:picChg>
      </pc:sldChg>
      <pc:sldChg chg="addSp delSp modSp mod">
        <pc:chgData name="Damian T. Gordon" userId="7469c87ffe94b59c" providerId="LiveId" clId="{AD9BF4D5-A5EC-4879-848C-C835D865528D}" dt="2022-10-24T10:05:50.884" v="12"/>
        <pc:sldMkLst>
          <pc:docMk/>
          <pc:sldMk cId="1872327274" sldId="333"/>
        </pc:sldMkLst>
        <pc:spChg chg="del">
          <ac:chgData name="Damian T. Gordon" userId="7469c87ffe94b59c" providerId="LiveId" clId="{AD9BF4D5-A5EC-4879-848C-C835D865528D}" dt="2022-10-24T10:05:50.434" v="11" actId="478"/>
          <ac:spMkLst>
            <pc:docMk/>
            <pc:sldMk cId="1872327274" sldId="333"/>
            <ac:spMk id="2" creationId="{C3BACB72-5359-BDBB-BB93-3B993DE813EB}"/>
          </ac:spMkLst>
        </pc:spChg>
        <pc:picChg chg="add mod">
          <ac:chgData name="Damian T. Gordon" userId="7469c87ffe94b59c" providerId="LiveId" clId="{AD9BF4D5-A5EC-4879-848C-C835D865528D}" dt="2022-10-24T10:05:50.884" v="12"/>
          <ac:picMkLst>
            <pc:docMk/>
            <pc:sldMk cId="1872327274" sldId="333"/>
            <ac:picMk id="3" creationId="{A03AEA85-A850-84EF-EFD1-2C587E6A3858}"/>
          </ac:picMkLst>
        </pc:picChg>
      </pc:sldChg>
      <pc:sldChg chg="addSp delSp modSp mod">
        <pc:chgData name="Damian T. Gordon" userId="7469c87ffe94b59c" providerId="LiveId" clId="{AD9BF4D5-A5EC-4879-848C-C835D865528D}" dt="2022-10-24T10:05:56.852" v="16"/>
        <pc:sldMkLst>
          <pc:docMk/>
          <pc:sldMk cId="1634342901" sldId="334"/>
        </pc:sldMkLst>
        <pc:spChg chg="del">
          <ac:chgData name="Damian T. Gordon" userId="7469c87ffe94b59c" providerId="LiveId" clId="{AD9BF4D5-A5EC-4879-848C-C835D865528D}" dt="2022-10-24T10:05:56.495" v="15" actId="478"/>
          <ac:spMkLst>
            <pc:docMk/>
            <pc:sldMk cId="1634342901" sldId="334"/>
            <ac:spMk id="2" creationId="{C3BACB72-5359-BDBB-BB93-3B993DE813EB}"/>
          </ac:spMkLst>
        </pc:spChg>
        <pc:picChg chg="add mod">
          <ac:chgData name="Damian T. Gordon" userId="7469c87ffe94b59c" providerId="LiveId" clId="{AD9BF4D5-A5EC-4879-848C-C835D865528D}" dt="2022-10-24T10:05:56.852" v="16"/>
          <ac:picMkLst>
            <pc:docMk/>
            <pc:sldMk cId="1634342901" sldId="334"/>
            <ac:picMk id="3" creationId="{F03E4B09-4A07-C44E-46C3-89785BB73150}"/>
          </ac:picMkLst>
        </pc:picChg>
      </pc:sldChg>
      <pc:sldChg chg="addSp delSp modSp mod">
        <pc:chgData name="Damian T. Gordon" userId="7469c87ffe94b59c" providerId="LiveId" clId="{AD9BF4D5-A5EC-4879-848C-C835D865528D}" dt="2022-10-24T10:06:02.822" v="20"/>
        <pc:sldMkLst>
          <pc:docMk/>
          <pc:sldMk cId="3245474143" sldId="335"/>
        </pc:sldMkLst>
        <pc:spChg chg="del">
          <ac:chgData name="Damian T. Gordon" userId="7469c87ffe94b59c" providerId="LiveId" clId="{AD9BF4D5-A5EC-4879-848C-C835D865528D}" dt="2022-10-24T10:06:02.453" v="19" actId="478"/>
          <ac:spMkLst>
            <pc:docMk/>
            <pc:sldMk cId="3245474143" sldId="335"/>
            <ac:spMk id="2" creationId="{C3BACB72-5359-BDBB-BB93-3B993DE813EB}"/>
          </ac:spMkLst>
        </pc:spChg>
        <pc:picChg chg="add mod">
          <ac:chgData name="Damian T. Gordon" userId="7469c87ffe94b59c" providerId="LiveId" clId="{AD9BF4D5-A5EC-4879-848C-C835D865528D}" dt="2022-10-24T10:06:02.822" v="20"/>
          <ac:picMkLst>
            <pc:docMk/>
            <pc:sldMk cId="3245474143" sldId="335"/>
            <ac:picMk id="3" creationId="{18A97603-5872-23DD-0031-63AFB167DE19}"/>
          </ac:picMkLst>
        </pc:picChg>
      </pc:sldChg>
      <pc:sldChg chg="addSp delSp modSp mod">
        <pc:chgData name="Damian T. Gordon" userId="7469c87ffe94b59c" providerId="LiveId" clId="{AD9BF4D5-A5EC-4879-848C-C835D865528D}" dt="2022-10-24T10:05:53.917" v="14"/>
        <pc:sldMkLst>
          <pc:docMk/>
          <pc:sldMk cId="1847250952" sldId="336"/>
        </pc:sldMkLst>
        <pc:spChg chg="del">
          <ac:chgData name="Damian T. Gordon" userId="7469c87ffe94b59c" providerId="LiveId" clId="{AD9BF4D5-A5EC-4879-848C-C835D865528D}" dt="2022-10-24T10:05:53.514" v="13" actId="478"/>
          <ac:spMkLst>
            <pc:docMk/>
            <pc:sldMk cId="1847250952" sldId="336"/>
            <ac:spMk id="13" creationId="{1B49E293-4DE1-85D8-1EA1-5021DB0A860D}"/>
          </ac:spMkLst>
        </pc:spChg>
        <pc:picChg chg="add mod">
          <ac:chgData name="Damian T. Gordon" userId="7469c87ffe94b59c" providerId="LiveId" clId="{AD9BF4D5-A5EC-4879-848C-C835D865528D}" dt="2022-10-24T10:05:53.917" v="14"/>
          <ac:picMkLst>
            <pc:docMk/>
            <pc:sldMk cId="1847250952" sldId="336"/>
            <ac:picMk id="3" creationId="{05C66DEF-B54E-F830-6D93-449CF4FBD46A}"/>
          </ac:picMkLst>
        </pc:picChg>
      </pc:sldChg>
      <pc:sldChg chg="addSp delSp modSp mod">
        <pc:chgData name="Damian T. Gordon" userId="7469c87ffe94b59c" providerId="LiveId" clId="{AD9BF4D5-A5EC-4879-848C-C835D865528D}" dt="2022-10-24T10:05:59.729" v="18"/>
        <pc:sldMkLst>
          <pc:docMk/>
          <pc:sldMk cId="2998838751" sldId="337"/>
        </pc:sldMkLst>
        <pc:spChg chg="del">
          <ac:chgData name="Damian T. Gordon" userId="7469c87ffe94b59c" providerId="LiveId" clId="{AD9BF4D5-A5EC-4879-848C-C835D865528D}" dt="2022-10-24T10:05:59.316" v="17" actId="478"/>
          <ac:spMkLst>
            <pc:docMk/>
            <pc:sldMk cId="2998838751" sldId="337"/>
            <ac:spMk id="13" creationId="{1B49E293-4DE1-85D8-1EA1-5021DB0A860D}"/>
          </ac:spMkLst>
        </pc:spChg>
        <pc:picChg chg="add mod">
          <ac:chgData name="Damian T. Gordon" userId="7469c87ffe94b59c" providerId="LiveId" clId="{AD9BF4D5-A5EC-4879-848C-C835D865528D}" dt="2022-10-24T10:05:59.729" v="18"/>
          <ac:picMkLst>
            <pc:docMk/>
            <pc:sldMk cId="2998838751" sldId="337"/>
            <ac:picMk id="3" creationId="{B1393CA7-A7F8-624D-5E79-EBAB50E1A87F}"/>
          </ac:picMkLst>
        </pc:picChg>
      </pc:sldChg>
      <pc:sldChg chg="addSp delSp modSp mod">
        <pc:chgData name="Damian T. Gordon" userId="7469c87ffe94b59c" providerId="LiveId" clId="{AD9BF4D5-A5EC-4879-848C-C835D865528D}" dt="2022-10-24T10:06:06.101" v="22"/>
        <pc:sldMkLst>
          <pc:docMk/>
          <pc:sldMk cId="4150763182" sldId="338"/>
        </pc:sldMkLst>
        <pc:spChg chg="del">
          <ac:chgData name="Damian T. Gordon" userId="7469c87ffe94b59c" providerId="LiveId" clId="{AD9BF4D5-A5EC-4879-848C-C835D865528D}" dt="2022-10-24T10:06:05.764" v="21" actId="478"/>
          <ac:spMkLst>
            <pc:docMk/>
            <pc:sldMk cId="4150763182" sldId="338"/>
            <ac:spMk id="13" creationId="{1B49E293-4DE1-85D8-1EA1-5021DB0A860D}"/>
          </ac:spMkLst>
        </pc:spChg>
        <pc:picChg chg="add mod">
          <ac:chgData name="Damian T. Gordon" userId="7469c87ffe94b59c" providerId="LiveId" clId="{AD9BF4D5-A5EC-4879-848C-C835D865528D}" dt="2022-10-24T10:06:06.101" v="22"/>
          <ac:picMkLst>
            <pc:docMk/>
            <pc:sldMk cId="4150763182" sldId="338"/>
            <ac:picMk id="3" creationId="{CFF83B12-79A8-170B-5C3F-D8B2E9FFB3A5}"/>
          </ac:picMkLst>
        </pc:picChg>
      </pc:sldChg>
    </pc:docChg>
  </pc:docChgLst>
  <pc:docChgLst>
    <pc:chgData name="Damian T. Gordon" userId="7469c87ffe94b59c" providerId="LiveId" clId="{FE35E10C-A403-49DC-BC1E-1D9A25D9673B}"/>
    <pc:docChg chg="custSel modSld">
      <pc:chgData name="Damian T. Gordon" userId="7469c87ffe94b59c" providerId="LiveId" clId="{FE35E10C-A403-49DC-BC1E-1D9A25D9673B}" dt="2022-11-08T17:26:25.371" v="42" actId="1076"/>
      <pc:docMkLst>
        <pc:docMk/>
      </pc:docMkLst>
      <pc:sldChg chg="modSp mod">
        <pc:chgData name="Damian T. Gordon" userId="7469c87ffe94b59c" providerId="LiveId" clId="{FE35E10C-A403-49DC-BC1E-1D9A25D9673B}" dt="2022-11-08T17:26:25.371" v="42" actId="1076"/>
        <pc:sldMkLst>
          <pc:docMk/>
          <pc:sldMk cId="1654055755" sldId="330"/>
        </pc:sldMkLst>
        <pc:spChg chg="mod">
          <ac:chgData name="Damian T. Gordon" userId="7469c87ffe94b59c" providerId="LiveId" clId="{FE35E10C-A403-49DC-BC1E-1D9A25D9673B}" dt="2022-11-08T17:26:25.371" v="42" actId="1076"/>
          <ac:spMkLst>
            <pc:docMk/>
            <pc:sldMk cId="1654055755" sldId="330"/>
            <ac:spMk id="2" creationId="{8025AE11-4DC6-6C62-4CC5-20D948955A33}"/>
          </ac:spMkLst>
        </pc:spChg>
      </pc:sldChg>
      <pc:sldChg chg="modSp mod">
        <pc:chgData name="Damian T. Gordon" userId="7469c87ffe94b59c" providerId="LiveId" clId="{FE35E10C-A403-49DC-BC1E-1D9A25D9673B}" dt="2022-11-08T17:26:06.052" v="41" actId="20577"/>
        <pc:sldMkLst>
          <pc:docMk/>
          <pc:sldMk cId="4150763182" sldId="338"/>
        </pc:sldMkLst>
        <pc:spChg chg="mod">
          <ac:chgData name="Damian T. Gordon" userId="7469c87ffe94b59c" providerId="LiveId" clId="{FE35E10C-A403-49DC-BC1E-1D9A25D9673B}" dt="2022-11-08T17:26:06.052" v="41" actId="20577"/>
          <ac:spMkLst>
            <pc:docMk/>
            <pc:sldMk cId="4150763182" sldId="338"/>
            <ac:spMk id="2" creationId="{A9AB9208-7777-4849-90FB-1132D5733D5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607fdeb1c9_1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Google Shape;374;g607fdeb1c9_1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9537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607fdeb1c9_1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Google Shape;374;g607fdeb1c9_1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24066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116527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607fdeb1c9_1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Google Shape;374;g607fdeb1c9_1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165895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599987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607fdeb1c9_1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Google Shape;374;g607fdeb1c9_1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893966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440657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607fdeb1c9_1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Google Shape;374;g607fdeb1c9_1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464276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7881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39"/>
          <p:cNvSpPr txBox="1">
            <a:spLocks noGrp="1"/>
          </p:cNvSpPr>
          <p:nvPr>
            <p:ph type="title"/>
          </p:nvPr>
        </p:nvSpPr>
        <p:spPr>
          <a:xfrm>
            <a:off x="311700" y="4823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sz="2400" b="1" dirty="0">
                <a:solidFill>
                  <a:srgbClr val="1A7D94"/>
                </a:solidFill>
                <a:latin typeface="Roboto"/>
                <a:ea typeface="Roboto"/>
                <a:cs typeface="Roboto"/>
                <a:sym typeface="Roboto"/>
              </a:rPr>
              <a:t>Blended Learning International Train the Train (BLITT)</a:t>
            </a:r>
            <a:endParaRPr b="1" dirty="0">
              <a:solidFill>
                <a:srgbClr val="1A7D94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77" name="Google Shape;377;p39"/>
          <p:cNvSpPr txBox="1">
            <a:spLocks noGrp="1"/>
          </p:cNvSpPr>
          <p:nvPr>
            <p:ph type="body" idx="1"/>
          </p:nvPr>
        </p:nvSpPr>
        <p:spPr>
          <a:xfrm>
            <a:off x="2413942" y="2096225"/>
            <a:ext cx="5466600" cy="186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8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Case Study Title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" sz="2800" b="1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0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Your Name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000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Position</a:t>
            </a:r>
            <a:endParaRPr sz="2000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78" name="Google Shape;378;p39"/>
          <p:cNvSpPr/>
          <p:nvPr/>
        </p:nvSpPr>
        <p:spPr>
          <a:xfrm>
            <a:off x="-7784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39"/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380" name="Google Shape;380;p39"/>
          <p:cNvCxnSpPr/>
          <p:nvPr/>
        </p:nvCxnSpPr>
        <p:spPr>
          <a:xfrm rot="10800000" flipH="1">
            <a:off x="608750" y="1115225"/>
            <a:ext cx="7926300" cy="12300"/>
          </a:xfrm>
          <a:prstGeom prst="straightConnector1">
            <a:avLst/>
          </a:prstGeom>
          <a:noFill/>
          <a:ln w="76200" cap="flat" cmpd="sng">
            <a:solidFill>
              <a:srgbClr val="1A7D9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81" name="Google Shape;381;p3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63B1B5-4C1C-1636-F955-286FA8C03C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5AE11-4DC6-6C62-4CC5-20D948955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600" y="1729950"/>
            <a:ext cx="8520600" cy="841800"/>
          </a:xfrm>
        </p:spPr>
        <p:txBody>
          <a:bodyPr/>
          <a:lstStyle/>
          <a:p>
            <a:r>
              <a:rPr lang="en-IE" dirty="0"/>
              <a:t>THANK YOU.</a:t>
            </a:r>
          </a:p>
        </p:txBody>
      </p:sp>
      <p:sp>
        <p:nvSpPr>
          <p:cNvPr id="3" name="Google Shape;128;p19">
            <a:extLst>
              <a:ext uri="{FF2B5EF4-FFF2-40B4-BE49-F238E27FC236}">
                <a16:creationId xmlns:a16="http://schemas.microsoft.com/office/drawing/2014/main" id="{811357EA-F047-11FD-7655-B2FF90F4E937}"/>
              </a:ext>
            </a:extLst>
          </p:cNvPr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379;p39">
            <a:extLst>
              <a:ext uri="{FF2B5EF4-FFF2-40B4-BE49-F238E27FC236}">
                <a16:creationId xmlns:a16="http://schemas.microsoft.com/office/drawing/2014/main" id="{564B327E-10F1-6708-119C-7AEF9B3634E2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" name="Google Shape;129;p19">
            <a:extLst>
              <a:ext uri="{FF2B5EF4-FFF2-40B4-BE49-F238E27FC236}">
                <a16:creationId xmlns:a16="http://schemas.microsoft.com/office/drawing/2014/main" id="{FC6EEE37-84B1-BC30-4BD0-E062718161E2}"/>
              </a:ext>
            </a:extLst>
          </p:cNvPr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80A276-F17E-313A-C97D-A40707D212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055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39"/>
          <p:cNvSpPr txBox="1">
            <a:spLocks noGrp="1"/>
          </p:cNvSpPr>
          <p:nvPr>
            <p:ph type="body" idx="1"/>
          </p:nvPr>
        </p:nvSpPr>
        <p:spPr>
          <a:xfrm>
            <a:off x="2560900" y="1611938"/>
            <a:ext cx="5466600" cy="186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8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INTRODUCTION</a:t>
            </a:r>
            <a:endParaRPr sz="2000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78" name="Google Shape;378;p39"/>
          <p:cNvSpPr/>
          <p:nvPr/>
        </p:nvSpPr>
        <p:spPr>
          <a:xfrm>
            <a:off x="-7784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39"/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81" name="Google Shape;381;p3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619395-BC4C-0C8C-F928-69F7BF8906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5634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dirty="0"/>
              <a:t>Introduction</a:t>
            </a:r>
            <a:endParaRPr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9AB9208-7777-4849-90FB-1132D5733D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Any number of slides, setting the scene, including but not limited to:</a:t>
            </a:r>
          </a:p>
          <a:p>
            <a:pPr lvl="1"/>
            <a:r>
              <a:rPr lang="en-GB" sz="1600" dirty="0"/>
              <a:t>Time / chronological information</a:t>
            </a:r>
          </a:p>
          <a:p>
            <a:pPr lvl="1"/>
            <a:r>
              <a:rPr lang="en-GB" sz="1600" dirty="0"/>
              <a:t>Place / geographical location</a:t>
            </a:r>
          </a:p>
          <a:p>
            <a:pPr lvl="1"/>
            <a:r>
              <a:rPr lang="en-GB" sz="1600" dirty="0"/>
              <a:t>People / individuals involved </a:t>
            </a:r>
          </a:p>
          <a:p>
            <a:pPr lvl="1"/>
            <a:r>
              <a:rPr lang="en-GB" sz="1600" dirty="0"/>
              <a:t>Ethics of Case</a:t>
            </a:r>
            <a:endParaRPr lang="en-IE" sz="1600" dirty="0"/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FF57BB3-003E-9F27-2B25-DC04EA8122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0252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39"/>
          <p:cNvSpPr txBox="1">
            <a:spLocks noGrp="1"/>
          </p:cNvSpPr>
          <p:nvPr>
            <p:ph type="body" idx="1"/>
          </p:nvPr>
        </p:nvSpPr>
        <p:spPr>
          <a:xfrm>
            <a:off x="2560900" y="1611938"/>
            <a:ext cx="5466600" cy="186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8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THE CASE</a:t>
            </a:r>
            <a:endParaRPr sz="2000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78" name="Google Shape;378;p39"/>
          <p:cNvSpPr/>
          <p:nvPr/>
        </p:nvSpPr>
        <p:spPr>
          <a:xfrm>
            <a:off x="-7784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39"/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81" name="Google Shape;381;p3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03AEA85-A850-84EF-EFD1-2C587E6A3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2327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dirty="0"/>
              <a:t>The Case</a:t>
            </a:r>
            <a:endParaRPr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9AB9208-7777-4849-90FB-1132D5733D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·"/>
            </a:pPr>
            <a:r>
              <a:rPr lang="en-C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Evidence (Sources of Information the students can investigate)  </a:t>
            </a:r>
            <a:endParaRPr lang="en-I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·"/>
            </a:pPr>
            <a:r>
              <a:rPr lang="en-C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Situation before intervention (Challenges, issues) </a:t>
            </a:r>
            <a:endParaRPr lang="en-I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·"/>
            </a:pPr>
            <a:r>
              <a:rPr lang="en-C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Intervention (Technology, Education, Organisations, Processes and Policies)  </a:t>
            </a:r>
            <a:endParaRPr lang="en-I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·"/>
            </a:pPr>
            <a:r>
              <a:rPr lang="en-C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After the intervention (Outcomes) </a:t>
            </a:r>
            <a:endParaRPr lang="en-I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5C66DEF-B54E-F830-6D93-449CF4FBD4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7250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39"/>
          <p:cNvSpPr txBox="1">
            <a:spLocks noGrp="1"/>
          </p:cNvSpPr>
          <p:nvPr>
            <p:ph type="body" idx="1"/>
          </p:nvPr>
        </p:nvSpPr>
        <p:spPr>
          <a:xfrm>
            <a:off x="2560900" y="1611938"/>
            <a:ext cx="5466600" cy="186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8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ISSUES RAISED</a:t>
            </a:r>
            <a:endParaRPr sz="2000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78" name="Google Shape;378;p39"/>
          <p:cNvSpPr/>
          <p:nvPr/>
        </p:nvSpPr>
        <p:spPr>
          <a:xfrm>
            <a:off x="-7784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39"/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81" name="Google Shape;381;p3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03E4B09-4A07-C44E-46C3-89785BB73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4342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dirty="0"/>
              <a:t>Issues Raised</a:t>
            </a:r>
            <a:endParaRPr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9AB9208-7777-4849-90FB-1132D5733D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·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issues of the case  (Good and Bad)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·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Complexity of the case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·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Confirming and Disconfirming evidence</a:t>
            </a:r>
            <a:endParaRPr lang="en-I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1393CA7-A7F8-624D-5E79-EBAB50E1A8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8838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39"/>
          <p:cNvSpPr txBox="1">
            <a:spLocks noGrp="1"/>
          </p:cNvSpPr>
          <p:nvPr>
            <p:ph type="body" idx="1"/>
          </p:nvPr>
        </p:nvSpPr>
        <p:spPr>
          <a:xfrm>
            <a:off x="2560900" y="1611938"/>
            <a:ext cx="5466600" cy="186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800" b="1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CONCLUSIONS</a:t>
            </a:r>
            <a:endParaRPr sz="2000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78" name="Google Shape;378;p39"/>
          <p:cNvSpPr/>
          <p:nvPr/>
        </p:nvSpPr>
        <p:spPr>
          <a:xfrm>
            <a:off x="-7784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39"/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81" name="Google Shape;381;p3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8A97603-5872-23DD-0031-63AFB167D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5474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dirty="0"/>
              <a:t>Conclusions</a:t>
            </a:r>
            <a:endParaRPr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9AB9208-7777-4849-90FB-1132D5733D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·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Summary – what went well and what went badly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·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Themes that emerged (called “assertions”, “patterns” or “explanations”)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·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Questions raised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·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Reflection: What would you do differently next time</a:t>
            </a:r>
            <a:endParaRPr lang="en-I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8" name="Google Shape;128;p19"/>
          <p:cNvSpPr/>
          <p:nvPr/>
        </p:nvSpPr>
        <p:spPr>
          <a:xfrm>
            <a:off x="-100" y="4102100"/>
            <a:ext cx="9144000" cy="1041300"/>
          </a:xfrm>
          <a:prstGeom prst="rect">
            <a:avLst/>
          </a:prstGeom>
          <a:solidFill>
            <a:srgbClr val="1A7D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9"/>
          <p:cNvSpPr/>
          <p:nvPr/>
        </p:nvSpPr>
        <p:spPr>
          <a:xfrm flipH="1">
            <a:off x="5734500" y="3545725"/>
            <a:ext cx="3409500" cy="16440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379;p39">
            <a:extLst>
              <a:ext uri="{FF2B5EF4-FFF2-40B4-BE49-F238E27FC236}">
                <a16:creationId xmlns:a16="http://schemas.microsoft.com/office/drawing/2014/main" id="{DD92D3F3-6503-4583-8EB5-367EEEE1883C}"/>
              </a:ext>
            </a:extLst>
          </p:cNvPr>
          <p:cNvSpPr txBox="1"/>
          <p:nvPr/>
        </p:nvSpPr>
        <p:spPr>
          <a:xfrm>
            <a:off x="96548" y="4390250"/>
            <a:ext cx="67539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To Design, Develop, and Evaluate Quality Blended Learning</a:t>
            </a:r>
            <a:endParaRPr sz="18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FF83B12-79A8-170B-5C3F-D8B2E9FFB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532" y="4102100"/>
            <a:ext cx="797036" cy="946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0763182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250</Words>
  <Application>Microsoft Office PowerPoint</Application>
  <PresentationFormat>On-screen Show (16:9)</PresentationFormat>
  <Paragraphs>40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Roboto</vt:lpstr>
      <vt:lpstr>Symbol</vt:lpstr>
      <vt:lpstr>Simple Light</vt:lpstr>
      <vt:lpstr>Blended Learning International Train the Train (BLITT)</vt:lpstr>
      <vt:lpstr>PowerPoint Presentation</vt:lpstr>
      <vt:lpstr>Introduction</vt:lpstr>
      <vt:lpstr>PowerPoint Presentation</vt:lpstr>
      <vt:lpstr>The Case</vt:lpstr>
      <vt:lpstr>PowerPoint Presentation</vt:lpstr>
      <vt:lpstr>Issues Raised</vt:lpstr>
      <vt:lpstr>PowerPoint Presentation</vt:lpstr>
      <vt:lpstr>Conclusions</vt:lpstr>
      <vt:lpstr>THANK YOU.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Blended Learning</dc:title>
  <cp:lastModifiedBy>Damian T. Gordon</cp:lastModifiedBy>
  <cp:revision>32</cp:revision>
  <dcterms:modified xsi:type="dcterms:W3CDTF">2022-11-08T17:26:28Z</dcterms:modified>
</cp:coreProperties>
</file>