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"/>
  </p:notesMasterIdLst>
  <p:sldIdLst>
    <p:sldId id="546" r:id="rId2"/>
  </p:sldIdLst>
  <p:sldSz cx="9144000" cy="6858000" type="screen4x3"/>
  <p:notesSz cx="6858000" cy="9144000"/>
  <p:custDataLst>
    <p:tags r:id="rId4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  <a:srgbClr val="660066"/>
    <a:srgbClr val="660033"/>
    <a:srgbClr val="666633"/>
    <a:srgbClr val="FFFFCC"/>
    <a:srgbClr val="C49500"/>
    <a:srgbClr val="993366"/>
    <a:srgbClr val="FF0066"/>
    <a:srgbClr val="FF6600"/>
    <a:srgbClr val="E114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E339F64-2707-45A8-ABBE-36C7ECFC303C}" v="47" dt="2022-12-04T22:35:10.1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tags" Target="tags/tag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9693D144-E0DC-42FB-A27D-0D1332AF25D4}"/>
    <pc:docChg chg="undo custSel addSld delSld modSld sldOrd">
      <pc:chgData name="Damian T. Gordon" userId="7469c87ffe94b59c" providerId="LiveId" clId="{9693D144-E0DC-42FB-A27D-0D1332AF25D4}" dt="2022-11-26T19:37:04.860" v="478" actId="1035"/>
      <pc:docMkLst>
        <pc:docMk/>
      </pc:docMkLst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3404722664" sldId="371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747450140" sldId="372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3388391609" sldId="373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3868635846" sldId="374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658939932" sldId="383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3772029302" sldId="401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1352299132" sldId="408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1322657435" sldId="409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179506210" sldId="421"/>
        </pc:sldMkLst>
      </pc:sldChg>
      <pc:sldChg chg="del">
        <pc:chgData name="Damian T. Gordon" userId="7469c87ffe94b59c" providerId="LiveId" clId="{9693D144-E0DC-42FB-A27D-0D1332AF25D4}" dt="2022-11-26T18:48:00.106" v="302" actId="47"/>
        <pc:sldMkLst>
          <pc:docMk/>
          <pc:sldMk cId="970374597" sldId="422"/>
        </pc:sldMkLst>
      </pc:sldChg>
      <pc:sldChg chg="del">
        <pc:chgData name="Damian T. Gordon" userId="7469c87ffe94b59c" providerId="LiveId" clId="{9693D144-E0DC-42FB-A27D-0D1332AF25D4}" dt="2022-11-26T18:58:18.591" v="355" actId="47"/>
        <pc:sldMkLst>
          <pc:docMk/>
          <pc:sldMk cId="3324567344" sldId="478"/>
        </pc:sldMkLst>
      </pc:sldChg>
      <pc:sldChg chg="addSp delSp modSp mod">
        <pc:chgData name="Damian T. Gordon" userId="7469c87ffe94b59c" providerId="LiveId" clId="{9693D144-E0DC-42FB-A27D-0D1332AF25D4}" dt="2022-11-26T18:49:29.452" v="308" actId="14100"/>
        <pc:sldMkLst>
          <pc:docMk/>
          <pc:sldMk cId="1319916803" sldId="482"/>
        </pc:sldMkLst>
        <pc:spChg chg="del">
          <ac:chgData name="Damian T. Gordon" userId="7469c87ffe94b59c" providerId="LiveId" clId="{9693D144-E0DC-42FB-A27D-0D1332AF25D4}" dt="2022-11-26T18:47:35.293" v="299" actId="478"/>
          <ac:spMkLst>
            <pc:docMk/>
            <pc:sldMk cId="1319916803" sldId="482"/>
            <ac:spMk id="4" creationId="{00000000-0000-0000-0000-000000000000}"/>
          </ac:spMkLst>
        </pc:spChg>
        <pc:spChg chg="del">
          <ac:chgData name="Damian T. Gordon" userId="7469c87ffe94b59c" providerId="LiveId" clId="{9693D144-E0DC-42FB-A27D-0D1332AF25D4}" dt="2022-11-26T18:47:35.293" v="299" actId="478"/>
          <ac:spMkLst>
            <pc:docMk/>
            <pc:sldMk cId="1319916803" sldId="482"/>
            <ac:spMk id="6" creationId="{00000000-0000-0000-0000-000000000000}"/>
          </ac:spMkLst>
        </pc:spChg>
        <pc:spChg chg="add del mod">
          <ac:chgData name="Damian T. Gordon" userId="7469c87ffe94b59c" providerId="LiveId" clId="{9693D144-E0DC-42FB-A27D-0D1332AF25D4}" dt="2022-11-26T18:47:36.137" v="300" actId="478"/>
          <ac:spMkLst>
            <pc:docMk/>
            <pc:sldMk cId="1319916803" sldId="482"/>
            <ac:spMk id="13" creationId="{BF0BBBDC-FF5E-D5AF-8555-A3BD10C7BA8A}"/>
          </ac:spMkLst>
        </pc:spChg>
        <pc:spChg chg="del">
          <ac:chgData name="Damian T. Gordon" userId="7469c87ffe94b59c" providerId="LiveId" clId="{9693D144-E0DC-42FB-A27D-0D1332AF25D4}" dt="2022-11-26T18:47:35.293" v="299" actId="478"/>
          <ac:spMkLst>
            <pc:docMk/>
            <pc:sldMk cId="1319916803" sldId="482"/>
            <ac:spMk id="15" creationId="{00000000-0000-0000-0000-000000000000}"/>
          </ac:spMkLst>
        </pc:spChg>
        <pc:spChg chg="del">
          <ac:chgData name="Damian T. Gordon" userId="7469c87ffe94b59c" providerId="LiveId" clId="{9693D144-E0DC-42FB-A27D-0D1332AF25D4}" dt="2022-11-26T18:47:35.293" v="299" actId="478"/>
          <ac:spMkLst>
            <pc:docMk/>
            <pc:sldMk cId="1319916803" sldId="482"/>
            <ac:spMk id="16" creationId="{00000000-0000-0000-0000-000000000000}"/>
          </ac:spMkLst>
        </pc:spChg>
        <pc:grpChg chg="del">
          <ac:chgData name="Damian T. Gordon" userId="7469c87ffe94b59c" providerId="LiveId" clId="{9693D144-E0DC-42FB-A27D-0D1332AF25D4}" dt="2022-11-26T18:47:35.293" v="299" actId="478"/>
          <ac:grpSpMkLst>
            <pc:docMk/>
            <pc:sldMk cId="1319916803" sldId="482"/>
            <ac:grpSpMk id="23" creationId="{00000000-0000-0000-0000-000000000000}"/>
          </ac:grpSpMkLst>
        </pc:grpChg>
        <pc:picChg chg="add del">
          <ac:chgData name="Damian T. Gordon" userId="7469c87ffe94b59c" providerId="LiveId" clId="{9693D144-E0DC-42FB-A27D-0D1332AF25D4}" dt="2022-11-26T18:49:00.429" v="305" actId="478"/>
          <ac:picMkLst>
            <pc:docMk/>
            <pc:sldMk cId="1319916803" sldId="482"/>
            <ac:picMk id="3074" creationId="{F1303936-EA84-62FF-3D5D-77CCB7E1372C}"/>
          </ac:picMkLst>
        </pc:picChg>
        <pc:picChg chg="add mod">
          <ac:chgData name="Damian T. Gordon" userId="7469c87ffe94b59c" providerId="LiveId" clId="{9693D144-E0DC-42FB-A27D-0D1332AF25D4}" dt="2022-11-26T18:49:29.452" v="308" actId="14100"/>
          <ac:picMkLst>
            <pc:docMk/>
            <pc:sldMk cId="1319916803" sldId="482"/>
            <ac:picMk id="3076" creationId="{511424C9-E014-F59A-E4D0-822409BFE717}"/>
          </ac:picMkLst>
        </pc:picChg>
        <pc:cxnChg chg="del">
          <ac:chgData name="Damian T. Gordon" userId="7469c87ffe94b59c" providerId="LiveId" clId="{9693D144-E0DC-42FB-A27D-0D1332AF25D4}" dt="2022-11-26T18:47:35.293" v="299" actId="478"/>
          <ac:cxnSpMkLst>
            <pc:docMk/>
            <pc:sldMk cId="1319916803" sldId="482"/>
            <ac:cxnSpMk id="12" creationId="{00000000-0000-0000-0000-000000000000}"/>
          </ac:cxnSpMkLst>
        </pc:cxnChg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2218000873" sldId="483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4015945818" sldId="484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3660106550" sldId="485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1066865736" sldId="486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503193719" sldId="487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3490359385" sldId="488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2427355285" sldId="489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1090262159" sldId="490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777017921" sldId="491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2606179278" sldId="492"/>
        </pc:sldMkLst>
      </pc:sldChg>
      <pc:sldChg chg="del">
        <pc:chgData name="Damian T. Gordon" userId="7469c87ffe94b59c" providerId="LiveId" clId="{9693D144-E0DC-42FB-A27D-0D1332AF25D4}" dt="2022-11-26T18:47:50.099" v="301" actId="47"/>
        <pc:sldMkLst>
          <pc:docMk/>
          <pc:sldMk cId="4079909717" sldId="493"/>
        </pc:sldMkLst>
      </pc:sldChg>
      <pc:sldChg chg="addSp delSp modSp mod">
        <pc:chgData name="Damian T. Gordon" userId="7469c87ffe94b59c" providerId="LiveId" clId="{9693D144-E0DC-42FB-A27D-0D1332AF25D4}" dt="2022-11-26T18:42:37.770" v="221" actId="114"/>
        <pc:sldMkLst>
          <pc:docMk/>
          <pc:sldMk cId="2914528451" sldId="499"/>
        </pc:sldMkLst>
        <pc:spChg chg="add mod ord">
          <ac:chgData name="Damian T. Gordon" userId="7469c87ffe94b59c" providerId="LiveId" clId="{9693D144-E0DC-42FB-A27D-0D1332AF25D4}" dt="2022-11-26T18:37:52.444" v="15" actId="207"/>
          <ac:spMkLst>
            <pc:docMk/>
            <pc:sldMk cId="2914528451" sldId="499"/>
            <ac:spMk id="2" creationId="{9A240345-0146-FB06-0477-DE60417A15A8}"/>
          </ac:spMkLst>
        </pc:spChg>
        <pc:spChg chg="mod">
          <ac:chgData name="Damian T. Gordon" userId="7469c87ffe94b59c" providerId="LiveId" clId="{9693D144-E0DC-42FB-A27D-0D1332AF25D4}" dt="2022-11-26T18:42:37.770" v="221" actId="114"/>
          <ac:spMkLst>
            <pc:docMk/>
            <pc:sldMk cId="2914528451" sldId="499"/>
            <ac:spMk id="19459" creationId="{00000000-0000-0000-0000-000000000000}"/>
          </ac:spMkLst>
        </pc:spChg>
        <pc:picChg chg="add del mod">
          <ac:chgData name="Damian T. Gordon" userId="7469c87ffe94b59c" providerId="LiveId" clId="{9693D144-E0DC-42FB-A27D-0D1332AF25D4}" dt="2022-11-26T18:38:23.604" v="105" actId="1076"/>
          <ac:picMkLst>
            <pc:docMk/>
            <pc:sldMk cId="2914528451" sldId="499"/>
            <ac:picMk id="1026" creationId="{0EB3D3C9-33D5-4581-75BD-707B93ED88A6}"/>
          </ac:picMkLst>
        </pc:picChg>
        <pc:picChg chg="del">
          <ac:chgData name="Damian T. Gordon" userId="7469c87ffe94b59c" providerId="LiveId" clId="{9693D144-E0DC-42FB-A27D-0D1332AF25D4}" dt="2022-11-26T18:35:12.360" v="1" actId="478"/>
          <ac:picMkLst>
            <pc:docMk/>
            <pc:sldMk cId="2914528451" sldId="499"/>
            <ac:picMk id="19458" creationId="{00000000-0000-0000-0000-000000000000}"/>
          </ac:picMkLst>
        </pc:picChg>
      </pc:sldChg>
      <pc:sldChg chg="addSp delSp modSp mod">
        <pc:chgData name="Damian T. Gordon" userId="7469c87ffe94b59c" providerId="LiveId" clId="{9693D144-E0DC-42FB-A27D-0D1332AF25D4}" dt="2022-11-26T19:37:04.860" v="478" actId="1035"/>
        <pc:sldMkLst>
          <pc:docMk/>
          <pc:sldMk cId="1772100651" sldId="504"/>
        </pc:sldMkLst>
        <pc:spChg chg="add del mod">
          <ac:chgData name="Damian T. Gordon" userId="7469c87ffe94b59c" providerId="LiveId" clId="{9693D144-E0DC-42FB-A27D-0D1332AF25D4}" dt="2022-11-26T19:34:14.139" v="432" actId="478"/>
          <ac:spMkLst>
            <pc:docMk/>
            <pc:sldMk cId="1772100651" sldId="504"/>
            <ac:spMk id="2" creationId="{1599F3E1-B437-5198-ED31-51840EF36641}"/>
          </ac:spMkLst>
        </pc:spChg>
        <pc:spChg chg="add del mod">
          <ac:chgData name="Damian T. Gordon" userId="7469c87ffe94b59c" providerId="LiveId" clId="{9693D144-E0DC-42FB-A27D-0D1332AF25D4}" dt="2022-11-26T19:34:14.139" v="432" actId="478"/>
          <ac:spMkLst>
            <pc:docMk/>
            <pc:sldMk cId="1772100651" sldId="504"/>
            <ac:spMk id="3" creationId="{792F0B29-6C52-7D44-95FE-187600FEB229}"/>
          </ac:spMkLst>
        </pc:spChg>
        <pc:spChg chg="del">
          <ac:chgData name="Damian T. Gordon" userId="7469c87ffe94b59c" providerId="LiveId" clId="{9693D144-E0DC-42FB-A27D-0D1332AF25D4}" dt="2022-11-26T19:34:13.175" v="431" actId="478"/>
          <ac:spMkLst>
            <pc:docMk/>
            <pc:sldMk cId="1772100651" sldId="504"/>
            <ac:spMk id="4" creationId="{00000000-0000-0000-0000-000000000000}"/>
          </ac:spMkLst>
        </pc:spChg>
        <pc:spChg chg="add mod">
          <ac:chgData name="Damian T. Gordon" userId="7469c87ffe94b59c" providerId="LiveId" clId="{9693D144-E0DC-42FB-A27D-0D1332AF25D4}" dt="2022-11-26T19:37:04.860" v="478" actId="1035"/>
          <ac:spMkLst>
            <pc:docMk/>
            <pc:sldMk cId="1772100651" sldId="504"/>
            <ac:spMk id="5" creationId="{E87A67B2-3B9F-C830-DBE9-211EA3689161}"/>
          </ac:spMkLst>
        </pc:spChg>
        <pc:spChg chg="del">
          <ac:chgData name="Damian T. Gordon" userId="7469c87ffe94b59c" providerId="LiveId" clId="{9693D144-E0DC-42FB-A27D-0D1332AF25D4}" dt="2022-11-26T19:34:13.175" v="431" actId="478"/>
          <ac:spMkLst>
            <pc:docMk/>
            <pc:sldMk cId="1772100651" sldId="504"/>
            <ac:spMk id="28676" creationId="{00000000-0000-0000-0000-000000000000}"/>
          </ac:spMkLst>
        </pc:spChg>
        <pc:spChg chg="del">
          <ac:chgData name="Damian T. Gordon" userId="7469c87ffe94b59c" providerId="LiveId" clId="{9693D144-E0DC-42FB-A27D-0D1332AF25D4}" dt="2022-11-26T19:34:13.175" v="431" actId="478"/>
          <ac:spMkLst>
            <pc:docMk/>
            <pc:sldMk cId="1772100651" sldId="504"/>
            <ac:spMk id="28678" creationId="{00000000-0000-0000-0000-000000000000}"/>
          </ac:spMkLst>
        </pc:spChg>
        <pc:picChg chg="add mod">
          <ac:chgData name="Damian T. Gordon" userId="7469c87ffe94b59c" providerId="LiveId" clId="{9693D144-E0DC-42FB-A27D-0D1332AF25D4}" dt="2022-11-26T19:34:45.186" v="434" actId="1076"/>
          <ac:picMkLst>
            <pc:docMk/>
            <pc:sldMk cId="1772100651" sldId="504"/>
            <ac:picMk id="1026" creationId="{9121DD59-EB6F-F8F3-2CAC-D843231D0DA3}"/>
          </ac:picMkLst>
        </pc:picChg>
        <pc:picChg chg="del">
          <ac:chgData name="Damian T. Gordon" userId="7469c87ffe94b59c" providerId="LiveId" clId="{9693D144-E0DC-42FB-A27D-0D1332AF25D4}" dt="2022-11-26T19:34:13.175" v="431" actId="478"/>
          <ac:picMkLst>
            <pc:docMk/>
            <pc:sldMk cId="1772100651" sldId="504"/>
            <ac:picMk id="28675" creationId="{00000000-0000-0000-0000-000000000000}"/>
          </ac:picMkLst>
        </pc:picChg>
        <pc:picChg chg="del">
          <ac:chgData name="Damian T. Gordon" userId="7469c87ffe94b59c" providerId="LiveId" clId="{9693D144-E0DC-42FB-A27D-0D1332AF25D4}" dt="2022-11-26T19:34:13.175" v="431" actId="478"/>
          <ac:picMkLst>
            <pc:docMk/>
            <pc:sldMk cId="1772100651" sldId="504"/>
            <ac:picMk id="28677" creationId="{00000000-0000-0000-0000-000000000000}"/>
          </ac:picMkLst>
        </pc:picChg>
        <pc:picChg chg="del">
          <ac:chgData name="Damian T. Gordon" userId="7469c87ffe94b59c" providerId="LiveId" clId="{9693D144-E0DC-42FB-A27D-0D1332AF25D4}" dt="2022-11-26T19:34:13.175" v="431" actId="478"/>
          <ac:picMkLst>
            <pc:docMk/>
            <pc:sldMk cId="1772100651" sldId="504"/>
            <ac:picMk id="28679" creationId="{00000000-0000-0000-0000-000000000000}"/>
          </ac:picMkLst>
        </pc:picChg>
      </pc:sldChg>
      <pc:sldChg chg="modSp mod">
        <pc:chgData name="Damian T. Gordon" userId="7469c87ffe94b59c" providerId="LiveId" clId="{9693D144-E0DC-42FB-A27D-0D1332AF25D4}" dt="2022-11-26T18:47:28.694" v="298" actId="20577"/>
        <pc:sldMkLst>
          <pc:docMk/>
          <pc:sldMk cId="2191388903" sldId="538"/>
        </pc:sldMkLst>
        <pc:spChg chg="mod">
          <ac:chgData name="Damian T. Gordon" userId="7469c87ffe94b59c" providerId="LiveId" clId="{9693D144-E0DC-42FB-A27D-0D1332AF25D4}" dt="2022-11-26T18:47:28.694" v="298" actId="20577"/>
          <ac:spMkLst>
            <pc:docMk/>
            <pc:sldMk cId="2191388903" sldId="538"/>
            <ac:spMk id="2" creationId="{00000000-0000-0000-0000-000000000000}"/>
          </ac:spMkLst>
        </pc:spChg>
      </pc:sldChg>
      <pc:sldChg chg="add">
        <pc:chgData name="Damian T. Gordon" userId="7469c87ffe94b59c" providerId="LiveId" clId="{9693D144-E0DC-42FB-A27D-0D1332AF25D4}" dt="2022-11-26T18:35:04.316" v="0"/>
        <pc:sldMkLst>
          <pc:docMk/>
          <pc:sldMk cId="2914792348" sldId="543"/>
        </pc:sldMkLst>
      </pc:sldChg>
      <pc:sldChg chg="addSp delSp modSp add mod ord">
        <pc:chgData name="Damian T. Gordon" userId="7469c87ffe94b59c" providerId="LiveId" clId="{9693D144-E0DC-42FB-A27D-0D1332AF25D4}" dt="2022-11-26T19:34:04.759" v="429"/>
        <pc:sldMkLst>
          <pc:docMk/>
          <pc:sldMk cId="2322440193" sldId="544"/>
        </pc:sldMkLst>
        <pc:spChg chg="add del mod">
          <ac:chgData name="Damian T. Gordon" userId="7469c87ffe94b59c" providerId="LiveId" clId="{9693D144-E0DC-42FB-A27D-0D1332AF25D4}" dt="2022-11-26T18:42:51.439" v="224" actId="478"/>
          <ac:spMkLst>
            <pc:docMk/>
            <pc:sldMk cId="2322440193" sldId="544"/>
            <ac:spMk id="2" creationId="{28214010-7F4E-9502-4706-88F4F35BDBC0}"/>
          </ac:spMkLst>
        </pc:spChg>
        <pc:spChg chg="add mod ord">
          <ac:chgData name="Damian T. Gordon" userId="7469c87ffe94b59c" providerId="LiveId" clId="{9693D144-E0DC-42FB-A27D-0D1332AF25D4}" dt="2022-11-26T18:44:46.317" v="238" actId="1076"/>
          <ac:spMkLst>
            <pc:docMk/>
            <pc:sldMk cId="2322440193" sldId="544"/>
            <ac:spMk id="3" creationId="{FDAA667A-5E5B-6367-FD50-4369ABBC6306}"/>
          </ac:spMkLst>
        </pc:spChg>
        <pc:spChg chg="add mod">
          <ac:chgData name="Damian T. Gordon" userId="7469c87ffe94b59c" providerId="LiveId" clId="{9693D144-E0DC-42FB-A27D-0D1332AF25D4}" dt="2022-11-26T18:59:18.558" v="427" actId="1038"/>
          <ac:spMkLst>
            <pc:docMk/>
            <pc:sldMk cId="2322440193" sldId="544"/>
            <ac:spMk id="4" creationId="{B862B451-F76F-5015-B28C-6F6494567F00}"/>
          </ac:spMkLst>
        </pc:spChg>
        <pc:spChg chg="add del mod">
          <ac:chgData name="Damian T. Gordon" userId="7469c87ffe94b59c" providerId="LiveId" clId="{9693D144-E0DC-42FB-A27D-0D1332AF25D4}" dt="2022-11-26T18:44:22.998" v="235"/>
          <ac:spMkLst>
            <pc:docMk/>
            <pc:sldMk cId="2322440193" sldId="544"/>
            <ac:spMk id="5" creationId="{638F2609-B329-734D-E909-D6314CA77C20}"/>
          </ac:spMkLst>
        </pc:spChg>
        <pc:spChg chg="add mod">
          <ac:chgData name="Damian T. Gordon" userId="7469c87ffe94b59c" providerId="LiveId" clId="{9693D144-E0DC-42FB-A27D-0D1332AF25D4}" dt="2022-11-26T18:59:18.558" v="427" actId="1038"/>
          <ac:spMkLst>
            <pc:docMk/>
            <pc:sldMk cId="2322440193" sldId="544"/>
            <ac:spMk id="6" creationId="{F4B09E5F-BD5B-7667-B507-262CC1121935}"/>
          </ac:spMkLst>
        </pc:spChg>
        <pc:spChg chg="del">
          <ac:chgData name="Damian T. Gordon" userId="7469c87ffe94b59c" providerId="LiveId" clId="{9693D144-E0DC-42FB-A27D-0D1332AF25D4}" dt="2022-11-26T18:42:50.152" v="223" actId="478"/>
          <ac:spMkLst>
            <pc:docMk/>
            <pc:sldMk cId="2322440193" sldId="544"/>
            <ac:spMk id="19459" creationId="{00000000-0000-0000-0000-000000000000}"/>
          </ac:spMkLst>
        </pc:spChg>
        <pc:picChg chg="add mod">
          <ac:chgData name="Damian T. Gordon" userId="7469c87ffe94b59c" providerId="LiveId" clId="{9693D144-E0DC-42FB-A27D-0D1332AF25D4}" dt="2022-11-26T18:43:15.669" v="229" actId="1076"/>
          <ac:picMkLst>
            <pc:docMk/>
            <pc:sldMk cId="2322440193" sldId="544"/>
            <ac:picMk id="2050" creationId="{FC9AF85F-88FE-3730-202D-248ED582DC22}"/>
          </ac:picMkLst>
        </pc:picChg>
        <pc:picChg chg="del">
          <ac:chgData name="Damian T. Gordon" userId="7469c87ffe94b59c" providerId="LiveId" clId="{9693D144-E0DC-42FB-A27D-0D1332AF25D4}" dt="2022-11-26T18:42:50.152" v="223" actId="478"/>
          <ac:picMkLst>
            <pc:docMk/>
            <pc:sldMk cId="2322440193" sldId="544"/>
            <ac:picMk id="19458" creationId="{00000000-0000-0000-0000-000000000000}"/>
          </ac:picMkLst>
        </pc:picChg>
      </pc:sldChg>
      <pc:sldChg chg="addSp delSp modSp add">
        <pc:chgData name="Damian T. Gordon" userId="7469c87ffe94b59c" providerId="LiveId" clId="{9693D144-E0DC-42FB-A27D-0D1332AF25D4}" dt="2022-11-26T18:51:34.752" v="319" actId="1076"/>
        <pc:sldMkLst>
          <pc:docMk/>
          <pc:sldMk cId="2214110815" sldId="545"/>
        </pc:sldMkLst>
        <pc:picChg chg="del">
          <ac:chgData name="Damian T. Gordon" userId="7469c87ffe94b59c" providerId="LiveId" clId="{9693D144-E0DC-42FB-A27D-0D1332AF25D4}" dt="2022-11-26T18:49:38.995" v="309" actId="478"/>
          <ac:picMkLst>
            <pc:docMk/>
            <pc:sldMk cId="2214110815" sldId="545"/>
            <ac:picMk id="3074" creationId="{F1303936-EA84-62FF-3D5D-77CCB7E1372C}"/>
          </ac:picMkLst>
        </pc:picChg>
        <pc:picChg chg="add del mod">
          <ac:chgData name="Damian T. Gordon" userId="7469c87ffe94b59c" providerId="LiveId" clId="{9693D144-E0DC-42FB-A27D-0D1332AF25D4}" dt="2022-11-26T18:50:54.205" v="315" actId="478"/>
          <ac:picMkLst>
            <pc:docMk/>
            <pc:sldMk cId="2214110815" sldId="545"/>
            <ac:picMk id="4098" creationId="{DFD7A467-1177-1964-CDBA-287E6316E669}"/>
          </ac:picMkLst>
        </pc:picChg>
        <pc:picChg chg="add mod">
          <ac:chgData name="Damian T. Gordon" userId="7469c87ffe94b59c" providerId="LiveId" clId="{9693D144-E0DC-42FB-A27D-0D1332AF25D4}" dt="2022-11-26T18:51:34.752" v="319" actId="1076"/>
          <ac:picMkLst>
            <pc:docMk/>
            <pc:sldMk cId="2214110815" sldId="545"/>
            <ac:picMk id="4100" creationId="{185C7E0D-1976-95FE-C645-418806E7249F}"/>
          </ac:picMkLst>
        </pc:picChg>
      </pc:sldChg>
      <pc:sldChg chg="addSp delSp modSp add">
        <pc:chgData name="Damian T. Gordon" userId="7469c87ffe94b59c" providerId="LiveId" clId="{9693D144-E0DC-42FB-A27D-0D1332AF25D4}" dt="2022-11-26T18:55:10.157" v="341"/>
        <pc:sldMkLst>
          <pc:docMk/>
          <pc:sldMk cId="2482222708" sldId="546"/>
        </pc:sldMkLst>
        <pc:picChg chg="del">
          <ac:chgData name="Damian T. Gordon" userId="7469c87ffe94b59c" providerId="LiveId" clId="{9693D144-E0DC-42FB-A27D-0D1332AF25D4}" dt="2022-11-26T18:52:00.916" v="321" actId="478"/>
          <ac:picMkLst>
            <pc:docMk/>
            <pc:sldMk cId="2482222708" sldId="546"/>
            <ac:picMk id="4100" creationId="{185C7E0D-1976-95FE-C645-418806E7249F}"/>
          </ac:picMkLst>
        </pc:picChg>
        <pc:picChg chg="add del mod">
          <ac:chgData name="Damian T. Gordon" userId="7469c87ffe94b59c" providerId="LiveId" clId="{9693D144-E0DC-42FB-A27D-0D1332AF25D4}" dt="2022-11-26T18:55:08.837" v="340" actId="478"/>
          <ac:picMkLst>
            <pc:docMk/>
            <pc:sldMk cId="2482222708" sldId="546"/>
            <ac:picMk id="5122" creationId="{30B5631F-1D9F-FC7C-C1BA-AD3D94E236D9}"/>
          </ac:picMkLst>
        </pc:picChg>
        <pc:picChg chg="add">
          <ac:chgData name="Damian T. Gordon" userId="7469c87ffe94b59c" providerId="LiveId" clId="{9693D144-E0DC-42FB-A27D-0D1332AF25D4}" dt="2022-11-26T18:55:10.157" v="341"/>
          <ac:picMkLst>
            <pc:docMk/>
            <pc:sldMk cId="2482222708" sldId="546"/>
            <ac:picMk id="5124" creationId="{F0186F1C-B37F-BDEF-5543-D2430C4EE0A2}"/>
          </ac:picMkLst>
        </pc:picChg>
      </pc:sldChg>
      <pc:sldChg chg="add">
        <pc:chgData name="Damian T. Gordon" userId="7469c87ffe94b59c" providerId="LiveId" clId="{9693D144-E0DC-42FB-A27D-0D1332AF25D4}" dt="2022-11-26T18:54:40.303" v="339"/>
        <pc:sldMkLst>
          <pc:docMk/>
          <pc:sldMk cId="4212426508" sldId="547"/>
        </pc:sldMkLst>
      </pc:sldChg>
      <pc:sldChg chg="addSp delSp modSp add">
        <pc:chgData name="Damian T. Gordon" userId="7469c87ffe94b59c" providerId="LiveId" clId="{9693D144-E0DC-42FB-A27D-0D1332AF25D4}" dt="2022-11-26T18:57:41.488" v="352" actId="1036"/>
        <pc:sldMkLst>
          <pc:docMk/>
          <pc:sldMk cId="493364921" sldId="548"/>
        </pc:sldMkLst>
        <pc:picChg chg="del">
          <ac:chgData name="Damian T. Gordon" userId="7469c87ffe94b59c" providerId="LiveId" clId="{9693D144-E0DC-42FB-A27D-0D1332AF25D4}" dt="2022-11-26T18:57:15.747" v="343" actId="478"/>
          <ac:picMkLst>
            <pc:docMk/>
            <pc:sldMk cId="493364921" sldId="548"/>
            <ac:picMk id="5122" creationId="{30B5631F-1D9F-FC7C-C1BA-AD3D94E236D9}"/>
          </ac:picMkLst>
        </pc:picChg>
        <pc:picChg chg="add mod">
          <ac:chgData name="Damian T. Gordon" userId="7469c87ffe94b59c" providerId="LiveId" clId="{9693D144-E0DC-42FB-A27D-0D1332AF25D4}" dt="2022-11-26T18:57:41.488" v="352" actId="1036"/>
          <ac:picMkLst>
            <pc:docMk/>
            <pc:sldMk cId="493364921" sldId="548"/>
            <ac:picMk id="7170" creationId="{294CBC12-BC98-E01C-3790-90D9D1CE906B}"/>
          </ac:picMkLst>
        </pc:picChg>
      </pc:sldChg>
      <pc:sldChg chg="add">
        <pc:chgData name="Damian T. Gordon" userId="7469c87ffe94b59c" providerId="LiveId" clId="{9693D144-E0DC-42FB-A27D-0D1332AF25D4}" dt="2022-11-26T19:34:10.542" v="430"/>
        <pc:sldMkLst>
          <pc:docMk/>
          <pc:sldMk cId="3878082006" sldId="549"/>
        </pc:sldMkLst>
      </pc:sldChg>
    </pc:docChg>
  </pc:docChgLst>
  <pc:docChgLst>
    <pc:chgData name="Damian T. Gordon" userId="7469c87ffe94b59c" providerId="LiveId" clId="{CE339F64-2707-45A8-ABBE-36C7ECFC303C}"/>
    <pc:docChg chg="undo custSel addSld delSld modSld replTag">
      <pc:chgData name="Damian T. Gordon" userId="7469c87ffe94b59c" providerId="LiveId" clId="{CE339F64-2707-45A8-ABBE-36C7ECFC303C}" dt="2022-12-04T22:35:48.090" v="55" actId="47"/>
      <pc:docMkLst>
        <pc:docMk/>
      </pc:docMkLst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428426377" sldId="479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247786452" sldId="481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319916803" sldId="482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044083601" sldId="498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914528451" sldId="499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585956822" sldId="500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414299022" sldId="501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311206092" sldId="502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946815018" sldId="503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772100651" sldId="504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131556208" sldId="505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60083673" sldId="506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579920911" sldId="507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4145911572" sldId="508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548223258" sldId="509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35512891" sldId="510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446158238" sldId="511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500943743" sldId="512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460556076" sldId="513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935157533" sldId="514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978801596" sldId="515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323594719" sldId="516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535730370" sldId="517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188651710" sldId="518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271909965" sldId="519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4230715458" sldId="533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429794597" sldId="534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1308750779" sldId="535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641076928" sldId="536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757098101" sldId="537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191388903" sldId="538"/>
        </pc:sldMkLst>
      </pc:sldChg>
      <pc:sldChg chg="add del">
        <pc:chgData name="Damian T. Gordon" userId="7469c87ffe94b59c" providerId="LiveId" clId="{CE339F64-2707-45A8-ABBE-36C7ECFC303C}" dt="2022-11-29T19:54:23.556" v="3" actId="47"/>
        <pc:sldMkLst>
          <pc:docMk/>
          <pc:sldMk cId="1286677530" sldId="539"/>
        </pc:sldMkLst>
      </pc:sldChg>
      <pc:sldChg chg="add del">
        <pc:chgData name="Damian T. Gordon" userId="7469c87ffe94b59c" providerId="LiveId" clId="{CE339F64-2707-45A8-ABBE-36C7ECFC303C}" dt="2022-11-29T19:54:23.556" v="3" actId="47"/>
        <pc:sldMkLst>
          <pc:docMk/>
          <pc:sldMk cId="886154407" sldId="541"/>
        </pc:sldMkLst>
      </pc:sldChg>
      <pc:sldChg chg="add del">
        <pc:chgData name="Damian T. Gordon" userId="7469c87ffe94b59c" providerId="LiveId" clId="{CE339F64-2707-45A8-ABBE-36C7ECFC303C}" dt="2022-11-29T19:54:23.556" v="3" actId="47"/>
        <pc:sldMkLst>
          <pc:docMk/>
          <pc:sldMk cId="538948801" sldId="542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914792348" sldId="543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322440193" sldId="544"/>
        </pc:sldMkLst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2214110815" sldId="545"/>
        </pc:sldMkLst>
      </pc:sldChg>
      <pc:sldChg chg="add del modTransition">
        <pc:chgData name="Damian T. Gordon" userId="7469c87ffe94b59c" providerId="LiveId" clId="{CE339F64-2707-45A8-ABBE-36C7ECFC303C}" dt="2022-12-04T21:53:22.879" v="50"/>
        <pc:sldMkLst>
          <pc:docMk/>
          <pc:sldMk cId="2482222708" sldId="546"/>
        </pc:sldMkLst>
      </pc:sldChg>
      <pc:sldChg chg="addSp delSp modSp new del mod">
        <pc:chgData name="Damian T. Gordon" userId="7469c87ffe94b59c" providerId="LiveId" clId="{CE339F64-2707-45A8-ABBE-36C7ECFC303C}" dt="2022-12-04T22:35:48.090" v="55" actId="47"/>
        <pc:sldMkLst>
          <pc:docMk/>
          <pc:sldMk cId="1294100626" sldId="547"/>
        </pc:sldMkLst>
        <pc:spChg chg="del">
          <ac:chgData name="Damian T. Gordon" userId="7469c87ffe94b59c" providerId="LiveId" clId="{CE339F64-2707-45A8-ABBE-36C7ECFC303C}" dt="2022-12-04T22:34:16.584" v="52" actId="478"/>
          <ac:spMkLst>
            <pc:docMk/>
            <pc:sldMk cId="1294100626" sldId="547"/>
            <ac:spMk id="2" creationId="{3721FC07-005D-C7C4-C7F6-781A783493B9}"/>
          </ac:spMkLst>
        </pc:spChg>
        <pc:spChg chg="del">
          <ac:chgData name="Damian T. Gordon" userId="7469c87ffe94b59c" providerId="LiveId" clId="{CE339F64-2707-45A8-ABBE-36C7ECFC303C}" dt="2022-12-04T22:34:16.584" v="52" actId="478"/>
          <ac:spMkLst>
            <pc:docMk/>
            <pc:sldMk cId="1294100626" sldId="547"/>
            <ac:spMk id="3" creationId="{50DB50D4-3AC4-E9B3-626F-065F7408927C}"/>
          </ac:spMkLst>
        </pc:spChg>
        <pc:spChg chg="add mod">
          <ac:chgData name="Damian T. Gordon" userId="7469c87ffe94b59c" providerId="LiveId" clId="{CE339F64-2707-45A8-ABBE-36C7ECFC303C}" dt="2022-12-04T22:35:03.435" v="53" actId="11529"/>
          <ac:spMkLst>
            <pc:docMk/>
            <pc:sldMk cId="1294100626" sldId="547"/>
            <ac:spMk id="4" creationId="{0BC665F0-FCAC-3536-8A33-4C8680030176}"/>
          </ac:spMkLst>
        </pc:spChg>
      </pc:sldChg>
      <pc:sldChg chg="modSp add del modTransition">
        <pc:chgData name="Damian T. Gordon" userId="7469c87ffe94b59c" providerId="LiveId" clId="{CE339F64-2707-45A8-ABBE-36C7ECFC303C}" dt="2022-12-04T21:39:48.826" v="30" actId="47"/>
        <pc:sldMkLst>
          <pc:docMk/>
          <pc:sldMk cId="2550142869" sldId="547"/>
        </pc:sldMkLst>
        <pc:picChg chg="mod">
          <ac:chgData name="Damian T. Gordon" userId="7469c87ffe94b59c" providerId="LiveId" clId="{CE339F64-2707-45A8-ABBE-36C7ECFC303C}" dt="2022-11-29T19:57:46.938" v="27" actId="1076"/>
          <ac:picMkLst>
            <pc:docMk/>
            <pc:sldMk cId="2550142869" sldId="547"/>
            <ac:picMk id="5124" creationId="{F0186F1C-B37F-BDEF-5543-D2430C4EE0A2}"/>
          </ac:picMkLst>
        </pc:picChg>
      </pc:sldChg>
      <pc:sldChg chg="modSp add del modTransition">
        <pc:chgData name="Damian T. Gordon" userId="7469c87ffe94b59c" providerId="LiveId" clId="{CE339F64-2707-45A8-ABBE-36C7ECFC303C}" dt="2022-12-04T21:53:21.036" v="49" actId="47"/>
        <pc:sldMkLst>
          <pc:docMk/>
          <pc:sldMk cId="3714087546" sldId="547"/>
        </pc:sldMkLst>
        <pc:picChg chg="mod">
          <ac:chgData name="Damian T. Gordon" userId="7469c87ffe94b59c" providerId="LiveId" clId="{CE339F64-2707-45A8-ABBE-36C7ECFC303C}" dt="2022-12-04T21:52:24.941" v="45" actId="1076"/>
          <ac:picMkLst>
            <pc:docMk/>
            <pc:sldMk cId="3714087546" sldId="547"/>
            <ac:picMk id="5124" creationId="{F0186F1C-B37F-BDEF-5543-D2430C4EE0A2}"/>
          </ac:picMkLst>
        </pc:picChg>
      </pc:sldChg>
      <pc:sldChg chg="add del">
        <pc:chgData name="Damian T. Gordon" userId="7469c87ffe94b59c" providerId="LiveId" clId="{CE339F64-2707-45A8-ABBE-36C7ECFC303C}" dt="2022-11-29T19:54:23.556" v="3" actId="47"/>
        <pc:sldMkLst>
          <pc:docMk/>
          <pc:sldMk cId="4212426508" sldId="547"/>
        </pc:sldMkLst>
      </pc:sldChg>
      <pc:sldChg chg="add del">
        <pc:chgData name="Damian T. Gordon" userId="7469c87ffe94b59c" providerId="LiveId" clId="{CE339F64-2707-45A8-ABBE-36C7ECFC303C}" dt="2022-11-29T19:54:23.556" v="3" actId="47"/>
        <pc:sldMkLst>
          <pc:docMk/>
          <pc:sldMk cId="493364921" sldId="548"/>
        </pc:sldMkLst>
      </pc:sldChg>
      <pc:sldChg chg="add del modTransition">
        <pc:chgData name="Damian T. Gordon" userId="7469c87ffe94b59c" providerId="LiveId" clId="{CE339F64-2707-45A8-ABBE-36C7ECFC303C}" dt="2022-12-04T21:39:48.826" v="30" actId="47"/>
        <pc:sldMkLst>
          <pc:docMk/>
          <pc:sldMk cId="1747959307" sldId="548"/>
        </pc:sldMkLst>
      </pc:sldChg>
      <pc:sldChg chg="add del modTransition">
        <pc:chgData name="Damian T. Gordon" userId="7469c87ffe94b59c" providerId="LiveId" clId="{CE339F64-2707-45A8-ABBE-36C7ECFC303C}" dt="2022-12-04T21:53:21.036" v="49" actId="47"/>
        <pc:sldMkLst>
          <pc:docMk/>
          <pc:sldMk cId="1959693744" sldId="548"/>
        </pc:sldMkLst>
      </pc:sldChg>
      <pc:sldChg chg="modSp add del">
        <pc:chgData name="Damian T. Gordon" userId="7469c87ffe94b59c" providerId="LiveId" clId="{CE339F64-2707-45A8-ABBE-36C7ECFC303C}" dt="2022-12-04T21:39:48.826" v="30" actId="47"/>
        <pc:sldMkLst>
          <pc:docMk/>
          <pc:sldMk cId="3607365296" sldId="549"/>
        </pc:sldMkLst>
        <pc:picChg chg="mod">
          <ac:chgData name="Damian T. Gordon" userId="7469c87ffe94b59c" providerId="LiveId" clId="{CE339F64-2707-45A8-ABBE-36C7ECFC303C}" dt="2022-11-29T19:59:46.623" v="29" actId="1076"/>
          <ac:picMkLst>
            <pc:docMk/>
            <pc:sldMk cId="3607365296" sldId="549"/>
            <ac:picMk id="5124" creationId="{F0186F1C-B37F-BDEF-5543-D2430C4EE0A2}"/>
          </ac:picMkLst>
        </pc:picChg>
      </pc:sldChg>
      <pc:sldChg chg="del">
        <pc:chgData name="Damian T. Gordon" userId="7469c87ffe94b59c" providerId="LiveId" clId="{CE339F64-2707-45A8-ABBE-36C7ECFC303C}" dt="2022-11-29T19:54:15.743" v="0" actId="47"/>
        <pc:sldMkLst>
          <pc:docMk/>
          <pc:sldMk cId="3878082006" sldId="549"/>
        </pc:sldMkLst>
      </pc:sldChg>
      <pc:sldChg chg="modSp add del modTransition">
        <pc:chgData name="Damian T. Gordon" userId="7469c87ffe94b59c" providerId="LiveId" clId="{CE339F64-2707-45A8-ABBE-36C7ECFC303C}" dt="2022-12-04T21:53:21.036" v="49" actId="47"/>
        <pc:sldMkLst>
          <pc:docMk/>
          <pc:sldMk cId="3969118931" sldId="549"/>
        </pc:sldMkLst>
        <pc:picChg chg="mod">
          <ac:chgData name="Damian T. Gordon" userId="7469c87ffe94b59c" providerId="LiveId" clId="{CE339F64-2707-45A8-ABBE-36C7ECFC303C}" dt="2022-12-04T21:52:33.080" v="47" actId="1076"/>
          <ac:picMkLst>
            <pc:docMk/>
            <pc:sldMk cId="3969118931" sldId="549"/>
            <ac:picMk id="5124" creationId="{F0186F1C-B37F-BDEF-5543-D2430C4EE0A2}"/>
          </ac:picMkLst>
        </pc:picChg>
      </pc:sldChg>
      <pc:sldMasterChg chg="delSldLayout">
        <pc:chgData name="Damian T. Gordon" userId="7469c87ffe94b59c" providerId="LiveId" clId="{CE339F64-2707-45A8-ABBE-36C7ECFC303C}" dt="2022-11-29T19:54:15.743" v="0" actId="47"/>
        <pc:sldMasterMkLst>
          <pc:docMk/>
          <pc:sldMasterMk cId="0" sldId="2147483720"/>
        </pc:sldMasterMkLst>
        <pc:sldLayoutChg chg="del">
          <pc:chgData name="Damian T. Gordon" userId="7469c87ffe94b59c" providerId="LiveId" clId="{CE339F64-2707-45A8-ABBE-36C7ECFC303C}" dt="2022-11-29T19:54:15.743" v="0" actId="47"/>
          <pc:sldLayoutMkLst>
            <pc:docMk/>
            <pc:sldMasterMk cId="0" sldId="2147483720"/>
            <pc:sldLayoutMk cId="3439970641" sldId="2147483732"/>
          </pc:sldLayoutMkLst>
        </pc:sldLayoutChg>
        <pc:sldLayoutChg chg="del">
          <pc:chgData name="Damian T. Gordon" userId="7469c87ffe94b59c" providerId="LiveId" clId="{CE339F64-2707-45A8-ABBE-36C7ECFC303C}" dt="2022-11-29T19:54:15.743" v="0" actId="47"/>
          <pc:sldLayoutMkLst>
            <pc:docMk/>
            <pc:sldMasterMk cId="0" sldId="2147483720"/>
            <pc:sldLayoutMk cId="1079666006" sldId="214748373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0F687B-3AB0-4C30-B347-F20C5ECBC69E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6746F6-3D2B-4636-B084-F7C29B54A7F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83434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065A0A-D293-4793-973F-502017F190E0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23401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117C9C-4760-45F1-84CC-7009737AD252}" type="datetimeFigureOut">
              <a:rPr lang="en-IE" smtClean="0"/>
              <a:t>04/12/2022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8469B94-3665-4D3D-B183-E83E74E1064C}" type="slidenum">
              <a:rPr lang="en-IE" smtClean="0"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This Tree Beautifully Reveals the Relationships Between Languages">
            <a:extLst>
              <a:ext uri="{FF2B5EF4-FFF2-40B4-BE49-F238E27FC236}">
                <a16:creationId xmlns:a16="http://schemas.microsoft.com/office/drawing/2014/main" id="{F0186F1C-B37F-BDEF-5543-D2430C4EE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222270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759928498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2587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Lucida Sans Unicode</vt:lpstr>
      <vt:lpstr>Verdana</vt:lpstr>
      <vt:lpstr>Wingdings 2</vt:lpstr>
      <vt:lpstr>Wingdings 3</vt:lpstr>
      <vt:lpstr>Concourse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CMPU1022 Operating Systems 1</dc:title>
  <dc:creator>Damian Gordon</dc:creator>
  <cp:lastModifiedBy>Damian T. Gordon</cp:lastModifiedBy>
  <cp:revision>214</cp:revision>
  <dcterms:created xsi:type="dcterms:W3CDTF">2015-01-19T19:52:08Z</dcterms:created>
  <dcterms:modified xsi:type="dcterms:W3CDTF">2022-12-04T22:35:50Z</dcterms:modified>
</cp:coreProperties>
</file>