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82" r:id="rId2"/>
    <p:sldId id="331" r:id="rId3"/>
    <p:sldId id="355" r:id="rId4"/>
    <p:sldId id="356" r:id="rId5"/>
    <p:sldId id="357" r:id="rId6"/>
    <p:sldId id="332" r:id="rId7"/>
    <p:sldId id="354" r:id="rId8"/>
    <p:sldId id="330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331E5D-FC3B-4585-8A94-6E1F5D1EF274}" v="11" dt="2022-11-12T14:16:26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F5183E01-8D6D-40B8-9B3B-190405D35315}"/>
    <pc:docChg chg="custSel addSld delSld modSld sldOrd">
      <pc:chgData name="Damian T. Gordon" userId="7469c87ffe94b59c" providerId="LiveId" clId="{F5183E01-8D6D-40B8-9B3B-190405D35315}" dt="2022-11-12T13:03:40.027" v="220" actId="20577"/>
      <pc:docMkLst>
        <pc:docMk/>
      </pc:docMkLst>
      <pc:sldChg chg="del">
        <pc:chgData name="Damian T. Gordon" userId="7469c87ffe94b59c" providerId="LiveId" clId="{F5183E01-8D6D-40B8-9B3B-190405D35315}" dt="2022-11-10T10:18:24.106" v="10" actId="47"/>
        <pc:sldMkLst>
          <pc:docMk/>
          <pc:sldMk cId="0" sldId="259"/>
        </pc:sldMkLst>
      </pc:sldChg>
      <pc:sldChg chg="modSp mod">
        <pc:chgData name="Damian T. Gordon" userId="7469c87ffe94b59c" providerId="LiveId" clId="{F5183E01-8D6D-40B8-9B3B-190405D35315}" dt="2022-11-12T13:00:36.808" v="212" actId="20577"/>
        <pc:sldMkLst>
          <pc:docMk/>
          <pc:sldMk cId="0" sldId="282"/>
        </pc:sldMkLst>
        <pc:spChg chg="mod">
          <ac:chgData name="Damian T. Gordon" userId="7469c87ffe94b59c" providerId="LiveId" clId="{F5183E01-8D6D-40B8-9B3B-190405D35315}" dt="2022-11-12T13:00:36.808" v="212" actId="20577"/>
          <ac:spMkLst>
            <pc:docMk/>
            <pc:sldMk cId="0" sldId="282"/>
            <ac:spMk id="377" creationId="{00000000-0000-0000-0000-000000000000}"/>
          </ac:spMkLst>
        </pc:spChg>
      </pc:sldChg>
      <pc:sldChg chg="del">
        <pc:chgData name="Damian T. Gordon" userId="7469c87ffe94b59c" providerId="LiveId" clId="{F5183E01-8D6D-40B8-9B3B-190405D35315}" dt="2022-11-10T10:18:25.509" v="11" actId="47"/>
        <pc:sldMkLst>
          <pc:docMk/>
          <pc:sldMk cId="595010764" sldId="288"/>
        </pc:sldMkLst>
      </pc:sldChg>
      <pc:sldChg chg="modSp mod">
        <pc:chgData name="Damian T. Gordon" userId="7469c87ffe94b59c" providerId="LiveId" clId="{F5183E01-8D6D-40B8-9B3B-190405D35315}" dt="2022-11-12T13:03:40.027" v="220" actId="20577"/>
        <pc:sldMkLst>
          <pc:docMk/>
          <pc:sldMk cId="2647280082" sldId="289"/>
        </pc:sldMkLst>
        <pc:spChg chg="mod">
          <ac:chgData name="Damian T. Gordon" userId="7469c87ffe94b59c" providerId="LiveId" clId="{F5183E01-8D6D-40B8-9B3B-190405D35315}" dt="2022-11-10T10:18:37.121" v="22" actId="20577"/>
          <ac:spMkLst>
            <pc:docMk/>
            <pc:sldMk cId="2647280082" sldId="289"/>
            <ac:spMk id="97" creationId="{00000000-0000-0000-0000-000000000000}"/>
          </ac:spMkLst>
        </pc:spChg>
        <pc:spChg chg="mod">
          <ac:chgData name="Damian T. Gordon" userId="7469c87ffe94b59c" providerId="LiveId" clId="{F5183E01-8D6D-40B8-9B3B-190405D35315}" dt="2022-11-12T13:03:40.027" v="220" actId="20577"/>
          <ac:spMkLst>
            <pc:docMk/>
            <pc:sldMk cId="2647280082" sldId="289"/>
            <ac:spMk id="101" creationId="{00000000-0000-0000-0000-000000000000}"/>
          </ac:spMkLst>
        </pc:spChg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1933663561" sldId="291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4291478083" sldId="292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3976642483" sldId="293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173532261" sldId="295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2516070507" sldId="296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1885187748" sldId="297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2310252356" sldId="302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1077969559" sldId="303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2011453906" sldId="304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1879289377" sldId="305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3295946617" sldId="306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899303766" sldId="307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3660992100" sldId="308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28869811" sldId="309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3566810417" sldId="311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2577070979" sldId="314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734640130" sldId="317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825700365" sldId="318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3256830489" sldId="319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3632482988" sldId="320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3867004499" sldId="321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1469032528" sldId="322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3480949251" sldId="323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2278440302" sldId="324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102250311" sldId="325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800111216" sldId="326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1275449492" sldId="327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2005057095" sldId="328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1674038915" sldId="329"/>
        </pc:sldMkLst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247921123" sldId="331"/>
        </pc:sldMkLst>
      </pc:sldChg>
      <pc:sldChg chg="modSp add mod ord">
        <pc:chgData name="Damian T. Gordon" userId="7469c87ffe94b59c" providerId="LiveId" clId="{F5183E01-8D6D-40B8-9B3B-190405D35315}" dt="2022-11-10T10:20:24.721" v="116"/>
        <pc:sldMkLst>
          <pc:docMk/>
          <pc:sldMk cId="3826750384" sldId="331"/>
        </pc:sldMkLst>
        <pc:spChg chg="mod">
          <ac:chgData name="Damian T. Gordon" userId="7469c87ffe94b59c" providerId="LiveId" clId="{F5183E01-8D6D-40B8-9B3B-190405D35315}" dt="2022-11-10T10:20:19.115" v="114" actId="20577"/>
          <ac:spMkLst>
            <pc:docMk/>
            <pc:sldMk cId="3826750384" sldId="331"/>
            <ac:spMk id="101" creationId="{00000000-0000-0000-0000-000000000000}"/>
          </ac:spMkLst>
        </pc:spChg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1229665863" sldId="332"/>
        </pc:sldMkLst>
      </pc:sldChg>
      <pc:sldChg chg="addSp delSp modSp add mod">
        <pc:chgData name="Damian T. Gordon" userId="7469c87ffe94b59c" providerId="LiveId" clId="{F5183E01-8D6D-40B8-9B3B-190405D35315}" dt="2022-11-10T10:24:56.646" v="192" actId="20577"/>
        <pc:sldMkLst>
          <pc:docMk/>
          <pc:sldMk cId="2247842108" sldId="332"/>
        </pc:sldMkLst>
        <pc:spChg chg="add del mod">
          <ac:chgData name="Damian T. Gordon" userId="7469c87ffe94b59c" providerId="LiveId" clId="{F5183E01-8D6D-40B8-9B3B-190405D35315}" dt="2022-11-10T10:21:43.200" v="134" actId="478"/>
          <ac:spMkLst>
            <pc:docMk/>
            <pc:sldMk cId="2247842108" sldId="332"/>
            <ac:spMk id="7" creationId="{2B605299-78F2-875A-09C0-8F171C221991}"/>
          </ac:spMkLst>
        </pc:spChg>
        <pc:spChg chg="add mod">
          <ac:chgData name="Damian T. Gordon" userId="7469c87ffe94b59c" providerId="LiveId" clId="{F5183E01-8D6D-40B8-9B3B-190405D35315}" dt="2022-11-10T10:24:56.646" v="192" actId="20577"/>
          <ac:spMkLst>
            <pc:docMk/>
            <pc:sldMk cId="2247842108" sldId="332"/>
            <ac:spMk id="8" creationId="{1BCA4564-9D97-8EB0-5086-8AAAA6B682A9}"/>
          </ac:spMkLst>
        </pc:spChg>
        <pc:spChg chg="mod">
          <ac:chgData name="Damian T. Gordon" userId="7469c87ffe94b59c" providerId="LiveId" clId="{F5183E01-8D6D-40B8-9B3B-190405D35315}" dt="2022-11-10T10:22:04.112" v="145" actId="20577"/>
          <ac:spMkLst>
            <pc:docMk/>
            <pc:sldMk cId="2247842108" sldId="332"/>
            <ac:spMk id="97" creationId="{00000000-0000-0000-0000-000000000000}"/>
          </ac:spMkLst>
        </pc:spChg>
        <pc:spChg chg="del">
          <ac:chgData name="Damian T. Gordon" userId="7469c87ffe94b59c" providerId="LiveId" clId="{F5183E01-8D6D-40B8-9B3B-190405D35315}" dt="2022-11-10T10:21:41.299" v="133" actId="478"/>
          <ac:spMkLst>
            <pc:docMk/>
            <pc:sldMk cId="2247842108" sldId="332"/>
            <ac:spMk id="101" creationId="{00000000-0000-0000-0000-000000000000}"/>
          </ac:spMkLst>
        </pc:spChg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3218116889" sldId="333"/>
        </pc:sldMkLst>
      </pc:sldChg>
      <pc:sldChg chg="modSp add mod">
        <pc:chgData name="Damian T. Gordon" userId="7469c87ffe94b59c" providerId="LiveId" clId="{F5183E01-8D6D-40B8-9B3B-190405D35315}" dt="2022-11-10T10:24:38.401" v="189" actId="14100"/>
        <pc:sldMkLst>
          <pc:docMk/>
          <pc:sldMk cId="3715146527" sldId="333"/>
        </pc:sldMkLst>
        <pc:spChg chg="mod">
          <ac:chgData name="Damian T. Gordon" userId="7469c87ffe94b59c" providerId="LiveId" clId="{F5183E01-8D6D-40B8-9B3B-190405D35315}" dt="2022-11-10T10:24:38.401" v="189" actId="14100"/>
          <ac:spMkLst>
            <pc:docMk/>
            <pc:sldMk cId="3715146527" sldId="333"/>
            <ac:spMk id="8" creationId="{1BCA4564-9D97-8EB0-5086-8AAAA6B682A9}"/>
          </ac:spMkLst>
        </pc:spChg>
      </pc:sldChg>
      <pc:sldChg chg="modSp add mod">
        <pc:chgData name="Damian T. Gordon" userId="7469c87ffe94b59c" providerId="LiveId" clId="{F5183E01-8D6D-40B8-9B3B-190405D35315}" dt="2022-11-10T10:25:09.610" v="197" actId="20577"/>
        <pc:sldMkLst>
          <pc:docMk/>
          <pc:sldMk cId="395371395" sldId="334"/>
        </pc:sldMkLst>
        <pc:spChg chg="mod">
          <ac:chgData name="Damian T. Gordon" userId="7469c87ffe94b59c" providerId="LiveId" clId="{F5183E01-8D6D-40B8-9B3B-190405D35315}" dt="2022-11-10T10:25:09.610" v="197" actId="20577"/>
          <ac:spMkLst>
            <pc:docMk/>
            <pc:sldMk cId="395371395" sldId="334"/>
            <ac:spMk id="8" creationId="{1BCA4564-9D97-8EB0-5086-8AAAA6B682A9}"/>
          </ac:spMkLst>
        </pc:spChg>
      </pc:sldChg>
      <pc:sldChg chg="del">
        <pc:chgData name="Damian T. Gordon" userId="7469c87ffe94b59c" providerId="LiveId" clId="{F5183E01-8D6D-40B8-9B3B-190405D35315}" dt="2022-11-10T10:18:30.097" v="12" actId="47"/>
        <pc:sldMkLst>
          <pc:docMk/>
          <pc:sldMk cId="2904722965" sldId="334"/>
        </pc:sldMkLst>
      </pc:sldChg>
      <pc:sldChg chg="modSp add mod">
        <pc:chgData name="Damian T. Gordon" userId="7469c87ffe94b59c" providerId="LiveId" clId="{F5183E01-8D6D-40B8-9B3B-190405D35315}" dt="2022-11-10T10:25:32.613" v="202" actId="20577"/>
        <pc:sldMkLst>
          <pc:docMk/>
          <pc:sldMk cId="1445509767" sldId="335"/>
        </pc:sldMkLst>
        <pc:spChg chg="mod">
          <ac:chgData name="Damian T. Gordon" userId="7469c87ffe94b59c" providerId="LiveId" clId="{F5183E01-8D6D-40B8-9B3B-190405D35315}" dt="2022-11-10T10:25:32.613" v="202" actId="20577"/>
          <ac:spMkLst>
            <pc:docMk/>
            <pc:sldMk cId="1445509767" sldId="335"/>
            <ac:spMk id="8" creationId="{1BCA4564-9D97-8EB0-5086-8AAAA6B682A9}"/>
          </ac:spMkLst>
        </pc:spChg>
      </pc:sldChg>
    </pc:docChg>
  </pc:docChgLst>
  <pc:docChgLst>
    <pc:chgData name="Damian T. Gordon" userId="7469c87ffe94b59c" providerId="LiveId" clId="{6A2F6B67-4CA6-4E21-8F51-EB97F5EC8531}"/>
    <pc:docChg chg="addSld modSld">
      <pc:chgData name="Damian T. Gordon" userId="7469c87ffe94b59c" providerId="LiveId" clId="{6A2F6B67-4CA6-4E21-8F51-EB97F5EC8531}" dt="2022-11-12T13:24:13.099" v="25" actId="20577"/>
      <pc:docMkLst>
        <pc:docMk/>
      </pc:docMkLst>
      <pc:sldChg chg="modSp mod">
        <pc:chgData name="Damian T. Gordon" userId="7469c87ffe94b59c" providerId="LiveId" clId="{6A2F6B67-4CA6-4E21-8F51-EB97F5EC8531}" dt="2022-11-12T13:24:13.099" v="25" actId="20577"/>
        <pc:sldMkLst>
          <pc:docMk/>
          <pc:sldMk cId="0" sldId="282"/>
        </pc:sldMkLst>
        <pc:spChg chg="mod">
          <ac:chgData name="Damian T. Gordon" userId="7469c87ffe94b59c" providerId="LiveId" clId="{6A2F6B67-4CA6-4E21-8F51-EB97F5EC8531}" dt="2022-11-12T13:24:13.099" v="25" actId="20577"/>
          <ac:spMkLst>
            <pc:docMk/>
            <pc:sldMk cId="0" sldId="282"/>
            <ac:spMk id="377" creationId="{00000000-0000-0000-0000-000000000000}"/>
          </ac:spMkLst>
        </pc:spChg>
      </pc:sldChg>
      <pc:sldChg chg="modSp add mod">
        <pc:chgData name="Damian T. Gordon" userId="7469c87ffe94b59c" providerId="LiveId" clId="{6A2F6B67-4CA6-4E21-8F51-EB97F5EC8531}" dt="2022-11-12T13:22:40.148" v="1" actId="20577"/>
        <pc:sldMkLst>
          <pc:docMk/>
          <pc:sldMk cId="2085210953" sldId="336"/>
        </pc:sldMkLst>
        <pc:spChg chg="mod">
          <ac:chgData name="Damian T. Gordon" userId="7469c87ffe94b59c" providerId="LiveId" clId="{6A2F6B67-4CA6-4E21-8F51-EB97F5EC8531}" dt="2022-11-12T13:22:40.148" v="1" actId="20577"/>
          <ac:spMkLst>
            <pc:docMk/>
            <pc:sldMk cId="2085210953" sldId="336"/>
            <ac:spMk id="377" creationId="{00000000-0000-0000-0000-000000000000}"/>
          </ac:spMkLst>
        </pc:spChg>
      </pc:sldChg>
      <pc:sldChg chg="modSp add mod">
        <pc:chgData name="Damian T. Gordon" userId="7469c87ffe94b59c" providerId="LiveId" clId="{6A2F6B67-4CA6-4E21-8F51-EB97F5EC8531}" dt="2022-11-12T13:23:19.864" v="20" actId="20577"/>
        <pc:sldMkLst>
          <pc:docMk/>
          <pc:sldMk cId="0" sldId="337"/>
        </pc:sldMkLst>
        <pc:spChg chg="mod">
          <ac:chgData name="Damian T. Gordon" userId="7469c87ffe94b59c" providerId="LiveId" clId="{6A2F6B67-4CA6-4E21-8F51-EB97F5EC8531}" dt="2022-11-12T13:23:19.864" v="20" actId="20577"/>
          <ac:spMkLst>
            <pc:docMk/>
            <pc:sldMk cId="0" sldId="337"/>
            <ac:spMk id="377" creationId="{00000000-0000-0000-0000-000000000000}"/>
          </ac:spMkLst>
        </pc:spChg>
      </pc:sldChg>
      <pc:sldChg chg="add">
        <pc:chgData name="Damian T. Gordon" userId="7469c87ffe94b59c" providerId="LiveId" clId="{6A2F6B67-4CA6-4E21-8F51-EB97F5EC8531}" dt="2022-11-12T13:23:15.030" v="19"/>
        <pc:sldMkLst>
          <pc:docMk/>
          <pc:sldMk cId="1392304934" sldId="338"/>
        </pc:sldMkLst>
      </pc:sldChg>
      <pc:sldChg chg="add">
        <pc:chgData name="Damian T. Gordon" userId="7469c87ffe94b59c" providerId="LiveId" clId="{6A2F6B67-4CA6-4E21-8F51-EB97F5EC8531}" dt="2022-11-12T13:23:15.030" v="19"/>
        <pc:sldMkLst>
          <pc:docMk/>
          <pc:sldMk cId="3543077879" sldId="339"/>
        </pc:sldMkLst>
      </pc:sldChg>
      <pc:sldChg chg="add">
        <pc:chgData name="Damian T. Gordon" userId="7469c87ffe94b59c" providerId="LiveId" clId="{6A2F6B67-4CA6-4E21-8F51-EB97F5EC8531}" dt="2022-11-12T13:23:15.030" v="19"/>
        <pc:sldMkLst>
          <pc:docMk/>
          <pc:sldMk cId="2736368919" sldId="340"/>
        </pc:sldMkLst>
      </pc:sldChg>
      <pc:sldChg chg="add">
        <pc:chgData name="Damian T. Gordon" userId="7469c87ffe94b59c" providerId="LiveId" clId="{6A2F6B67-4CA6-4E21-8F51-EB97F5EC8531}" dt="2022-11-12T13:23:15.030" v="19"/>
        <pc:sldMkLst>
          <pc:docMk/>
          <pc:sldMk cId="3191375844" sldId="341"/>
        </pc:sldMkLst>
      </pc:sldChg>
      <pc:sldChg chg="add">
        <pc:chgData name="Damian T. Gordon" userId="7469c87ffe94b59c" providerId="LiveId" clId="{6A2F6B67-4CA6-4E21-8F51-EB97F5EC8531}" dt="2022-11-12T13:23:15.030" v="19"/>
        <pc:sldMkLst>
          <pc:docMk/>
          <pc:sldMk cId="3850693481" sldId="342"/>
        </pc:sldMkLst>
      </pc:sldChg>
      <pc:sldChg chg="add">
        <pc:chgData name="Damian T. Gordon" userId="7469c87ffe94b59c" providerId="LiveId" clId="{6A2F6B67-4CA6-4E21-8F51-EB97F5EC8531}" dt="2022-11-12T13:23:15.030" v="19"/>
        <pc:sldMkLst>
          <pc:docMk/>
          <pc:sldMk cId="332863291" sldId="343"/>
        </pc:sldMkLst>
      </pc:sldChg>
      <pc:sldChg chg="add">
        <pc:chgData name="Damian T. Gordon" userId="7469c87ffe94b59c" providerId="LiveId" clId="{6A2F6B67-4CA6-4E21-8F51-EB97F5EC8531}" dt="2022-11-12T13:23:15.030" v="19"/>
        <pc:sldMkLst>
          <pc:docMk/>
          <pc:sldMk cId="3529246272" sldId="344"/>
        </pc:sldMkLst>
      </pc:sldChg>
      <pc:sldChg chg="modSp add mod">
        <pc:chgData name="Damian T. Gordon" userId="7469c87ffe94b59c" providerId="LiveId" clId="{6A2F6B67-4CA6-4E21-8F51-EB97F5EC8531}" dt="2022-11-12T13:23:42.865" v="22" actId="20577"/>
        <pc:sldMkLst>
          <pc:docMk/>
          <pc:sldMk cId="0" sldId="345"/>
        </pc:sldMkLst>
        <pc:spChg chg="mod">
          <ac:chgData name="Damian T. Gordon" userId="7469c87ffe94b59c" providerId="LiveId" clId="{6A2F6B67-4CA6-4E21-8F51-EB97F5EC8531}" dt="2022-11-12T13:23:42.865" v="22" actId="20577"/>
          <ac:spMkLst>
            <pc:docMk/>
            <pc:sldMk cId="0" sldId="345"/>
            <ac:spMk id="377" creationId="{00000000-0000-0000-0000-000000000000}"/>
          </ac:spMkLst>
        </pc:spChg>
      </pc:sldChg>
      <pc:sldChg chg="add">
        <pc:chgData name="Damian T. Gordon" userId="7469c87ffe94b59c" providerId="LiveId" clId="{6A2F6B67-4CA6-4E21-8F51-EB97F5EC8531}" dt="2022-11-12T13:23:39.300" v="21"/>
        <pc:sldMkLst>
          <pc:docMk/>
          <pc:sldMk cId="644125807" sldId="346"/>
        </pc:sldMkLst>
      </pc:sldChg>
      <pc:sldChg chg="add">
        <pc:chgData name="Damian T. Gordon" userId="7469c87ffe94b59c" providerId="LiveId" clId="{6A2F6B67-4CA6-4E21-8F51-EB97F5EC8531}" dt="2022-11-12T13:23:39.300" v="21"/>
        <pc:sldMkLst>
          <pc:docMk/>
          <pc:sldMk cId="2104460917" sldId="347"/>
        </pc:sldMkLst>
      </pc:sldChg>
      <pc:sldChg chg="add">
        <pc:chgData name="Damian T. Gordon" userId="7469c87ffe94b59c" providerId="LiveId" clId="{6A2F6B67-4CA6-4E21-8F51-EB97F5EC8531}" dt="2022-11-12T13:23:39.300" v="21"/>
        <pc:sldMkLst>
          <pc:docMk/>
          <pc:sldMk cId="1236844247" sldId="348"/>
        </pc:sldMkLst>
      </pc:sldChg>
      <pc:sldChg chg="add">
        <pc:chgData name="Damian T. Gordon" userId="7469c87ffe94b59c" providerId="LiveId" clId="{6A2F6B67-4CA6-4E21-8F51-EB97F5EC8531}" dt="2022-11-12T13:23:39.300" v="21"/>
        <pc:sldMkLst>
          <pc:docMk/>
          <pc:sldMk cId="2678205056" sldId="349"/>
        </pc:sldMkLst>
      </pc:sldChg>
      <pc:sldChg chg="add">
        <pc:chgData name="Damian T. Gordon" userId="7469c87ffe94b59c" providerId="LiveId" clId="{6A2F6B67-4CA6-4E21-8F51-EB97F5EC8531}" dt="2022-11-12T13:23:39.300" v="21"/>
        <pc:sldMkLst>
          <pc:docMk/>
          <pc:sldMk cId="2182402439" sldId="350"/>
        </pc:sldMkLst>
      </pc:sldChg>
      <pc:sldChg chg="add">
        <pc:chgData name="Damian T. Gordon" userId="7469c87ffe94b59c" providerId="LiveId" clId="{6A2F6B67-4CA6-4E21-8F51-EB97F5EC8531}" dt="2022-11-12T13:23:39.300" v="21"/>
        <pc:sldMkLst>
          <pc:docMk/>
          <pc:sldMk cId="3204726524" sldId="351"/>
        </pc:sldMkLst>
      </pc:sldChg>
      <pc:sldChg chg="add">
        <pc:chgData name="Damian T. Gordon" userId="7469c87ffe94b59c" providerId="LiveId" clId="{6A2F6B67-4CA6-4E21-8F51-EB97F5EC8531}" dt="2022-11-12T13:23:39.300" v="21"/>
        <pc:sldMkLst>
          <pc:docMk/>
          <pc:sldMk cId="3729253538" sldId="352"/>
        </pc:sldMkLst>
      </pc:sldChg>
      <pc:sldChg chg="add">
        <pc:chgData name="Damian T. Gordon" userId="7469c87ffe94b59c" providerId="LiveId" clId="{6A2F6B67-4CA6-4E21-8F51-EB97F5EC8531}" dt="2022-11-12T13:23:39.300" v="21"/>
        <pc:sldMkLst>
          <pc:docMk/>
          <pc:sldMk cId="2588718834" sldId="353"/>
        </pc:sldMkLst>
      </pc:sldChg>
      <pc:sldChg chg="add">
        <pc:chgData name="Damian T. Gordon" userId="7469c87ffe94b59c" providerId="LiveId" clId="{6A2F6B67-4CA6-4E21-8F51-EB97F5EC8531}" dt="2022-11-12T13:23:39.300" v="21"/>
        <pc:sldMkLst>
          <pc:docMk/>
          <pc:sldMk cId="1996057255" sldId="354"/>
        </pc:sldMkLst>
      </pc:sldChg>
    </pc:docChg>
  </pc:docChgLst>
  <pc:docChgLst>
    <pc:chgData name="Damian T. Gordon" userId="7469c87ffe94b59c" providerId="LiveId" clId="{D2331E5D-FC3B-4585-8A94-6E1F5D1EF274}"/>
    <pc:docChg chg="custSel addSld delSld modSld">
      <pc:chgData name="Damian T. Gordon" userId="7469c87ffe94b59c" providerId="LiveId" clId="{D2331E5D-FC3B-4585-8A94-6E1F5D1EF274}" dt="2022-11-21T15:26:17.813" v="786" actId="20577"/>
      <pc:docMkLst>
        <pc:docMk/>
      </pc:docMkLst>
      <pc:sldChg chg="modSp mod">
        <pc:chgData name="Damian T. Gordon" userId="7469c87ffe94b59c" providerId="LiveId" clId="{D2331E5D-FC3B-4585-8A94-6E1F5D1EF274}" dt="2022-11-21T15:26:17.813" v="786" actId="20577"/>
        <pc:sldMkLst>
          <pc:docMk/>
          <pc:sldMk cId="0" sldId="282"/>
        </pc:sldMkLst>
        <pc:spChg chg="mod">
          <ac:chgData name="Damian T. Gordon" userId="7469c87ffe94b59c" providerId="LiveId" clId="{D2331E5D-FC3B-4585-8A94-6E1F5D1EF274}" dt="2022-11-12T17:39:07.040" v="767" actId="404"/>
          <ac:spMkLst>
            <pc:docMk/>
            <pc:sldMk cId="0" sldId="282"/>
            <ac:spMk id="376" creationId="{00000000-0000-0000-0000-000000000000}"/>
          </ac:spMkLst>
        </pc:spChg>
        <pc:spChg chg="mod">
          <ac:chgData name="Damian T. Gordon" userId="7469c87ffe94b59c" providerId="LiveId" clId="{D2331E5D-FC3B-4585-8A94-6E1F5D1EF274}" dt="2022-11-21T15:26:17.813" v="786" actId="20577"/>
          <ac:spMkLst>
            <pc:docMk/>
            <pc:sldMk cId="0" sldId="282"/>
            <ac:spMk id="377" creationId="{00000000-0000-0000-0000-000000000000}"/>
          </ac:spMkLst>
        </pc:spChg>
      </pc:sldChg>
      <pc:sldChg chg="del">
        <pc:chgData name="Damian T. Gordon" userId="7469c87ffe94b59c" providerId="LiveId" clId="{D2331E5D-FC3B-4585-8A94-6E1F5D1EF274}" dt="2022-11-12T14:10:31.280" v="683" actId="47"/>
        <pc:sldMkLst>
          <pc:docMk/>
          <pc:sldMk cId="2647280082" sldId="289"/>
        </pc:sldMkLst>
      </pc:sldChg>
      <pc:sldChg chg="modSp mod">
        <pc:chgData name="Damian T. Gordon" userId="7469c87ffe94b59c" providerId="LiveId" clId="{D2331E5D-FC3B-4585-8A94-6E1F5D1EF274}" dt="2022-11-12T14:02:44.182" v="220" actId="20577"/>
        <pc:sldMkLst>
          <pc:docMk/>
          <pc:sldMk cId="3826750384" sldId="331"/>
        </pc:sldMkLst>
        <pc:spChg chg="mod">
          <ac:chgData name="Damian T. Gordon" userId="7469c87ffe94b59c" providerId="LiveId" clId="{D2331E5D-FC3B-4585-8A94-6E1F5D1EF274}" dt="2022-11-12T14:01:29.539" v="17" actId="20577"/>
          <ac:spMkLst>
            <pc:docMk/>
            <pc:sldMk cId="3826750384" sldId="331"/>
            <ac:spMk id="97" creationId="{00000000-0000-0000-0000-000000000000}"/>
          </ac:spMkLst>
        </pc:spChg>
        <pc:spChg chg="mod">
          <ac:chgData name="Damian T. Gordon" userId="7469c87ffe94b59c" providerId="LiveId" clId="{D2331E5D-FC3B-4585-8A94-6E1F5D1EF274}" dt="2022-11-12T14:02:44.182" v="220" actId="20577"/>
          <ac:spMkLst>
            <pc:docMk/>
            <pc:sldMk cId="3826750384" sldId="331"/>
            <ac:spMk id="101" creationId="{00000000-0000-0000-0000-000000000000}"/>
          </ac:spMkLst>
        </pc:spChg>
      </pc:sldChg>
      <pc:sldChg chg="addSp delSp modSp mod modClrScheme chgLayout">
        <pc:chgData name="Damian T. Gordon" userId="7469c87ffe94b59c" providerId="LiveId" clId="{D2331E5D-FC3B-4585-8A94-6E1F5D1EF274}" dt="2022-11-12T14:11:08.468" v="751" actId="403"/>
        <pc:sldMkLst>
          <pc:docMk/>
          <pc:sldMk cId="2247842108" sldId="332"/>
        </pc:sldMkLst>
        <pc:spChg chg="add del mod ord">
          <ac:chgData name="Damian T. Gordon" userId="7469c87ffe94b59c" providerId="LiveId" clId="{D2331E5D-FC3B-4585-8A94-6E1F5D1EF274}" dt="2022-11-12T14:10:52.225" v="703" actId="478"/>
          <ac:spMkLst>
            <pc:docMk/>
            <pc:sldMk cId="2247842108" sldId="332"/>
            <ac:spMk id="6" creationId="{219F58A3-F825-A1A7-6F88-23CE53A57474}"/>
          </ac:spMkLst>
        </pc:spChg>
        <pc:spChg chg="add mod ord">
          <ac:chgData name="Damian T. Gordon" userId="7469c87ffe94b59c" providerId="LiveId" clId="{D2331E5D-FC3B-4585-8A94-6E1F5D1EF274}" dt="2022-11-12T14:11:08.468" v="751" actId="403"/>
          <ac:spMkLst>
            <pc:docMk/>
            <pc:sldMk cId="2247842108" sldId="332"/>
            <ac:spMk id="7" creationId="{2517BDCE-BAA8-E141-4F23-640B06C392E1}"/>
          </ac:spMkLst>
        </pc:spChg>
        <pc:spChg chg="del">
          <ac:chgData name="Damian T. Gordon" userId="7469c87ffe94b59c" providerId="LiveId" clId="{D2331E5D-FC3B-4585-8A94-6E1F5D1EF274}" dt="2022-11-12T14:10:41.990" v="700" actId="478"/>
          <ac:spMkLst>
            <pc:docMk/>
            <pc:sldMk cId="2247842108" sldId="332"/>
            <ac:spMk id="8" creationId="{1BCA4564-9D97-8EB0-5086-8AAAA6B682A9}"/>
          </ac:spMkLst>
        </pc:spChg>
        <pc:spChg chg="mod">
          <ac:chgData name="Damian T. Gordon" userId="7469c87ffe94b59c" providerId="LiveId" clId="{D2331E5D-FC3B-4585-8A94-6E1F5D1EF274}" dt="2022-11-12T14:10:44.071" v="701" actId="20577"/>
          <ac:spMkLst>
            <pc:docMk/>
            <pc:sldMk cId="2247842108" sldId="332"/>
            <ac:spMk id="97" creationId="{00000000-0000-0000-0000-000000000000}"/>
          </ac:spMkLst>
        </pc:spChg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3715146527" sldId="333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395371395" sldId="334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1445509767" sldId="335"/>
        </pc:sldMkLst>
      </pc:sldChg>
      <pc:sldChg chg="del">
        <pc:chgData name="Damian T. Gordon" userId="7469c87ffe94b59c" providerId="LiveId" clId="{D2331E5D-FC3B-4585-8A94-6E1F5D1EF274}" dt="2022-11-12T14:01:20.661" v="4" actId="47"/>
        <pc:sldMkLst>
          <pc:docMk/>
          <pc:sldMk cId="2085210953" sldId="336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0" sldId="337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1392304934" sldId="338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3543077879" sldId="339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2736368919" sldId="340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3191375844" sldId="341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3850693481" sldId="342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332863291" sldId="343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3529246272" sldId="344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0" sldId="345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644125807" sldId="346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2104460917" sldId="347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1236844247" sldId="348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2678205056" sldId="349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2182402439" sldId="350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3204726524" sldId="351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3729253538" sldId="352"/>
        </pc:sldMkLst>
      </pc:sldChg>
      <pc:sldChg chg="del">
        <pc:chgData name="Damian T. Gordon" userId="7469c87ffe94b59c" providerId="LiveId" clId="{D2331E5D-FC3B-4585-8A94-6E1F5D1EF274}" dt="2022-11-12T14:11:18.415" v="752" actId="47"/>
        <pc:sldMkLst>
          <pc:docMk/>
          <pc:sldMk cId="2588718834" sldId="353"/>
        </pc:sldMkLst>
      </pc:sldChg>
      <pc:sldChg chg="addSp delSp modSp mod">
        <pc:chgData name="Damian T. Gordon" userId="7469c87ffe94b59c" providerId="LiveId" clId="{D2331E5D-FC3B-4585-8A94-6E1F5D1EF274}" dt="2022-11-12T14:16:32.505" v="765" actId="1076"/>
        <pc:sldMkLst>
          <pc:docMk/>
          <pc:sldMk cId="1996057255" sldId="354"/>
        </pc:sldMkLst>
        <pc:spChg chg="del">
          <ac:chgData name="Damian T. Gordon" userId="7469c87ffe94b59c" providerId="LiveId" clId="{D2331E5D-FC3B-4585-8A94-6E1F5D1EF274}" dt="2022-11-12T14:11:21.167" v="753" actId="478"/>
          <ac:spMkLst>
            <pc:docMk/>
            <pc:sldMk cId="1996057255" sldId="354"/>
            <ac:spMk id="2" creationId="{A33DF1DE-AB4B-41DF-F27E-4781ABB4D2AD}"/>
          </ac:spMkLst>
        </pc:spChg>
        <pc:spChg chg="del">
          <ac:chgData name="Damian T. Gordon" userId="7469c87ffe94b59c" providerId="LiveId" clId="{D2331E5D-FC3B-4585-8A94-6E1F5D1EF274}" dt="2022-11-12T14:11:21.167" v="753" actId="478"/>
          <ac:spMkLst>
            <pc:docMk/>
            <pc:sldMk cId="1996057255" sldId="354"/>
            <ac:spMk id="3" creationId="{6D703882-7D30-2667-B1CE-4664A96C2B97}"/>
          </ac:spMkLst>
        </pc:spChg>
        <pc:spChg chg="del">
          <ac:chgData name="Damian T. Gordon" userId="7469c87ffe94b59c" providerId="LiveId" clId="{D2331E5D-FC3B-4585-8A94-6E1F5D1EF274}" dt="2022-11-12T14:11:21.167" v="753" actId="478"/>
          <ac:spMkLst>
            <pc:docMk/>
            <pc:sldMk cId="1996057255" sldId="354"/>
            <ac:spMk id="4" creationId="{12AF670B-084B-AFD9-0E0A-59F170858126}"/>
          </ac:spMkLst>
        </pc:spChg>
        <pc:spChg chg="del">
          <ac:chgData name="Damian T. Gordon" userId="7469c87ffe94b59c" providerId="LiveId" clId="{D2331E5D-FC3B-4585-8A94-6E1F5D1EF274}" dt="2022-11-12T14:11:21.167" v="753" actId="478"/>
          <ac:spMkLst>
            <pc:docMk/>
            <pc:sldMk cId="1996057255" sldId="354"/>
            <ac:spMk id="8" creationId="{1BCA4564-9D97-8EB0-5086-8AAAA6B682A9}"/>
          </ac:spMkLst>
        </pc:spChg>
        <pc:spChg chg="del">
          <ac:chgData name="Damian T. Gordon" userId="7469c87ffe94b59c" providerId="LiveId" clId="{D2331E5D-FC3B-4585-8A94-6E1F5D1EF274}" dt="2022-11-12T14:11:21.167" v="753" actId="478"/>
          <ac:spMkLst>
            <pc:docMk/>
            <pc:sldMk cId="1996057255" sldId="354"/>
            <ac:spMk id="96" creationId="{00000000-0000-0000-0000-000000000000}"/>
          </ac:spMkLst>
        </pc:spChg>
        <pc:spChg chg="del">
          <ac:chgData name="Damian T. Gordon" userId="7469c87ffe94b59c" providerId="LiveId" clId="{D2331E5D-FC3B-4585-8A94-6E1F5D1EF274}" dt="2022-11-12T14:11:21.167" v="753" actId="478"/>
          <ac:spMkLst>
            <pc:docMk/>
            <pc:sldMk cId="1996057255" sldId="354"/>
            <ac:spMk id="97" creationId="{00000000-0000-0000-0000-000000000000}"/>
          </ac:spMkLst>
        </pc:spChg>
        <pc:graphicFrameChg chg="add del mod">
          <ac:chgData name="Damian T. Gordon" userId="7469c87ffe94b59c" providerId="LiveId" clId="{D2331E5D-FC3B-4585-8A94-6E1F5D1EF274}" dt="2022-11-12T14:16:15.603" v="761" actId="478"/>
          <ac:graphicFrameMkLst>
            <pc:docMk/>
            <pc:sldMk cId="1996057255" sldId="354"/>
            <ac:graphicFrameMk id="6" creationId="{7CD508FE-0BB2-DF2C-97BF-590518E86202}"/>
          </ac:graphicFrameMkLst>
        </pc:graphicFrameChg>
        <pc:graphicFrameChg chg="add mod">
          <ac:chgData name="Damian T. Gordon" userId="7469c87ffe94b59c" providerId="LiveId" clId="{D2331E5D-FC3B-4585-8A94-6E1F5D1EF274}" dt="2022-11-12T14:16:32.505" v="765" actId="1076"/>
          <ac:graphicFrameMkLst>
            <pc:docMk/>
            <pc:sldMk cId="1996057255" sldId="354"/>
            <ac:graphicFrameMk id="7" creationId="{4E55AE48-3C52-0B0A-2535-F32DBF3C5EBF}"/>
          </ac:graphicFrameMkLst>
        </pc:graphicFrameChg>
        <pc:picChg chg="del">
          <ac:chgData name="Damian T. Gordon" userId="7469c87ffe94b59c" providerId="LiveId" clId="{D2331E5D-FC3B-4585-8A94-6E1F5D1EF274}" dt="2022-11-12T14:11:21.167" v="753" actId="478"/>
          <ac:picMkLst>
            <pc:docMk/>
            <pc:sldMk cId="1996057255" sldId="354"/>
            <ac:picMk id="5" creationId="{9DB35021-4031-116B-3A1D-58BABF830014}"/>
          </ac:picMkLst>
        </pc:picChg>
      </pc:sldChg>
      <pc:sldChg chg="modSp add mod">
        <pc:chgData name="Damian T. Gordon" userId="7469c87ffe94b59c" providerId="LiveId" clId="{D2331E5D-FC3B-4585-8A94-6E1F5D1EF274}" dt="2022-11-12T14:04:24.531" v="395" actId="20577"/>
        <pc:sldMkLst>
          <pc:docMk/>
          <pc:sldMk cId="3792533206" sldId="355"/>
        </pc:sldMkLst>
        <pc:spChg chg="mod">
          <ac:chgData name="Damian T. Gordon" userId="7469c87ffe94b59c" providerId="LiveId" clId="{D2331E5D-FC3B-4585-8A94-6E1F5D1EF274}" dt="2022-11-12T14:04:24.531" v="395" actId="20577"/>
          <ac:spMkLst>
            <pc:docMk/>
            <pc:sldMk cId="3792533206" sldId="355"/>
            <ac:spMk id="101" creationId="{00000000-0000-0000-0000-000000000000}"/>
          </ac:spMkLst>
        </pc:spChg>
      </pc:sldChg>
      <pc:sldChg chg="modSp add mod">
        <pc:chgData name="Damian T. Gordon" userId="7469c87ffe94b59c" providerId="LiveId" clId="{D2331E5D-FC3B-4585-8A94-6E1F5D1EF274}" dt="2022-11-12T14:09:44.745" v="613" actId="20577"/>
        <pc:sldMkLst>
          <pc:docMk/>
          <pc:sldMk cId="758694793" sldId="356"/>
        </pc:sldMkLst>
        <pc:spChg chg="mod">
          <ac:chgData name="Damian T. Gordon" userId="7469c87ffe94b59c" providerId="LiveId" clId="{D2331E5D-FC3B-4585-8A94-6E1F5D1EF274}" dt="2022-11-12T14:09:44.745" v="613" actId="20577"/>
          <ac:spMkLst>
            <pc:docMk/>
            <pc:sldMk cId="758694793" sldId="356"/>
            <ac:spMk id="101" creationId="{00000000-0000-0000-0000-000000000000}"/>
          </ac:spMkLst>
        </pc:spChg>
      </pc:sldChg>
      <pc:sldChg chg="modSp add mod">
        <pc:chgData name="Damian T. Gordon" userId="7469c87ffe94b59c" providerId="LiveId" clId="{D2331E5D-FC3B-4585-8A94-6E1F5D1EF274}" dt="2022-11-12T14:10:26.007" v="682" actId="20577"/>
        <pc:sldMkLst>
          <pc:docMk/>
          <pc:sldMk cId="1255421033" sldId="357"/>
        </pc:sldMkLst>
        <pc:spChg chg="mod">
          <ac:chgData name="Damian T. Gordon" userId="7469c87ffe94b59c" providerId="LiveId" clId="{D2331E5D-FC3B-4585-8A94-6E1F5D1EF274}" dt="2022-11-12T14:10:26.007" v="682" actId="20577"/>
          <ac:spMkLst>
            <pc:docMk/>
            <pc:sldMk cId="1255421033" sldId="357"/>
            <ac:spMk id="101" creationId="{00000000-0000-0000-0000-000000000000}"/>
          </ac:spMkLst>
        </pc:spChg>
      </pc:sldChg>
    </pc:docChg>
  </pc:docChgLst>
  <pc:docChgLst>
    <pc:chgData name="Damian T. Gordon" userId="7469c87ffe94b59c" providerId="LiveId" clId="{C847B7FD-C181-4F90-8B7B-BA429948770D}"/>
    <pc:docChg chg="undo custSel addSld delSld modSld sldOrd">
      <pc:chgData name="Damian T. Gordon" userId="7469c87ffe94b59c" providerId="LiveId" clId="{C847B7FD-C181-4F90-8B7B-BA429948770D}" dt="2022-11-10T09:55:46.672" v="307" actId="404"/>
      <pc:docMkLst>
        <pc:docMk/>
      </pc:docMkLst>
      <pc:sldChg chg="addSp delSp modSp add mod">
        <pc:chgData name="Damian T. Gordon" userId="7469c87ffe94b59c" providerId="LiveId" clId="{C847B7FD-C181-4F90-8B7B-BA429948770D}" dt="2022-11-10T09:55:05.164" v="300" actId="1076"/>
        <pc:sldMkLst>
          <pc:docMk/>
          <pc:sldMk cId="0" sldId="259"/>
        </pc:sldMkLst>
        <pc:spChg chg="add mod">
          <ac:chgData name="Damian T. Gordon" userId="7469c87ffe94b59c" providerId="LiveId" clId="{C847B7FD-C181-4F90-8B7B-BA429948770D}" dt="2022-11-10T09:54:53.696" v="298"/>
          <ac:spMkLst>
            <pc:docMk/>
            <pc:sldMk cId="0" sldId="259"/>
            <ac:spMk id="4" creationId="{E33F5CA8-EE48-8AF2-5BB3-9496FFE34F50}"/>
          </ac:spMkLst>
        </pc:spChg>
        <pc:spChg chg="add mod">
          <ac:chgData name="Damian T. Gordon" userId="7469c87ffe94b59c" providerId="LiveId" clId="{C847B7FD-C181-4F90-8B7B-BA429948770D}" dt="2022-11-10T09:54:53.696" v="298"/>
          <ac:spMkLst>
            <pc:docMk/>
            <pc:sldMk cId="0" sldId="259"/>
            <ac:spMk id="5" creationId="{1AAF899A-5355-F4A7-C797-5187C64C91E3}"/>
          </ac:spMkLst>
        </pc:spChg>
        <pc:spChg chg="add mod">
          <ac:chgData name="Damian T. Gordon" userId="7469c87ffe94b59c" providerId="LiveId" clId="{C847B7FD-C181-4F90-8B7B-BA429948770D}" dt="2022-11-10T09:54:53.696" v="298"/>
          <ac:spMkLst>
            <pc:docMk/>
            <pc:sldMk cId="0" sldId="259"/>
            <ac:spMk id="6" creationId="{06555E45-CDA3-F869-3EAC-40D154D18BDF}"/>
          </ac:spMkLst>
        </pc:spChg>
        <pc:spChg chg="del">
          <ac:chgData name="Damian T. Gordon" userId="7469c87ffe94b59c" providerId="LiveId" clId="{C847B7FD-C181-4F90-8B7B-BA429948770D}" dt="2022-11-10T09:54:19.338" v="291" actId="478"/>
          <ac:spMkLst>
            <pc:docMk/>
            <pc:sldMk cId="0" sldId="259"/>
            <ac:spMk id="92" creationId="{00000000-0000-0000-0000-000000000000}"/>
          </ac:spMkLst>
        </pc:spChg>
        <pc:spChg chg="del">
          <ac:chgData name="Damian T. Gordon" userId="7469c87ffe94b59c" providerId="LiveId" clId="{C847B7FD-C181-4F90-8B7B-BA429948770D}" dt="2022-11-10T09:54:16.165" v="290" actId="478"/>
          <ac:spMkLst>
            <pc:docMk/>
            <pc:sldMk cId="0" sldId="259"/>
            <ac:spMk id="93" creationId="{00000000-0000-0000-0000-000000000000}"/>
          </ac:spMkLst>
        </pc:spChg>
        <pc:spChg chg="del">
          <ac:chgData name="Damian T. Gordon" userId="7469c87ffe94b59c" providerId="LiveId" clId="{C847B7FD-C181-4F90-8B7B-BA429948770D}" dt="2022-11-10T09:54:13.095" v="289" actId="478"/>
          <ac:spMkLst>
            <pc:docMk/>
            <pc:sldMk cId="0" sldId="259"/>
            <ac:spMk id="94" creationId="{00000000-0000-0000-0000-000000000000}"/>
          </ac:spMkLst>
        </pc:spChg>
        <pc:picChg chg="mod">
          <ac:chgData name="Damian T. Gordon" userId="7469c87ffe94b59c" providerId="LiveId" clId="{C847B7FD-C181-4F90-8B7B-BA429948770D}" dt="2022-11-10T09:55:05.164" v="300" actId="1076"/>
          <ac:picMkLst>
            <pc:docMk/>
            <pc:sldMk cId="0" sldId="259"/>
            <ac:picMk id="2" creationId="{827E5A23-3EB3-8199-FFD9-3289EA04D00A}"/>
          </ac:picMkLst>
        </pc:picChg>
        <pc:picChg chg="mod">
          <ac:chgData name="Damian T. Gordon" userId="7469c87ffe94b59c" providerId="LiveId" clId="{C847B7FD-C181-4F90-8B7B-BA429948770D}" dt="2022-11-10T09:55:00.037" v="299" actId="1076"/>
          <ac:picMkLst>
            <pc:docMk/>
            <pc:sldMk cId="0" sldId="259"/>
            <ac:picMk id="3" creationId="{C9108BA3-58A0-27B1-F590-98A3D3D833F1}"/>
          </ac:picMkLst>
        </pc:picChg>
        <pc:picChg chg="add mod">
          <ac:chgData name="Damian T. Gordon" userId="7469c87ffe94b59c" providerId="LiveId" clId="{C847B7FD-C181-4F90-8B7B-BA429948770D}" dt="2022-11-10T09:54:53.696" v="298"/>
          <ac:picMkLst>
            <pc:docMk/>
            <pc:sldMk cId="0" sldId="259"/>
            <ac:picMk id="7" creationId="{A1F88374-A5A1-7783-9865-48716B3E1874}"/>
          </ac:picMkLst>
        </pc:picChg>
      </pc:sldChg>
      <pc:sldChg chg="addSp delSp modSp mod">
        <pc:chgData name="Damian T. Gordon" userId="7469c87ffe94b59c" providerId="LiveId" clId="{C847B7FD-C181-4F90-8B7B-BA429948770D}" dt="2022-11-08T11:17:43.267" v="1"/>
        <pc:sldMkLst>
          <pc:docMk/>
          <pc:sldMk cId="0" sldId="282"/>
        </pc:sldMkLst>
        <pc:picChg chg="add mod">
          <ac:chgData name="Damian T. Gordon" userId="7469c87ffe94b59c" providerId="LiveId" clId="{C847B7FD-C181-4F90-8B7B-BA429948770D}" dt="2022-11-08T11:17:43.267" v="1"/>
          <ac:picMkLst>
            <pc:docMk/>
            <pc:sldMk cId="0" sldId="282"/>
            <ac:picMk id="2" creationId="{F5BD78D3-22B0-0E8B-6610-0CAE162D426E}"/>
          </ac:picMkLst>
        </pc:picChg>
        <pc:picChg chg="del">
          <ac:chgData name="Damian T. Gordon" userId="7469c87ffe94b59c" providerId="LiveId" clId="{C847B7FD-C181-4F90-8B7B-BA429948770D}" dt="2022-11-08T11:14:18.995" v="0" actId="478"/>
          <ac:picMkLst>
            <pc:docMk/>
            <pc:sldMk cId="0" sldId="282"/>
            <ac:picMk id="382" creationId="{00000000-0000-0000-0000-000000000000}"/>
          </ac:picMkLst>
        </pc:picChg>
      </pc:sldChg>
      <pc:sldChg chg="addSp delSp modSp add mod">
        <pc:chgData name="Damian T. Gordon" userId="7469c87ffe94b59c" providerId="LiveId" clId="{C847B7FD-C181-4F90-8B7B-BA429948770D}" dt="2022-11-10T09:55:32.861" v="305" actId="1076"/>
        <pc:sldMkLst>
          <pc:docMk/>
          <pc:sldMk cId="595010764" sldId="288"/>
        </pc:sldMkLst>
        <pc:spChg chg="mod">
          <ac:chgData name="Damian T. Gordon" userId="7469c87ffe94b59c" providerId="LiveId" clId="{C847B7FD-C181-4F90-8B7B-BA429948770D}" dt="2022-11-10T09:55:32.861" v="305" actId="1076"/>
          <ac:spMkLst>
            <pc:docMk/>
            <pc:sldMk cId="595010764" sldId="288"/>
            <ac:spMk id="2" creationId="{08AFCFC2-9A1A-55B1-4D25-37F865DD33CB}"/>
          </ac:spMkLst>
        </pc:spChg>
        <pc:spChg chg="add mod">
          <ac:chgData name="Damian T. Gordon" userId="7469c87ffe94b59c" providerId="LiveId" clId="{C847B7FD-C181-4F90-8B7B-BA429948770D}" dt="2022-11-10T09:55:08.532" v="301"/>
          <ac:spMkLst>
            <pc:docMk/>
            <pc:sldMk cId="595010764" sldId="288"/>
            <ac:spMk id="4" creationId="{DD0C5037-C1CC-6400-3946-B8F4E4CA88D7}"/>
          </ac:spMkLst>
        </pc:spChg>
        <pc:spChg chg="add mod">
          <ac:chgData name="Damian T. Gordon" userId="7469c87ffe94b59c" providerId="LiveId" clId="{C847B7FD-C181-4F90-8B7B-BA429948770D}" dt="2022-11-10T09:55:08.532" v="301"/>
          <ac:spMkLst>
            <pc:docMk/>
            <pc:sldMk cId="595010764" sldId="288"/>
            <ac:spMk id="5" creationId="{33EBF20D-2329-359B-8A2D-24D14E10F8BD}"/>
          </ac:spMkLst>
        </pc:spChg>
        <pc:spChg chg="add mod">
          <ac:chgData name="Damian T. Gordon" userId="7469c87ffe94b59c" providerId="LiveId" clId="{C847B7FD-C181-4F90-8B7B-BA429948770D}" dt="2022-11-10T09:55:08.532" v="301"/>
          <ac:spMkLst>
            <pc:docMk/>
            <pc:sldMk cId="595010764" sldId="288"/>
            <ac:spMk id="6" creationId="{3BF0452C-CB8F-5A9B-9BB1-B0397EEE6BFB}"/>
          </ac:spMkLst>
        </pc:spChg>
        <pc:spChg chg="del">
          <ac:chgData name="Damian T. Gordon" userId="7469c87ffe94b59c" providerId="LiveId" clId="{C847B7FD-C181-4F90-8B7B-BA429948770D}" dt="2022-11-10T09:54:25.804" v="293" actId="478"/>
          <ac:spMkLst>
            <pc:docMk/>
            <pc:sldMk cId="595010764" sldId="288"/>
            <ac:spMk id="92" creationId="{00000000-0000-0000-0000-000000000000}"/>
          </ac:spMkLst>
        </pc:spChg>
        <pc:spChg chg="del">
          <ac:chgData name="Damian T. Gordon" userId="7469c87ffe94b59c" providerId="LiveId" clId="{C847B7FD-C181-4F90-8B7B-BA429948770D}" dt="2022-11-10T09:54:27.625" v="294" actId="478"/>
          <ac:spMkLst>
            <pc:docMk/>
            <pc:sldMk cId="595010764" sldId="288"/>
            <ac:spMk id="93" creationId="{00000000-0000-0000-0000-000000000000}"/>
          </ac:spMkLst>
        </pc:spChg>
        <pc:spChg chg="del">
          <ac:chgData name="Damian T. Gordon" userId="7469c87ffe94b59c" providerId="LiveId" clId="{C847B7FD-C181-4F90-8B7B-BA429948770D}" dt="2022-11-10T09:54:23.349" v="292" actId="478"/>
          <ac:spMkLst>
            <pc:docMk/>
            <pc:sldMk cId="595010764" sldId="288"/>
            <ac:spMk id="94" creationId="{00000000-0000-0000-0000-000000000000}"/>
          </ac:spMkLst>
        </pc:spChg>
        <pc:spChg chg="mod">
          <ac:chgData name="Damian T. Gordon" userId="7469c87ffe94b59c" providerId="LiveId" clId="{C847B7FD-C181-4F90-8B7B-BA429948770D}" dt="2022-11-10T09:55:15.860" v="302" actId="404"/>
          <ac:spMkLst>
            <pc:docMk/>
            <pc:sldMk cId="595010764" sldId="288"/>
            <ac:spMk id="101" creationId="{00000000-0000-0000-0000-000000000000}"/>
          </ac:spMkLst>
        </pc:spChg>
        <pc:grpChg chg="mod">
          <ac:chgData name="Damian T. Gordon" userId="7469c87ffe94b59c" providerId="LiveId" clId="{C847B7FD-C181-4F90-8B7B-BA429948770D}" dt="2022-11-10T09:55:32.861" v="305" actId="1076"/>
          <ac:grpSpMkLst>
            <pc:docMk/>
            <pc:sldMk cId="595010764" sldId="288"/>
            <ac:grpSpMk id="3" creationId="{7251B8C0-A8CD-9881-9F04-7F98402CB7F9}"/>
          </ac:grpSpMkLst>
        </pc:grpChg>
        <pc:picChg chg="add mod">
          <ac:chgData name="Damian T. Gordon" userId="7469c87ffe94b59c" providerId="LiveId" clId="{C847B7FD-C181-4F90-8B7B-BA429948770D}" dt="2022-11-10T09:55:08.532" v="301"/>
          <ac:picMkLst>
            <pc:docMk/>
            <pc:sldMk cId="595010764" sldId="288"/>
            <ac:picMk id="7" creationId="{B8BA8F45-515D-80B3-6D0B-0369F1096F18}"/>
          </ac:picMkLst>
        </pc:picChg>
        <pc:picChg chg="mod">
          <ac:chgData name="Damian T. Gordon" userId="7469c87ffe94b59c" providerId="LiveId" clId="{C847B7FD-C181-4F90-8B7B-BA429948770D}" dt="2022-11-10T09:55:32.861" v="305" actId="1076"/>
          <ac:picMkLst>
            <pc:docMk/>
            <pc:sldMk cId="595010764" sldId="288"/>
            <ac:picMk id="1026" creationId="{2DF35C51-49D5-2976-8245-DEEFF6376FFA}"/>
          </ac:picMkLst>
        </pc:picChg>
        <pc:picChg chg="mod">
          <ac:chgData name="Damian T. Gordon" userId="7469c87ffe94b59c" providerId="LiveId" clId="{C847B7FD-C181-4F90-8B7B-BA429948770D}" dt="2022-11-10T09:55:32.861" v="305" actId="1076"/>
          <ac:picMkLst>
            <pc:docMk/>
            <pc:sldMk cId="595010764" sldId="288"/>
            <ac:picMk id="1028" creationId="{CFC4B562-0E63-418C-6536-19409B50838A}"/>
          </ac:picMkLst>
        </pc:picChg>
        <pc:picChg chg="mod">
          <ac:chgData name="Damian T. Gordon" userId="7469c87ffe94b59c" providerId="LiveId" clId="{C847B7FD-C181-4F90-8B7B-BA429948770D}" dt="2022-11-10T09:55:32.861" v="305" actId="1076"/>
          <ac:picMkLst>
            <pc:docMk/>
            <pc:sldMk cId="595010764" sldId="288"/>
            <ac:picMk id="1030" creationId="{FCD42DC3-0FB5-E39A-A67A-E4B209864B65}"/>
          </ac:picMkLst>
        </pc:picChg>
        <pc:picChg chg="mod">
          <ac:chgData name="Damian T. Gordon" userId="7469c87ffe94b59c" providerId="LiveId" clId="{C847B7FD-C181-4F90-8B7B-BA429948770D}" dt="2022-11-10T09:55:32.861" v="305" actId="1076"/>
          <ac:picMkLst>
            <pc:docMk/>
            <pc:sldMk cId="595010764" sldId="288"/>
            <ac:picMk id="1032" creationId="{B53F494F-84C0-8996-350E-36ABFA278F28}"/>
          </ac:picMkLst>
        </pc:picChg>
        <pc:picChg chg="mod">
          <ac:chgData name="Damian T. Gordon" userId="7469c87ffe94b59c" providerId="LiveId" clId="{C847B7FD-C181-4F90-8B7B-BA429948770D}" dt="2022-11-10T09:55:32.861" v="305" actId="1076"/>
          <ac:picMkLst>
            <pc:docMk/>
            <pc:sldMk cId="595010764" sldId="288"/>
            <ac:picMk id="1034" creationId="{291552D9-9439-EE7B-88E1-2D857831B954}"/>
          </ac:picMkLst>
        </pc:picChg>
      </pc:sldChg>
      <pc:sldChg chg="addSp delSp modSp add mod">
        <pc:chgData name="Damian T. Gordon" userId="7469c87ffe94b59c" providerId="LiveId" clId="{C847B7FD-C181-4F90-8B7B-BA429948770D}" dt="2022-11-10T09:55:46.672" v="307" actId="404"/>
        <pc:sldMkLst>
          <pc:docMk/>
          <pc:sldMk cId="2647280082" sldId="289"/>
        </pc:sldMkLst>
        <pc:spChg chg="add mod">
          <ac:chgData name="Damian T. Gordon" userId="7469c87ffe94b59c" providerId="LiveId" clId="{C847B7FD-C181-4F90-8B7B-BA429948770D}" dt="2022-11-10T09:55:41.655" v="306"/>
          <ac:spMkLst>
            <pc:docMk/>
            <pc:sldMk cId="2647280082" sldId="289"/>
            <ac:spMk id="2" creationId="{A33DF1DE-AB4B-41DF-F27E-4781ABB4D2AD}"/>
          </ac:spMkLst>
        </pc:spChg>
        <pc:spChg chg="add mod">
          <ac:chgData name="Damian T. Gordon" userId="7469c87ffe94b59c" providerId="LiveId" clId="{C847B7FD-C181-4F90-8B7B-BA429948770D}" dt="2022-11-10T09:55:41.655" v="306"/>
          <ac:spMkLst>
            <pc:docMk/>
            <pc:sldMk cId="2647280082" sldId="289"/>
            <ac:spMk id="3" creationId="{6D703882-7D30-2667-B1CE-4664A96C2B97}"/>
          </ac:spMkLst>
        </pc:spChg>
        <pc:spChg chg="add mod">
          <ac:chgData name="Damian T. Gordon" userId="7469c87ffe94b59c" providerId="LiveId" clId="{C847B7FD-C181-4F90-8B7B-BA429948770D}" dt="2022-11-10T09:55:41.655" v="306"/>
          <ac:spMkLst>
            <pc:docMk/>
            <pc:sldMk cId="2647280082" sldId="289"/>
            <ac:spMk id="4" creationId="{12AF670B-084B-AFD9-0E0A-59F170858126}"/>
          </ac:spMkLst>
        </pc:spChg>
        <pc:spChg chg="del">
          <ac:chgData name="Damian T. Gordon" userId="7469c87ffe94b59c" providerId="LiveId" clId="{C847B7FD-C181-4F90-8B7B-BA429948770D}" dt="2022-11-10T09:54:31.978" v="296" actId="478"/>
          <ac:spMkLst>
            <pc:docMk/>
            <pc:sldMk cId="2647280082" sldId="289"/>
            <ac:spMk id="92" creationId="{00000000-0000-0000-0000-000000000000}"/>
          </ac:spMkLst>
        </pc:spChg>
        <pc:spChg chg="del">
          <ac:chgData name="Damian T. Gordon" userId="7469c87ffe94b59c" providerId="LiveId" clId="{C847B7FD-C181-4F90-8B7B-BA429948770D}" dt="2022-11-10T09:54:35.090" v="297" actId="478"/>
          <ac:spMkLst>
            <pc:docMk/>
            <pc:sldMk cId="2647280082" sldId="289"/>
            <ac:spMk id="93" creationId="{00000000-0000-0000-0000-000000000000}"/>
          </ac:spMkLst>
        </pc:spChg>
        <pc:spChg chg="del">
          <ac:chgData name="Damian T. Gordon" userId="7469c87ffe94b59c" providerId="LiveId" clId="{C847B7FD-C181-4F90-8B7B-BA429948770D}" dt="2022-11-10T09:54:30.687" v="295" actId="478"/>
          <ac:spMkLst>
            <pc:docMk/>
            <pc:sldMk cId="2647280082" sldId="289"/>
            <ac:spMk id="94" creationId="{00000000-0000-0000-0000-000000000000}"/>
          </ac:spMkLst>
        </pc:spChg>
        <pc:spChg chg="mod">
          <ac:chgData name="Damian T. Gordon" userId="7469c87ffe94b59c" providerId="LiveId" clId="{C847B7FD-C181-4F90-8B7B-BA429948770D}" dt="2022-11-10T09:55:46.672" v="307" actId="404"/>
          <ac:spMkLst>
            <pc:docMk/>
            <pc:sldMk cId="2647280082" sldId="289"/>
            <ac:spMk id="101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10T09:55:41.655" v="306"/>
          <ac:picMkLst>
            <pc:docMk/>
            <pc:sldMk cId="2647280082" sldId="289"/>
            <ac:picMk id="5" creationId="{9DB35021-4031-116B-3A1D-58BABF830014}"/>
          </ac:picMkLst>
        </pc:picChg>
      </pc:sldChg>
      <pc:sldChg chg="addSp delSp modSp mod">
        <pc:chgData name="Damian T. Gordon" userId="7469c87ffe94b59c" providerId="LiveId" clId="{C847B7FD-C181-4F90-8B7B-BA429948770D}" dt="2022-11-08T11:17:46.415" v="3"/>
        <pc:sldMkLst>
          <pc:docMk/>
          <pc:sldMk cId="2310252356" sldId="302"/>
        </pc:sldMkLst>
        <pc:picChg chg="add mod">
          <ac:chgData name="Damian T. Gordon" userId="7469c87ffe94b59c" providerId="LiveId" clId="{C847B7FD-C181-4F90-8B7B-BA429948770D}" dt="2022-11-08T11:17:46.415" v="3"/>
          <ac:picMkLst>
            <pc:docMk/>
            <pc:sldMk cId="2310252356" sldId="302"/>
            <ac:picMk id="3" creationId="{5855C6CA-E48D-4460-0F1C-3B49EA02124D}"/>
          </ac:picMkLst>
        </pc:picChg>
        <pc:picChg chg="del">
          <ac:chgData name="Damian T. Gordon" userId="7469c87ffe94b59c" providerId="LiveId" clId="{C847B7FD-C181-4F90-8B7B-BA429948770D}" dt="2022-11-08T11:17:45.981" v="2" actId="478"/>
          <ac:picMkLst>
            <pc:docMk/>
            <pc:sldMk cId="2310252356" sldId="302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10T09:48:09.113" v="175" actId="20577"/>
        <pc:sldMkLst>
          <pc:docMk/>
          <pc:sldMk cId="2011453906" sldId="304"/>
        </pc:sldMkLst>
        <pc:spChg chg="mod">
          <ac:chgData name="Damian T. Gordon" userId="7469c87ffe94b59c" providerId="LiveId" clId="{C847B7FD-C181-4F90-8B7B-BA429948770D}" dt="2022-11-10T09:48:09.113" v="175" actId="20577"/>
          <ac:spMkLst>
            <pc:docMk/>
            <pc:sldMk cId="2011453906" sldId="304"/>
            <ac:spMk id="8" creationId="{58DAEF8A-28F9-4FF3-BD8D-23BA5A207897}"/>
          </ac:spMkLst>
        </pc:spChg>
        <pc:picChg chg="add mod">
          <ac:chgData name="Damian T. Gordon" userId="7469c87ffe94b59c" providerId="LiveId" clId="{C847B7FD-C181-4F90-8B7B-BA429948770D}" dt="2022-11-08T11:17:53.227" v="7"/>
          <ac:picMkLst>
            <pc:docMk/>
            <pc:sldMk cId="2011453906" sldId="304"/>
            <ac:picMk id="2" creationId="{19CDF52D-B600-1902-B83B-5C4D62635B0D}"/>
          </ac:picMkLst>
        </pc:picChg>
        <pc:picChg chg="del">
          <ac:chgData name="Damian T. Gordon" userId="7469c87ffe94b59c" providerId="LiveId" clId="{C847B7FD-C181-4F90-8B7B-BA429948770D}" dt="2022-11-08T11:17:52.850" v="6" actId="478"/>
          <ac:picMkLst>
            <pc:docMk/>
            <pc:sldMk cId="2011453906" sldId="30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10T09:48:17.064" v="188" actId="20577"/>
        <pc:sldMkLst>
          <pc:docMk/>
          <pc:sldMk cId="1879289377" sldId="305"/>
        </pc:sldMkLst>
        <pc:spChg chg="mod">
          <ac:chgData name="Damian T. Gordon" userId="7469c87ffe94b59c" providerId="LiveId" clId="{C847B7FD-C181-4F90-8B7B-BA429948770D}" dt="2022-11-10T09:48:17.064" v="188" actId="20577"/>
          <ac:spMkLst>
            <pc:docMk/>
            <pc:sldMk cId="1879289377" sldId="305"/>
            <ac:spMk id="10" creationId="{9550BD8A-4A23-4713-A15B-61D5B0DE3E21}"/>
          </ac:spMkLst>
        </pc:spChg>
        <pc:picChg chg="add mod">
          <ac:chgData name="Damian T. Gordon" userId="7469c87ffe94b59c" providerId="LiveId" clId="{C847B7FD-C181-4F90-8B7B-BA429948770D}" dt="2022-11-08T11:17:56.030" v="9"/>
          <ac:picMkLst>
            <pc:docMk/>
            <pc:sldMk cId="1879289377" sldId="305"/>
            <ac:picMk id="2" creationId="{2BA7A1A7-E978-D1D1-8F89-0DF72CB16883}"/>
          </ac:picMkLst>
        </pc:picChg>
        <pc:picChg chg="del">
          <ac:chgData name="Damian T. Gordon" userId="7469c87ffe94b59c" providerId="LiveId" clId="{C847B7FD-C181-4F90-8B7B-BA429948770D}" dt="2022-11-08T11:17:55.657" v="8" actId="478"/>
          <ac:picMkLst>
            <pc:docMk/>
            <pc:sldMk cId="1879289377" sldId="30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17:58.787" v="11"/>
        <pc:sldMkLst>
          <pc:docMk/>
          <pc:sldMk cId="3295946617" sldId="306"/>
        </pc:sldMkLst>
        <pc:picChg chg="add mod">
          <ac:chgData name="Damian T. Gordon" userId="7469c87ffe94b59c" providerId="LiveId" clId="{C847B7FD-C181-4F90-8B7B-BA429948770D}" dt="2022-11-08T11:17:58.787" v="11"/>
          <ac:picMkLst>
            <pc:docMk/>
            <pc:sldMk cId="3295946617" sldId="306"/>
            <ac:picMk id="2" creationId="{AA6C2E7E-993C-8B5E-2BAA-654441E240F1}"/>
          </ac:picMkLst>
        </pc:picChg>
        <pc:picChg chg="del">
          <ac:chgData name="Damian T. Gordon" userId="7469c87ffe94b59c" providerId="LiveId" clId="{C847B7FD-C181-4F90-8B7B-BA429948770D}" dt="2022-11-08T11:17:58.509" v="10" actId="478"/>
          <ac:picMkLst>
            <pc:docMk/>
            <pc:sldMk cId="3295946617" sldId="306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10T09:48:28.406" v="201" actId="20577"/>
        <pc:sldMkLst>
          <pc:docMk/>
          <pc:sldMk cId="899303766" sldId="307"/>
        </pc:sldMkLst>
        <pc:spChg chg="mod">
          <ac:chgData name="Damian T. Gordon" userId="7469c87ffe94b59c" providerId="LiveId" clId="{C847B7FD-C181-4F90-8B7B-BA429948770D}" dt="2022-11-10T09:48:28.406" v="201" actId="20577"/>
          <ac:spMkLst>
            <pc:docMk/>
            <pc:sldMk cId="899303766" sldId="307"/>
            <ac:spMk id="12" creationId="{403455CF-D0AB-450C-9CC1-72425CA37A88}"/>
          </ac:spMkLst>
        </pc:spChg>
        <pc:picChg chg="add mod">
          <ac:chgData name="Damian T. Gordon" userId="7469c87ffe94b59c" providerId="LiveId" clId="{C847B7FD-C181-4F90-8B7B-BA429948770D}" dt="2022-11-08T11:18:01.545" v="13"/>
          <ac:picMkLst>
            <pc:docMk/>
            <pc:sldMk cId="899303766" sldId="307"/>
            <ac:picMk id="2" creationId="{97C8F445-1896-4656-C713-186C4810FA05}"/>
          </ac:picMkLst>
        </pc:picChg>
        <pc:picChg chg="del">
          <ac:chgData name="Damian T. Gordon" userId="7469c87ffe94b59c" providerId="LiveId" clId="{C847B7FD-C181-4F90-8B7B-BA429948770D}" dt="2022-11-08T11:18:01.220" v="12" actId="478"/>
          <ac:picMkLst>
            <pc:docMk/>
            <pc:sldMk cId="899303766" sldId="307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10T09:48:42.017" v="217" actId="20577"/>
        <pc:sldMkLst>
          <pc:docMk/>
          <pc:sldMk cId="3660992100" sldId="308"/>
        </pc:sldMkLst>
        <pc:spChg chg="mod">
          <ac:chgData name="Damian T. Gordon" userId="7469c87ffe94b59c" providerId="LiveId" clId="{C847B7FD-C181-4F90-8B7B-BA429948770D}" dt="2022-11-10T09:48:42.017" v="217" actId="20577"/>
          <ac:spMkLst>
            <pc:docMk/>
            <pc:sldMk cId="3660992100" sldId="308"/>
            <ac:spMk id="21" creationId="{7A96CA3B-B75C-43E3-BAE1-5117DC75D65B}"/>
          </ac:spMkLst>
        </pc:spChg>
        <pc:picChg chg="add mod">
          <ac:chgData name="Damian T. Gordon" userId="7469c87ffe94b59c" providerId="LiveId" clId="{C847B7FD-C181-4F90-8B7B-BA429948770D}" dt="2022-11-08T11:18:04.093" v="15"/>
          <ac:picMkLst>
            <pc:docMk/>
            <pc:sldMk cId="3660992100" sldId="308"/>
            <ac:picMk id="2" creationId="{C0659EA7-8248-BF75-BF76-5FC8E13C3188}"/>
          </ac:picMkLst>
        </pc:picChg>
        <pc:picChg chg="del">
          <ac:chgData name="Damian T. Gordon" userId="7469c87ffe94b59c" providerId="LiveId" clId="{C847B7FD-C181-4F90-8B7B-BA429948770D}" dt="2022-11-08T11:18:03.748" v="14" actId="478"/>
          <ac:picMkLst>
            <pc:docMk/>
            <pc:sldMk cId="3660992100" sldId="308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10T09:49:05.472" v="232"/>
        <pc:sldMkLst>
          <pc:docMk/>
          <pc:sldMk cId="28869811" sldId="309"/>
        </pc:sldMkLst>
        <pc:spChg chg="mod">
          <ac:chgData name="Damian T. Gordon" userId="7469c87ffe94b59c" providerId="LiveId" clId="{C847B7FD-C181-4F90-8B7B-BA429948770D}" dt="2022-11-10T09:48:50.223" v="230" actId="20577"/>
          <ac:spMkLst>
            <pc:docMk/>
            <pc:sldMk cId="28869811" sldId="309"/>
            <ac:spMk id="7" creationId="{16A606E7-4AEF-4CF0-92C2-BE5962B16343}"/>
          </ac:spMkLst>
        </pc:spChg>
        <pc:spChg chg="mod">
          <ac:chgData name="Damian T. Gordon" userId="7469c87ffe94b59c" providerId="LiveId" clId="{C847B7FD-C181-4F90-8B7B-BA429948770D}" dt="2022-11-10T09:49:05.472" v="232"/>
          <ac:spMkLst>
            <pc:docMk/>
            <pc:sldMk cId="28869811" sldId="309"/>
            <ac:spMk id="9" creationId="{0A409716-6324-4878-BF5A-EE01F868369E}"/>
          </ac:spMkLst>
        </pc:spChg>
        <pc:spChg chg="mod">
          <ac:chgData name="Damian T. Gordon" userId="7469c87ffe94b59c" providerId="LiveId" clId="{C847B7FD-C181-4F90-8B7B-BA429948770D}" dt="2022-11-10T09:49:03.222" v="231"/>
          <ac:spMkLst>
            <pc:docMk/>
            <pc:sldMk cId="28869811" sldId="309"/>
            <ac:spMk id="13" creationId="{3C095953-2C55-4BD7-97D6-45C533626259}"/>
          </ac:spMkLst>
        </pc:spChg>
        <pc:picChg chg="add mod">
          <ac:chgData name="Damian T. Gordon" userId="7469c87ffe94b59c" providerId="LiveId" clId="{C847B7FD-C181-4F90-8B7B-BA429948770D}" dt="2022-11-08T11:18:06.480" v="17"/>
          <ac:picMkLst>
            <pc:docMk/>
            <pc:sldMk cId="28869811" sldId="309"/>
            <ac:picMk id="2" creationId="{B8E15F94-51D7-3EB0-D6B8-2E8F03B090EC}"/>
          </ac:picMkLst>
        </pc:picChg>
        <pc:picChg chg="del">
          <ac:chgData name="Damian T. Gordon" userId="7469c87ffe94b59c" providerId="LiveId" clId="{C847B7FD-C181-4F90-8B7B-BA429948770D}" dt="2022-11-08T11:18:06.192" v="16" actId="478"/>
          <ac:picMkLst>
            <pc:docMk/>
            <pc:sldMk cId="28869811" sldId="309"/>
            <ac:picMk id="130" creationId="{00000000-0000-0000-0000-000000000000}"/>
          </ac:picMkLst>
        </pc:picChg>
      </pc:sldChg>
      <pc:sldChg chg="addSp delSp modSp del mod">
        <pc:chgData name="Damian T. Gordon" userId="7469c87ffe94b59c" providerId="LiveId" clId="{C847B7FD-C181-4F90-8B7B-BA429948770D}" dt="2022-11-10T09:49:47.554" v="245" actId="47"/>
        <pc:sldMkLst>
          <pc:docMk/>
          <pc:sldMk cId="405344135" sldId="310"/>
        </pc:sldMkLst>
        <pc:spChg chg="add del mod">
          <ac:chgData name="Damian T. Gordon" userId="7469c87ffe94b59c" providerId="LiveId" clId="{C847B7FD-C181-4F90-8B7B-BA429948770D}" dt="2022-11-10T09:49:40.235" v="242" actId="478"/>
          <ac:spMkLst>
            <pc:docMk/>
            <pc:sldMk cId="405344135" sldId="310"/>
            <ac:spMk id="4" creationId="{3F69B066-CEF2-D9EC-759E-70573AB7B1B9}"/>
          </ac:spMkLst>
        </pc:spChg>
        <pc:spChg chg="del">
          <ac:chgData name="Damian T. Gordon" userId="7469c87ffe94b59c" providerId="LiveId" clId="{C847B7FD-C181-4F90-8B7B-BA429948770D}" dt="2022-11-10T09:49:21.596" v="235" actId="478"/>
          <ac:spMkLst>
            <pc:docMk/>
            <pc:sldMk cId="405344135" sldId="310"/>
            <ac:spMk id="7" creationId="{A8B6E62F-2070-476B-9791-8005AA0690D0}"/>
          </ac:spMkLst>
        </pc:spChg>
        <pc:spChg chg="del">
          <ac:chgData name="Damian T. Gordon" userId="7469c87ffe94b59c" providerId="LiveId" clId="{C847B7FD-C181-4F90-8B7B-BA429948770D}" dt="2022-11-10T09:49:20.445" v="234" actId="478"/>
          <ac:spMkLst>
            <pc:docMk/>
            <pc:sldMk cId="405344135" sldId="310"/>
            <ac:spMk id="8" creationId="{4AD5D50F-F728-4CEC-B883-93A9AE609938}"/>
          </ac:spMkLst>
        </pc:spChg>
        <pc:spChg chg="del">
          <ac:chgData name="Damian T. Gordon" userId="7469c87ffe94b59c" providerId="LiveId" clId="{C847B7FD-C181-4F90-8B7B-BA429948770D}" dt="2022-11-10T09:49:23.394" v="236" actId="478"/>
          <ac:spMkLst>
            <pc:docMk/>
            <pc:sldMk cId="405344135" sldId="310"/>
            <ac:spMk id="9" creationId="{D1720FC7-A41F-4AA3-B83A-74847CB07241}"/>
          </ac:spMkLst>
        </pc:spChg>
        <pc:spChg chg="del">
          <ac:chgData name="Damian T. Gordon" userId="7469c87ffe94b59c" providerId="LiveId" clId="{C847B7FD-C181-4F90-8B7B-BA429948770D}" dt="2022-11-10T09:49:26.081" v="238" actId="478"/>
          <ac:spMkLst>
            <pc:docMk/>
            <pc:sldMk cId="405344135" sldId="310"/>
            <ac:spMk id="10" creationId="{4B6C0966-2E70-46FD-A222-DEF63C5AC4AD}"/>
          </ac:spMkLst>
        </pc:spChg>
        <pc:spChg chg="del">
          <ac:chgData name="Damian T. Gordon" userId="7469c87ffe94b59c" providerId="LiveId" clId="{C847B7FD-C181-4F90-8B7B-BA429948770D}" dt="2022-11-10T09:49:33.824" v="240" actId="478"/>
          <ac:spMkLst>
            <pc:docMk/>
            <pc:sldMk cId="405344135" sldId="310"/>
            <ac:spMk id="11" creationId="{DD92D3F3-6503-4583-8EB5-367EEEE1883C}"/>
          </ac:spMkLst>
        </pc:spChg>
        <pc:spChg chg="del">
          <ac:chgData name="Damian T. Gordon" userId="7469c87ffe94b59c" providerId="LiveId" clId="{C847B7FD-C181-4F90-8B7B-BA429948770D}" dt="2022-11-10T09:49:28.815" v="239" actId="478"/>
          <ac:spMkLst>
            <pc:docMk/>
            <pc:sldMk cId="405344135" sldId="310"/>
            <ac:spMk id="12" creationId="{BCFECD97-EE4E-43AE-93CF-91313F0E0E13}"/>
          </ac:spMkLst>
        </pc:spChg>
        <pc:spChg chg="del">
          <ac:chgData name="Damian T. Gordon" userId="7469c87ffe94b59c" providerId="LiveId" clId="{C847B7FD-C181-4F90-8B7B-BA429948770D}" dt="2022-11-10T09:49:24.651" v="237" actId="478"/>
          <ac:spMkLst>
            <pc:docMk/>
            <pc:sldMk cId="405344135" sldId="310"/>
            <ac:spMk id="13" creationId="{5DB81F33-D6A8-45E0-AFF3-BC2C267EB742}"/>
          </ac:spMkLst>
        </pc:spChg>
        <pc:spChg chg="del">
          <ac:chgData name="Damian T. Gordon" userId="7469c87ffe94b59c" providerId="LiveId" clId="{C847B7FD-C181-4F90-8B7B-BA429948770D}" dt="2022-11-10T09:49:41.597" v="243" actId="21"/>
          <ac:spMkLst>
            <pc:docMk/>
            <pc:sldMk cId="405344135" sldId="310"/>
            <ac:spMk id="19" creationId="{E59BE5A5-87B9-4528-96CE-4A1DF6B70757}"/>
          </ac:spMkLst>
        </pc:spChg>
        <pc:spChg chg="del">
          <ac:chgData name="Damian T. Gordon" userId="7469c87ffe94b59c" providerId="LiveId" clId="{C847B7FD-C181-4F90-8B7B-BA429948770D}" dt="2022-11-10T09:49:41.597" v="243" actId="21"/>
          <ac:spMkLst>
            <pc:docMk/>
            <pc:sldMk cId="405344135" sldId="310"/>
            <ac:spMk id="20" creationId="{925C6230-3249-41E0-96FE-995C41F478BD}"/>
          </ac:spMkLst>
        </pc:spChg>
        <pc:spChg chg="del">
          <ac:chgData name="Damian T. Gordon" userId="7469c87ffe94b59c" providerId="LiveId" clId="{C847B7FD-C181-4F90-8B7B-BA429948770D}" dt="2022-11-10T09:49:41.597" v="243" actId="21"/>
          <ac:spMkLst>
            <pc:docMk/>
            <pc:sldMk cId="405344135" sldId="310"/>
            <ac:spMk id="21" creationId="{FFF1B900-8F1E-4831-996C-5CC4530EC1E3}"/>
          </ac:spMkLst>
        </pc:spChg>
        <pc:spChg chg="del">
          <ac:chgData name="Damian T. Gordon" userId="7469c87ffe94b59c" providerId="LiveId" clId="{C847B7FD-C181-4F90-8B7B-BA429948770D}" dt="2022-11-10T09:49:41.597" v="243" actId="21"/>
          <ac:spMkLst>
            <pc:docMk/>
            <pc:sldMk cId="405344135" sldId="310"/>
            <ac:spMk id="22" creationId="{157F4036-955C-4D8D-AD91-3866B82621EA}"/>
          </ac:spMkLst>
        </pc:spChg>
        <pc:spChg chg="del">
          <ac:chgData name="Damian T. Gordon" userId="7469c87ffe94b59c" providerId="LiveId" clId="{C847B7FD-C181-4F90-8B7B-BA429948770D}" dt="2022-11-10T09:49:37.591" v="241" actId="478"/>
          <ac:spMkLst>
            <pc:docMk/>
            <pc:sldMk cId="405344135" sldId="310"/>
            <ac:spMk id="127" creationId="{00000000-0000-0000-0000-000000000000}"/>
          </ac:spMkLst>
        </pc:spChg>
        <pc:spChg chg="del">
          <ac:chgData name="Damian T. Gordon" userId="7469c87ffe94b59c" providerId="LiveId" clId="{C847B7FD-C181-4F90-8B7B-BA429948770D}" dt="2022-11-10T09:49:33.824" v="240" actId="478"/>
          <ac:spMkLst>
            <pc:docMk/>
            <pc:sldMk cId="405344135" sldId="310"/>
            <ac:spMk id="128" creationId="{00000000-0000-0000-0000-000000000000}"/>
          </ac:spMkLst>
        </pc:spChg>
        <pc:spChg chg="del">
          <ac:chgData name="Damian T. Gordon" userId="7469c87ffe94b59c" providerId="LiveId" clId="{C847B7FD-C181-4F90-8B7B-BA429948770D}" dt="2022-11-10T09:49:41.597" v="243" actId="21"/>
          <ac:spMkLst>
            <pc:docMk/>
            <pc:sldMk cId="405344135" sldId="310"/>
            <ac:spMk id="129" creationId="{00000000-0000-0000-0000-000000000000}"/>
          </ac:spMkLst>
        </pc:spChg>
        <pc:picChg chg="add del mod">
          <ac:chgData name="Damian T. Gordon" userId="7469c87ffe94b59c" providerId="LiveId" clId="{C847B7FD-C181-4F90-8B7B-BA429948770D}" dt="2022-11-10T09:49:33.824" v="240" actId="478"/>
          <ac:picMkLst>
            <pc:docMk/>
            <pc:sldMk cId="405344135" sldId="310"/>
            <ac:picMk id="2" creationId="{262015B7-6012-EDAB-0D10-86F355632363}"/>
          </ac:picMkLst>
        </pc:picChg>
        <pc:picChg chg="del">
          <ac:chgData name="Damian T. Gordon" userId="7469c87ffe94b59c" providerId="LiveId" clId="{C847B7FD-C181-4F90-8B7B-BA429948770D}" dt="2022-11-08T11:18:08.951" v="18" actId="478"/>
          <ac:picMkLst>
            <pc:docMk/>
            <pc:sldMk cId="405344135" sldId="310"/>
            <ac:picMk id="130" creationId="{00000000-0000-0000-0000-000000000000}"/>
          </ac:picMkLst>
        </pc:picChg>
        <pc:cxnChg chg="del">
          <ac:chgData name="Damian T. Gordon" userId="7469c87ffe94b59c" providerId="LiveId" clId="{C847B7FD-C181-4F90-8B7B-BA429948770D}" dt="2022-11-10T09:49:41.597" v="243" actId="21"/>
          <ac:cxnSpMkLst>
            <pc:docMk/>
            <pc:sldMk cId="405344135" sldId="310"/>
            <ac:cxnSpMk id="14" creationId="{821A6BEB-354E-4B3F-BB4D-E1630F11743E}"/>
          </ac:cxnSpMkLst>
        </pc:cxnChg>
        <pc:cxnChg chg="del">
          <ac:chgData name="Damian T. Gordon" userId="7469c87ffe94b59c" providerId="LiveId" clId="{C847B7FD-C181-4F90-8B7B-BA429948770D}" dt="2022-11-10T09:49:41.597" v="243" actId="21"/>
          <ac:cxnSpMkLst>
            <pc:docMk/>
            <pc:sldMk cId="405344135" sldId="310"/>
            <ac:cxnSpMk id="15" creationId="{9D4C604B-8CF2-4EF6-AF99-BAF07AE33D7A}"/>
          </ac:cxnSpMkLst>
        </pc:cxnChg>
        <pc:cxnChg chg="del">
          <ac:chgData name="Damian T. Gordon" userId="7469c87ffe94b59c" providerId="LiveId" clId="{C847B7FD-C181-4F90-8B7B-BA429948770D}" dt="2022-11-10T09:49:41.597" v="243" actId="21"/>
          <ac:cxnSpMkLst>
            <pc:docMk/>
            <pc:sldMk cId="405344135" sldId="310"/>
            <ac:cxnSpMk id="16" creationId="{F739140D-06D7-4A85-8217-31E5A0FAA27F}"/>
          </ac:cxnSpMkLst>
        </pc:cxnChg>
        <pc:cxnChg chg="del">
          <ac:chgData name="Damian T. Gordon" userId="7469c87ffe94b59c" providerId="LiveId" clId="{C847B7FD-C181-4F90-8B7B-BA429948770D}" dt="2022-11-10T09:49:41.597" v="243" actId="21"/>
          <ac:cxnSpMkLst>
            <pc:docMk/>
            <pc:sldMk cId="405344135" sldId="310"/>
            <ac:cxnSpMk id="17" creationId="{E708470F-03A0-44EC-9928-61104D7DD573}"/>
          </ac:cxnSpMkLst>
        </pc:cxnChg>
        <pc:cxnChg chg="del">
          <ac:chgData name="Damian T. Gordon" userId="7469c87ffe94b59c" providerId="LiveId" clId="{C847B7FD-C181-4F90-8B7B-BA429948770D}" dt="2022-11-10T09:49:41.597" v="243" actId="21"/>
          <ac:cxnSpMkLst>
            <pc:docMk/>
            <pc:sldMk cId="405344135" sldId="310"/>
            <ac:cxnSpMk id="18" creationId="{30EA0CB5-9C0C-4EF9-BB0C-B5CF75576C72}"/>
          </ac:cxnSpMkLst>
        </pc:cxnChg>
      </pc:sldChg>
      <pc:sldChg chg="addSp delSp modSp mod">
        <pc:chgData name="Damian T. Gordon" userId="7469c87ffe94b59c" providerId="LiveId" clId="{C847B7FD-C181-4F90-8B7B-BA429948770D}" dt="2022-11-08T11:18:11.887" v="21"/>
        <pc:sldMkLst>
          <pc:docMk/>
          <pc:sldMk cId="3566810417" sldId="311"/>
        </pc:sldMkLst>
        <pc:picChg chg="add mod">
          <ac:chgData name="Damian T. Gordon" userId="7469c87ffe94b59c" providerId="LiveId" clId="{C847B7FD-C181-4F90-8B7B-BA429948770D}" dt="2022-11-08T11:18:11.887" v="21"/>
          <ac:picMkLst>
            <pc:docMk/>
            <pc:sldMk cId="3566810417" sldId="311"/>
            <ac:picMk id="2" creationId="{973D81F9-FCD7-3C27-72A2-BEF949864F57}"/>
          </ac:picMkLst>
        </pc:picChg>
        <pc:picChg chg="del">
          <ac:chgData name="Damian T. Gordon" userId="7469c87ffe94b59c" providerId="LiveId" clId="{C847B7FD-C181-4F90-8B7B-BA429948770D}" dt="2022-11-08T11:18:11.601" v="20" actId="478"/>
          <ac:picMkLst>
            <pc:docMk/>
            <pc:sldMk cId="3566810417" sldId="311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21:15" v="60" actId="478"/>
        <pc:sldMkLst>
          <pc:docMk/>
          <pc:sldMk cId="2577070979" sldId="314"/>
        </pc:sldMkLst>
        <pc:spChg chg="del">
          <ac:chgData name="Damian T. Gordon" userId="7469c87ffe94b59c" providerId="LiveId" clId="{C847B7FD-C181-4F90-8B7B-BA429948770D}" dt="2022-11-08T11:21:15" v="60" actId="478"/>
          <ac:spMkLst>
            <pc:docMk/>
            <pc:sldMk cId="2577070979" sldId="314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18.697" v="23"/>
          <ac:picMkLst>
            <pc:docMk/>
            <pc:sldMk cId="2577070979" sldId="314"/>
            <ac:picMk id="4" creationId="{71428C70-793E-8087-C61A-CD4EE188056E}"/>
          </ac:picMkLst>
        </pc:picChg>
        <pc:picChg chg="del">
          <ac:chgData name="Damian T. Gordon" userId="7469c87ffe94b59c" providerId="LiveId" clId="{C847B7FD-C181-4F90-8B7B-BA429948770D}" dt="2022-11-08T11:18:18.361" v="22" actId="478"/>
          <ac:picMkLst>
            <pc:docMk/>
            <pc:sldMk cId="2577070979" sldId="31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21:16.682" v="61" actId="478"/>
        <pc:sldMkLst>
          <pc:docMk/>
          <pc:sldMk cId="734640130" sldId="317"/>
        </pc:sldMkLst>
        <pc:spChg chg="del">
          <ac:chgData name="Damian T. Gordon" userId="7469c87ffe94b59c" providerId="LiveId" clId="{C847B7FD-C181-4F90-8B7B-BA429948770D}" dt="2022-11-08T11:21:16.682" v="61" actId="478"/>
          <ac:spMkLst>
            <pc:docMk/>
            <pc:sldMk cId="734640130" sldId="317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21.236" v="25"/>
          <ac:picMkLst>
            <pc:docMk/>
            <pc:sldMk cId="734640130" sldId="317"/>
            <ac:picMk id="4" creationId="{A7847FBA-25D2-88E6-24D6-92E233485A17}"/>
          </ac:picMkLst>
        </pc:picChg>
        <pc:picChg chg="del">
          <ac:chgData name="Damian T. Gordon" userId="7469c87ffe94b59c" providerId="LiveId" clId="{C847B7FD-C181-4F90-8B7B-BA429948770D}" dt="2022-11-08T11:18:20.893" v="24" actId="478"/>
          <ac:picMkLst>
            <pc:docMk/>
            <pc:sldMk cId="734640130" sldId="317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21:17.934" v="62" actId="478"/>
        <pc:sldMkLst>
          <pc:docMk/>
          <pc:sldMk cId="825700365" sldId="318"/>
        </pc:sldMkLst>
        <pc:spChg chg="del">
          <ac:chgData name="Damian T. Gordon" userId="7469c87ffe94b59c" providerId="LiveId" clId="{C847B7FD-C181-4F90-8B7B-BA429948770D}" dt="2022-11-08T11:21:17.934" v="62" actId="478"/>
          <ac:spMkLst>
            <pc:docMk/>
            <pc:sldMk cId="825700365" sldId="318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23.921" v="27"/>
          <ac:picMkLst>
            <pc:docMk/>
            <pc:sldMk cId="825700365" sldId="318"/>
            <ac:picMk id="4" creationId="{4DDFB354-317A-9710-226B-3CC5E67E6164}"/>
          </ac:picMkLst>
        </pc:picChg>
        <pc:picChg chg="del">
          <ac:chgData name="Damian T. Gordon" userId="7469c87ffe94b59c" providerId="LiveId" clId="{C847B7FD-C181-4F90-8B7B-BA429948770D}" dt="2022-11-08T11:18:23.552" v="26" actId="478"/>
          <ac:picMkLst>
            <pc:docMk/>
            <pc:sldMk cId="825700365" sldId="318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21:19.503" v="63" actId="478"/>
        <pc:sldMkLst>
          <pc:docMk/>
          <pc:sldMk cId="3256830489" sldId="319"/>
        </pc:sldMkLst>
        <pc:spChg chg="del">
          <ac:chgData name="Damian T. Gordon" userId="7469c87ffe94b59c" providerId="LiveId" clId="{C847B7FD-C181-4F90-8B7B-BA429948770D}" dt="2022-11-08T11:21:19.503" v="63" actId="478"/>
          <ac:spMkLst>
            <pc:docMk/>
            <pc:sldMk cId="3256830489" sldId="319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26.795" v="29"/>
          <ac:picMkLst>
            <pc:docMk/>
            <pc:sldMk cId="3256830489" sldId="319"/>
            <ac:picMk id="4" creationId="{84C9896E-6A62-74BD-81F6-40E202E51689}"/>
          </ac:picMkLst>
        </pc:picChg>
        <pc:picChg chg="del">
          <ac:chgData name="Damian T. Gordon" userId="7469c87ffe94b59c" providerId="LiveId" clId="{C847B7FD-C181-4F90-8B7B-BA429948770D}" dt="2022-11-08T11:18:26.468" v="28" actId="478"/>
          <ac:picMkLst>
            <pc:docMk/>
            <pc:sldMk cId="3256830489" sldId="319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21:21.118" v="64" actId="478"/>
        <pc:sldMkLst>
          <pc:docMk/>
          <pc:sldMk cId="3632482988" sldId="320"/>
        </pc:sldMkLst>
        <pc:spChg chg="del">
          <ac:chgData name="Damian T. Gordon" userId="7469c87ffe94b59c" providerId="LiveId" clId="{C847B7FD-C181-4F90-8B7B-BA429948770D}" dt="2022-11-08T11:21:21.118" v="64" actId="478"/>
          <ac:spMkLst>
            <pc:docMk/>
            <pc:sldMk cId="3632482988" sldId="320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29.495" v="31"/>
          <ac:picMkLst>
            <pc:docMk/>
            <pc:sldMk cId="3632482988" sldId="320"/>
            <ac:picMk id="4" creationId="{869D8985-03EF-76A9-FFED-0C743C7E1A12}"/>
          </ac:picMkLst>
        </pc:picChg>
        <pc:picChg chg="del">
          <ac:chgData name="Damian T. Gordon" userId="7469c87ffe94b59c" providerId="LiveId" clId="{C847B7FD-C181-4F90-8B7B-BA429948770D}" dt="2022-11-08T11:18:29.182" v="30" actId="478"/>
          <ac:picMkLst>
            <pc:docMk/>
            <pc:sldMk cId="3632482988" sldId="320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21:03.039" v="59" actId="478"/>
        <pc:sldMkLst>
          <pc:docMk/>
          <pc:sldMk cId="3867004499" sldId="321"/>
        </pc:sldMkLst>
        <pc:spChg chg="del">
          <ac:chgData name="Damian T. Gordon" userId="7469c87ffe94b59c" providerId="LiveId" clId="{C847B7FD-C181-4F90-8B7B-BA429948770D}" dt="2022-11-08T11:21:03.039" v="59" actId="478"/>
          <ac:spMkLst>
            <pc:docMk/>
            <pc:sldMk cId="3867004499" sldId="321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34.966" v="35"/>
          <ac:picMkLst>
            <pc:docMk/>
            <pc:sldMk cId="3867004499" sldId="321"/>
            <ac:picMk id="4" creationId="{1139A9B2-AD9D-40BC-B775-78B620F1A9BF}"/>
          </ac:picMkLst>
        </pc:picChg>
        <pc:picChg chg="del">
          <ac:chgData name="Damian T. Gordon" userId="7469c87ffe94b59c" providerId="LiveId" clId="{C847B7FD-C181-4F90-8B7B-BA429948770D}" dt="2022-11-08T11:18:34.652" v="34" actId="478"/>
          <ac:picMkLst>
            <pc:docMk/>
            <pc:sldMk cId="3867004499" sldId="321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20:59.712" v="58" actId="478"/>
        <pc:sldMkLst>
          <pc:docMk/>
          <pc:sldMk cId="1469032528" sldId="322"/>
        </pc:sldMkLst>
        <pc:spChg chg="del">
          <ac:chgData name="Damian T. Gordon" userId="7469c87ffe94b59c" providerId="LiveId" clId="{C847B7FD-C181-4F90-8B7B-BA429948770D}" dt="2022-11-08T11:20:59.712" v="58" actId="478"/>
          <ac:spMkLst>
            <pc:docMk/>
            <pc:sldMk cId="1469032528" sldId="322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37.502" v="37"/>
          <ac:picMkLst>
            <pc:docMk/>
            <pc:sldMk cId="1469032528" sldId="322"/>
            <ac:picMk id="5" creationId="{457766D9-FA90-82B5-7E62-A747153BF0E0}"/>
          </ac:picMkLst>
        </pc:picChg>
        <pc:picChg chg="del">
          <ac:chgData name="Damian T. Gordon" userId="7469c87ffe94b59c" providerId="LiveId" clId="{C847B7FD-C181-4F90-8B7B-BA429948770D}" dt="2022-11-08T11:18:37.163" v="36" actId="478"/>
          <ac:picMkLst>
            <pc:docMk/>
            <pc:sldMk cId="1469032528" sldId="322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21:22.736" v="65" actId="478"/>
        <pc:sldMkLst>
          <pc:docMk/>
          <pc:sldMk cId="3480949251" sldId="323"/>
        </pc:sldMkLst>
        <pc:spChg chg="del">
          <ac:chgData name="Damian T. Gordon" userId="7469c87ffe94b59c" providerId="LiveId" clId="{C847B7FD-C181-4F90-8B7B-BA429948770D}" dt="2022-11-08T11:21:22.736" v="65" actId="478"/>
          <ac:spMkLst>
            <pc:docMk/>
            <pc:sldMk cId="3480949251" sldId="323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32.118" v="33"/>
          <ac:picMkLst>
            <pc:docMk/>
            <pc:sldMk cId="3480949251" sldId="323"/>
            <ac:picMk id="4" creationId="{3A4C197D-2C43-7A0D-BAA2-C4470CF8519F}"/>
          </ac:picMkLst>
        </pc:picChg>
        <pc:picChg chg="del">
          <ac:chgData name="Damian T. Gordon" userId="7469c87ffe94b59c" providerId="LiveId" clId="{C847B7FD-C181-4F90-8B7B-BA429948770D}" dt="2022-11-08T11:18:31.839" v="32" actId="478"/>
          <ac:picMkLst>
            <pc:docMk/>
            <pc:sldMk cId="3480949251" sldId="323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19:17.623" v="57" actId="478"/>
        <pc:sldMkLst>
          <pc:docMk/>
          <pc:sldMk cId="2278440302" sldId="324"/>
        </pc:sldMkLst>
        <pc:spChg chg="del">
          <ac:chgData name="Damian T. Gordon" userId="7469c87ffe94b59c" providerId="LiveId" clId="{C847B7FD-C181-4F90-8B7B-BA429948770D}" dt="2022-11-08T11:19:17.623" v="57" actId="478"/>
          <ac:spMkLst>
            <pc:docMk/>
            <pc:sldMk cId="2278440302" sldId="324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39.891" v="39"/>
          <ac:picMkLst>
            <pc:docMk/>
            <pc:sldMk cId="2278440302" sldId="324"/>
            <ac:picMk id="5" creationId="{23ACDE2E-C3FB-44BA-D1FF-08F19489F5EF}"/>
          </ac:picMkLst>
        </pc:picChg>
        <pc:picChg chg="del">
          <ac:chgData name="Damian T. Gordon" userId="7469c87ffe94b59c" providerId="LiveId" clId="{C847B7FD-C181-4F90-8B7B-BA429948770D}" dt="2022-11-08T11:18:39.579" v="38" actId="478"/>
          <ac:picMkLst>
            <pc:docMk/>
            <pc:sldMk cId="2278440302" sldId="32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19:04.125" v="51" actId="478"/>
        <pc:sldMkLst>
          <pc:docMk/>
          <pc:sldMk cId="102250311" sldId="325"/>
        </pc:sldMkLst>
        <pc:spChg chg="del">
          <ac:chgData name="Damian T. Gordon" userId="7469c87ffe94b59c" providerId="LiveId" clId="{C847B7FD-C181-4F90-8B7B-BA429948770D}" dt="2022-11-08T11:19:04.125" v="51" actId="478"/>
          <ac:spMkLst>
            <pc:docMk/>
            <pc:sldMk cId="102250311" sldId="325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49.632" v="47"/>
          <ac:picMkLst>
            <pc:docMk/>
            <pc:sldMk cId="102250311" sldId="325"/>
            <ac:picMk id="4" creationId="{E3EF274C-CDD8-D5F5-39B3-748EA6584E19}"/>
          </ac:picMkLst>
        </pc:picChg>
        <pc:picChg chg="del">
          <ac:chgData name="Damian T. Gordon" userId="7469c87ffe94b59c" providerId="LiveId" clId="{C847B7FD-C181-4F90-8B7B-BA429948770D}" dt="2022-11-08T11:18:49.370" v="46" actId="478"/>
          <ac:picMkLst>
            <pc:docMk/>
            <pc:sldMk cId="102250311" sldId="32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19:14.983" v="56" actId="478"/>
        <pc:sldMkLst>
          <pc:docMk/>
          <pc:sldMk cId="800111216" sldId="326"/>
        </pc:sldMkLst>
        <pc:spChg chg="del mod">
          <ac:chgData name="Damian T. Gordon" userId="7469c87ffe94b59c" providerId="LiveId" clId="{C847B7FD-C181-4F90-8B7B-BA429948770D}" dt="2022-11-08T11:19:14.983" v="56" actId="478"/>
          <ac:spMkLst>
            <pc:docMk/>
            <pc:sldMk cId="800111216" sldId="326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42.282" v="41"/>
          <ac:picMkLst>
            <pc:docMk/>
            <pc:sldMk cId="800111216" sldId="326"/>
            <ac:picMk id="4" creationId="{B46748CC-E0D1-B769-8A5E-DD14B4FB4BE2}"/>
          </ac:picMkLst>
        </pc:picChg>
        <pc:picChg chg="del">
          <ac:chgData name="Damian T. Gordon" userId="7469c87ffe94b59c" providerId="LiveId" clId="{C847B7FD-C181-4F90-8B7B-BA429948770D}" dt="2022-11-08T11:18:41.989" v="40" actId="478"/>
          <ac:picMkLst>
            <pc:docMk/>
            <pc:sldMk cId="800111216" sldId="326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19:09.734" v="53" actId="478"/>
        <pc:sldMkLst>
          <pc:docMk/>
          <pc:sldMk cId="1275449492" sldId="327"/>
        </pc:sldMkLst>
        <pc:spChg chg="del">
          <ac:chgData name="Damian T. Gordon" userId="7469c87ffe94b59c" providerId="LiveId" clId="{C847B7FD-C181-4F90-8B7B-BA429948770D}" dt="2022-11-08T11:19:09.734" v="53" actId="478"/>
          <ac:spMkLst>
            <pc:docMk/>
            <pc:sldMk cId="1275449492" sldId="327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44.643" v="43"/>
          <ac:picMkLst>
            <pc:docMk/>
            <pc:sldMk cId="1275449492" sldId="327"/>
            <ac:picMk id="4" creationId="{2AE03EE0-F601-5268-51CC-A823D841CFC2}"/>
          </ac:picMkLst>
        </pc:picChg>
        <pc:picChg chg="del">
          <ac:chgData name="Damian T. Gordon" userId="7469c87ffe94b59c" providerId="LiveId" clId="{C847B7FD-C181-4F90-8B7B-BA429948770D}" dt="2022-11-08T11:18:44.406" v="42" actId="478"/>
          <ac:picMkLst>
            <pc:docMk/>
            <pc:sldMk cId="1275449492" sldId="327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19:00.720" v="50" actId="478"/>
        <pc:sldMkLst>
          <pc:docMk/>
          <pc:sldMk cId="2005057095" sldId="328"/>
        </pc:sldMkLst>
        <pc:spChg chg="del">
          <ac:chgData name="Damian T. Gordon" userId="7469c87ffe94b59c" providerId="LiveId" clId="{C847B7FD-C181-4F90-8B7B-BA429948770D}" dt="2022-11-08T11:19:00.720" v="50" actId="478"/>
          <ac:spMkLst>
            <pc:docMk/>
            <pc:sldMk cId="2005057095" sldId="328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51.986" v="49"/>
          <ac:picMkLst>
            <pc:docMk/>
            <pc:sldMk cId="2005057095" sldId="328"/>
            <ac:picMk id="4" creationId="{A584A094-679B-322F-7C26-0B218941E606}"/>
          </ac:picMkLst>
        </pc:picChg>
        <pc:picChg chg="del">
          <ac:chgData name="Damian T. Gordon" userId="7469c87ffe94b59c" providerId="LiveId" clId="{C847B7FD-C181-4F90-8B7B-BA429948770D}" dt="2022-11-08T11:18:51.683" v="48" actId="478"/>
          <ac:picMkLst>
            <pc:docMk/>
            <pc:sldMk cId="2005057095" sldId="328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19:07.424" v="52" actId="478"/>
        <pc:sldMkLst>
          <pc:docMk/>
          <pc:sldMk cId="1674038915" sldId="329"/>
        </pc:sldMkLst>
        <pc:spChg chg="del">
          <ac:chgData name="Damian T. Gordon" userId="7469c87ffe94b59c" providerId="LiveId" clId="{C847B7FD-C181-4F90-8B7B-BA429948770D}" dt="2022-11-08T11:19:07.424" v="52" actId="478"/>
          <ac:spMkLst>
            <pc:docMk/>
            <pc:sldMk cId="1674038915" sldId="329"/>
            <ac:spMk id="132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08T11:18:47.213" v="45"/>
          <ac:picMkLst>
            <pc:docMk/>
            <pc:sldMk cId="1674038915" sldId="329"/>
            <ac:picMk id="4" creationId="{3DF96780-FECF-B6BD-670B-411BA7BF8AF3}"/>
          </ac:picMkLst>
        </pc:picChg>
        <pc:picChg chg="del">
          <ac:chgData name="Damian T. Gordon" userId="7469c87ffe94b59c" providerId="LiveId" clId="{C847B7FD-C181-4F90-8B7B-BA429948770D}" dt="2022-11-08T11:18:46.923" v="44" actId="478"/>
          <ac:picMkLst>
            <pc:docMk/>
            <pc:sldMk cId="1674038915" sldId="329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847B7FD-C181-4F90-8B7B-BA429948770D}" dt="2022-11-08T11:17:50.494" v="5"/>
        <pc:sldMkLst>
          <pc:docMk/>
          <pc:sldMk cId="247921123" sldId="331"/>
        </pc:sldMkLst>
        <pc:picChg chg="add mod">
          <ac:chgData name="Damian T. Gordon" userId="7469c87ffe94b59c" providerId="LiveId" clId="{C847B7FD-C181-4F90-8B7B-BA429948770D}" dt="2022-11-08T11:17:50.494" v="5"/>
          <ac:picMkLst>
            <pc:docMk/>
            <pc:sldMk cId="247921123" sldId="331"/>
            <ac:picMk id="2" creationId="{EFCEC215-CD3E-5AAC-BAD9-8C2A05959917}"/>
          </ac:picMkLst>
        </pc:picChg>
        <pc:picChg chg="del">
          <ac:chgData name="Damian T. Gordon" userId="7469c87ffe94b59c" providerId="LiveId" clId="{C847B7FD-C181-4F90-8B7B-BA429948770D}" dt="2022-11-08T11:17:50.126" v="4" actId="478"/>
          <ac:picMkLst>
            <pc:docMk/>
            <pc:sldMk cId="247921123" sldId="331"/>
            <ac:picMk id="130" creationId="{00000000-0000-0000-0000-000000000000}"/>
          </ac:picMkLst>
        </pc:picChg>
      </pc:sldChg>
      <pc:sldChg chg="addSp delSp modSp add mod ord">
        <pc:chgData name="Damian T. Gordon" userId="7469c87ffe94b59c" providerId="LiveId" clId="{C847B7FD-C181-4F90-8B7B-BA429948770D}" dt="2022-11-10T09:51:59.639" v="287" actId="478"/>
        <pc:sldMkLst>
          <pc:docMk/>
          <pc:sldMk cId="1229665863" sldId="332"/>
        </pc:sldMkLst>
        <pc:spChg chg="add del mod">
          <ac:chgData name="Damian T. Gordon" userId="7469c87ffe94b59c" providerId="LiveId" clId="{C847B7FD-C181-4F90-8B7B-BA429948770D}" dt="2022-11-10T09:50:30.745" v="271" actId="21"/>
          <ac:spMkLst>
            <pc:docMk/>
            <pc:sldMk cId="1229665863" sldId="332"/>
            <ac:spMk id="2" creationId="{EF87DB79-A2FF-EEA0-03DF-0689AE141DF0}"/>
          </ac:spMkLst>
        </pc:spChg>
        <pc:spChg chg="add del mod">
          <ac:chgData name="Damian T. Gordon" userId="7469c87ffe94b59c" providerId="LiveId" clId="{C847B7FD-C181-4F90-8B7B-BA429948770D}" dt="2022-11-10T09:51:57.429" v="286" actId="478"/>
          <ac:spMkLst>
            <pc:docMk/>
            <pc:sldMk cId="1229665863" sldId="332"/>
            <ac:spMk id="3" creationId="{71E2673F-CE35-BE4F-30E8-7BA5B663F968}"/>
          </ac:spMkLst>
        </pc:spChg>
        <pc:spChg chg="mod">
          <ac:chgData name="Damian T. Gordon" userId="7469c87ffe94b59c" providerId="LiveId" clId="{C847B7FD-C181-4F90-8B7B-BA429948770D}" dt="2022-11-10T09:47:36.189" v="166" actId="1036"/>
          <ac:spMkLst>
            <pc:docMk/>
            <pc:sldMk cId="1229665863" sldId="332"/>
            <ac:spMk id="5" creationId="{4CDE42F3-587A-8351-4765-C8C4A738DBA3}"/>
          </ac:spMkLst>
        </pc:spChg>
        <pc:spChg chg="add del mod">
          <ac:chgData name="Damian T. Gordon" userId="7469c87ffe94b59c" providerId="LiveId" clId="{C847B7FD-C181-4F90-8B7B-BA429948770D}" dt="2022-11-10T09:50:30.745" v="271" actId="21"/>
          <ac:spMkLst>
            <pc:docMk/>
            <pc:sldMk cId="1229665863" sldId="332"/>
            <ac:spMk id="6" creationId="{84959392-6122-1BB9-0FCB-1DF224EB4B19}"/>
          </ac:spMkLst>
        </pc:spChg>
        <pc:spChg chg="add mod">
          <ac:chgData name="Damian T. Gordon" userId="7469c87ffe94b59c" providerId="LiveId" clId="{C847B7FD-C181-4F90-8B7B-BA429948770D}" dt="2022-11-10T09:50:32.689" v="272"/>
          <ac:spMkLst>
            <pc:docMk/>
            <pc:sldMk cId="1229665863" sldId="332"/>
            <ac:spMk id="8" creationId="{2CCFE75F-C2B4-6E1E-37BA-D81256C5C6D2}"/>
          </ac:spMkLst>
        </pc:spChg>
        <pc:spChg chg="add mod">
          <ac:chgData name="Damian T. Gordon" userId="7469c87ffe94b59c" providerId="LiveId" clId="{C847B7FD-C181-4F90-8B7B-BA429948770D}" dt="2022-11-10T09:50:32.689" v="272"/>
          <ac:spMkLst>
            <pc:docMk/>
            <pc:sldMk cId="1229665863" sldId="332"/>
            <ac:spMk id="9" creationId="{91E1E5E5-2CC2-E218-E2B7-EC163D7749A5}"/>
          </ac:spMkLst>
        </pc:spChg>
        <pc:spChg chg="add mod">
          <ac:chgData name="Damian T. Gordon" userId="7469c87ffe94b59c" providerId="LiveId" clId="{C847B7FD-C181-4F90-8B7B-BA429948770D}" dt="2022-11-10T09:50:32.689" v="272"/>
          <ac:spMkLst>
            <pc:docMk/>
            <pc:sldMk cId="1229665863" sldId="332"/>
            <ac:spMk id="10" creationId="{433BF428-B836-8150-3E98-50F2E632E030}"/>
          </ac:spMkLst>
        </pc:spChg>
        <pc:spChg chg="add mod ord">
          <ac:chgData name="Damian T. Gordon" userId="7469c87ffe94b59c" providerId="LiveId" clId="{C847B7FD-C181-4F90-8B7B-BA429948770D}" dt="2022-11-10T09:50:54.412" v="275" actId="171"/>
          <ac:spMkLst>
            <pc:docMk/>
            <pc:sldMk cId="1229665863" sldId="332"/>
            <ac:spMk id="12" creationId="{4851E91A-4F98-CB89-8FE4-09D86C2BBFF3}"/>
          </ac:spMkLst>
        </pc:spChg>
        <pc:spChg chg="add del mod">
          <ac:chgData name="Damian T. Gordon" userId="7469c87ffe94b59c" providerId="LiveId" clId="{C847B7FD-C181-4F90-8B7B-BA429948770D}" dt="2022-11-10T09:51:57.429" v="286" actId="478"/>
          <ac:spMkLst>
            <pc:docMk/>
            <pc:sldMk cId="1229665863" sldId="332"/>
            <ac:spMk id="14" creationId="{DD8153DE-543C-B5FC-F874-C583DF597979}"/>
          </ac:spMkLst>
        </pc:spChg>
        <pc:spChg chg="mod">
          <ac:chgData name="Damian T. Gordon" userId="7469c87ffe94b59c" providerId="LiveId" clId="{C847B7FD-C181-4F90-8B7B-BA429948770D}" dt="2022-11-10T09:46:41.469" v="103" actId="1035"/>
          <ac:spMkLst>
            <pc:docMk/>
            <pc:sldMk cId="1229665863" sldId="332"/>
            <ac:spMk id="92" creationId="{00000000-0000-0000-0000-000000000000}"/>
          </ac:spMkLst>
        </pc:spChg>
        <pc:spChg chg="del mod">
          <ac:chgData name="Damian T. Gordon" userId="7469c87ffe94b59c" providerId="LiveId" clId="{C847B7FD-C181-4F90-8B7B-BA429948770D}" dt="2022-11-10T09:51:59.639" v="287" actId="478"/>
          <ac:spMkLst>
            <pc:docMk/>
            <pc:sldMk cId="1229665863" sldId="332"/>
            <ac:spMk id="93" creationId="{00000000-0000-0000-0000-000000000000}"/>
          </ac:spMkLst>
        </pc:spChg>
        <pc:spChg chg="del mod">
          <ac:chgData name="Damian T. Gordon" userId="7469c87ffe94b59c" providerId="LiveId" clId="{C847B7FD-C181-4F90-8B7B-BA429948770D}" dt="2022-11-10T09:46:45.625" v="104" actId="478"/>
          <ac:spMkLst>
            <pc:docMk/>
            <pc:sldMk cId="1229665863" sldId="332"/>
            <ac:spMk id="94" creationId="{00000000-0000-0000-0000-000000000000}"/>
          </ac:spMkLst>
        </pc:spChg>
        <pc:spChg chg="del mod">
          <ac:chgData name="Damian T. Gordon" userId="7469c87ffe94b59c" providerId="LiveId" clId="{C847B7FD-C181-4F90-8B7B-BA429948770D}" dt="2022-11-10T09:50:30.745" v="271" actId="21"/>
          <ac:spMkLst>
            <pc:docMk/>
            <pc:sldMk cId="1229665863" sldId="332"/>
            <ac:spMk id="96" creationId="{00000000-0000-0000-0000-000000000000}"/>
          </ac:spMkLst>
        </pc:spChg>
        <pc:spChg chg="mod">
          <ac:chgData name="Damian T. Gordon" userId="7469c87ffe94b59c" providerId="LiveId" clId="{C847B7FD-C181-4F90-8B7B-BA429948770D}" dt="2022-11-10T09:46:41.469" v="103" actId="1035"/>
          <ac:spMkLst>
            <pc:docMk/>
            <pc:sldMk cId="1229665863" sldId="332"/>
            <ac:spMk id="97" creationId="{00000000-0000-0000-0000-000000000000}"/>
          </ac:spMkLst>
        </pc:spChg>
        <pc:graphicFrameChg chg="mod">
          <ac:chgData name="Damian T. Gordon" userId="7469c87ffe94b59c" providerId="LiveId" clId="{C847B7FD-C181-4F90-8B7B-BA429948770D}" dt="2022-11-10T09:47:28.770" v="150" actId="1035"/>
          <ac:graphicFrameMkLst>
            <pc:docMk/>
            <pc:sldMk cId="1229665863" sldId="332"/>
            <ac:graphicFrameMk id="4" creationId="{FAF438D7-DE5F-1948-27AB-543238AFEF09}"/>
          </ac:graphicFrameMkLst>
        </pc:graphicFrameChg>
        <pc:picChg chg="add del mod">
          <ac:chgData name="Damian T. Gordon" userId="7469c87ffe94b59c" providerId="LiveId" clId="{C847B7FD-C181-4F90-8B7B-BA429948770D}" dt="2022-11-10T09:50:30.745" v="271" actId="21"/>
          <ac:picMkLst>
            <pc:docMk/>
            <pc:sldMk cId="1229665863" sldId="332"/>
            <ac:picMk id="7" creationId="{FD28824A-4FA2-D93E-CF65-5EDF7159833B}"/>
          </ac:picMkLst>
        </pc:picChg>
        <pc:picChg chg="add mod">
          <ac:chgData name="Damian T. Gordon" userId="7469c87ffe94b59c" providerId="LiveId" clId="{C847B7FD-C181-4F90-8B7B-BA429948770D}" dt="2022-11-10T09:50:32.689" v="272"/>
          <ac:picMkLst>
            <pc:docMk/>
            <pc:sldMk cId="1229665863" sldId="332"/>
            <ac:picMk id="11" creationId="{D7658BC9-9AE2-A695-A188-6AF7C01EA5FC}"/>
          </ac:picMkLst>
        </pc:picChg>
      </pc:sldChg>
      <pc:sldChg chg="addSp delSp modSp add">
        <pc:chgData name="Damian T. Gordon" userId="7469c87ffe94b59c" providerId="LiveId" clId="{C847B7FD-C181-4F90-8B7B-BA429948770D}" dt="2022-11-10T09:51:19.934" v="280" actId="1076"/>
        <pc:sldMkLst>
          <pc:docMk/>
          <pc:sldMk cId="3218116889" sldId="333"/>
        </pc:sldMkLst>
        <pc:spChg chg="add mod">
          <ac:chgData name="Damian T. Gordon" userId="7469c87ffe94b59c" providerId="LiveId" clId="{C847B7FD-C181-4F90-8B7B-BA429948770D}" dt="2022-11-10T09:49:43.499" v="244"/>
          <ac:spMkLst>
            <pc:docMk/>
            <pc:sldMk cId="3218116889" sldId="333"/>
            <ac:spMk id="3" creationId="{F1F57F95-31C5-4E80-1A9E-B6CB1FA80BFA}"/>
          </ac:spMkLst>
        </pc:spChg>
        <pc:spChg chg="add mod">
          <ac:chgData name="Damian T. Gordon" userId="7469c87ffe94b59c" providerId="LiveId" clId="{C847B7FD-C181-4F90-8B7B-BA429948770D}" dt="2022-11-10T09:49:43.499" v="244"/>
          <ac:spMkLst>
            <pc:docMk/>
            <pc:sldMk cId="3218116889" sldId="333"/>
            <ac:spMk id="16" creationId="{FE15086E-0F07-DF46-F38A-E63094A03505}"/>
          </ac:spMkLst>
        </pc:spChg>
        <pc:spChg chg="add mod">
          <ac:chgData name="Damian T. Gordon" userId="7469c87ffe94b59c" providerId="LiveId" clId="{C847B7FD-C181-4F90-8B7B-BA429948770D}" dt="2022-11-10T09:49:43.499" v="244"/>
          <ac:spMkLst>
            <pc:docMk/>
            <pc:sldMk cId="3218116889" sldId="333"/>
            <ac:spMk id="17" creationId="{C579B21B-7407-6CC6-5F90-385AA0EC6046}"/>
          </ac:spMkLst>
        </pc:spChg>
        <pc:spChg chg="add mod">
          <ac:chgData name="Damian T. Gordon" userId="7469c87ffe94b59c" providerId="LiveId" clId="{C847B7FD-C181-4F90-8B7B-BA429948770D}" dt="2022-11-10T09:49:43.499" v="244"/>
          <ac:spMkLst>
            <pc:docMk/>
            <pc:sldMk cId="3218116889" sldId="333"/>
            <ac:spMk id="18" creationId="{BE42E327-D048-194C-2C8F-3DC5399F5D51}"/>
          </ac:spMkLst>
        </pc:spChg>
        <pc:spChg chg="add mod">
          <ac:chgData name="Damian T. Gordon" userId="7469c87ffe94b59c" providerId="LiveId" clId="{C847B7FD-C181-4F90-8B7B-BA429948770D}" dt="2022-11-10T09:49:43.499" v="244"/>
          <ac:spMkLst>
            <pc:docMk/>
            <pc:sldMk cId="3218116889" sldId="333"/>
            <ac:spMk id="19" creationId="{899A3219-F761-C6EC-9DC9-9B5A2D582880}"/>
          </ac:spMkLst>
        </pc:spChg>
        <pc:picChg chg="add del mod">
          <ac:chgData name="Damian T. Gordon" userId="7469c87ffe94b59c" providerId="LiveId" clId="{C847B7FD-C181-4F90-8B7B-BA429948770D}" dt="2022-11-10T09:51:07.774" v="277" actId="478"/>
          <ac:picMkLst>
            <pc:docMk/>
            <pc:sldMk cId="3218116889" sldId="333"/>
            <ac:picMk id="20" creationId="{B369772E-8924-99A5-EEFB-2D3B4A2D0164}"/>
          </ac:picMkLst>
        </pc:picChg>
        <pc:picChg chg="add mod">
          <ac:chgData name="Damian T. Gordon" userId="7469c87ffe94b59c" providerId="LiveId" clId="{C847B7FD-C181-4F90-8B7B-BA429948770D}" dt="2022-11-10T09:51:19.934" v="280" actId="1076"/>
          <ac:picMkLst>
            <pc:docMk/>
            <pc:sldMk cId="3218116889" sldId="333"/>
            <ac:picMk id="21" creationId="{86BF79D3-B9FE-FFA0-9609-A033C1F750AF}"/>
          </ac:picMkLst>
        </pc:picChg>
        <pc:cxnChg chg="add mod">
          <ac:chgData name="Damian T. Gordon" userId="7469c87ffe94b59c" providerId="LiveId" clId="{C847B7FD-C181-4F90-8B7B-BA429948770D}" dt="2022-11-10T09:49:43.499" v="244"/>
          <ac:cxnSpMkLst>
            <pc:docMk/>
            <pc:sldMk cId="3218116889" sldId="333"/>
            <ac:cxnSpMk id="4" creationId="{F8687322-9BB5-99F8-3BDF-CA284508EAF6}"/>
          </ac:cxnSpMkLst>
        </pc:cxnChg>
        <pc:cxnChg chg="add mod">
          <ac:chgData name="Damian T. Gordon" userId="7469c87ffe94b59c" providerId="LiveId" clId="{C847B7FD-C181-4F90-8B7B-BA429948770D}" dt="2022-11-10T09:49:43.499" v="244"/>
          <ac:cxnSpMkLst>
            <pc:docMk/>
            <pc:sldMk cId="3218116889" sldId="333"/>
            <ac:cxnSpMk id="5" creationId="{86E881E4-AA1E-8F0E-F6DE-4D317BF357C8}"/>
          </ac:cxnSpMkLst>
        </pc:cxnChg>
        <pc:cxnChg chg="add mod">
          <ac:chgData name="Damian T. Gordon" userId="7469c87ffe94b59c" providerId="LiveId" clId="{C847B7FD-C181-4F90-8B7B-BA429948770D}" dt="2022-11-10T09:49:43.499" v="244"/>
          <ac:cxnSpMkLst>
            <pc:docMk/>
            <pc:sldMk cId="3218116889" sldId="333"/>
            <ac:cxnSpMk id="6" creationId="{FB39BFDB-4B00-B866-8CD4-33EC36DF22A0}"/>
          </ac:cxnSpMkLst>
        </pc:cxnChg>
        <pc:cxnChg chg="add mod">
          <ac:chgData name="Damian T. Gordon" userId="7469c87ffe94b59c" providerId="LiveId" clId="{C847B7FD-C181-4F90-8B7B-BA429948770D}" dt="2022-11-10T09:49:43.499" v="244"/>
          <ac:cxnSpMkLst>
            <pc:docMk/>
            <pc:sldMk cId="3218116889" sldId="333"/>
            <ac:cxnSpMk id="14" creationId="{B58507C5-D8BB-E14E-228B-EF5C9FB7C582}"/>
          </ac:cxnSpMkLst>
        </pc:cxnChg>
        <pc:cxnChg chg="add mod">
          <ac:chgData name="Damian T. Gordon" userId="7469c87ffe94b59c" providerId="LiveId" clId="{C847B7FD-C181-4F90-8B7B-BA429948770D}" dt="2022-11-10T09:49:43.499" v="244"/>
          <ac:cxnSpMkLst>
            <pc:docMk/>
            <pc:sldMk cId="3218116889" sldId="333"/>
            <ac:cxnSpMk id="15" creationId="{D62E44BD-F7AD-F855-C69F-10BF3AABA7BC}"/>
          </ac:cxnSpMkLst>
        </pc:cxnChg>
      </pc:sldChg>
      <pc:sldChg chg="addSp delSp modSp add mod">
        <pc:chgData name="Damian T. Gordon" userId="7469c87ffe94b59c" providerId="LiveId" clId="{C847B7FD-C181-4F90-8B7B-BA429948770D}" dt="2022-11-10T09:51:48.661" v="284" actId="478"/>
        <pc:sldMkLst>
          <pc:docMk/>
          <pc:sldMk cId="2904722965" sldId="334"/>
        </pc:sldMkLst>
        <pc:spChg chg="add mod">
          <ac:chgData name="Damian T. Gordon" userId="7469c87ffe94b59c" providerId="LiveId" clId="{C847B7FD-C181-4F90-8B7B-BA429948770D}" dt="2022-11-10T09:50:34.631" v="273"/>
          <ac:spMkLst>
            <pc:docMk/>
            <pc:sldMk cId="2904722965" sldId="334"/>
            <ac:spMk id="2" creationId="{C53ADB6F-693C-A621-6DE2-A6E17F8C6540}"/>
          </ac:spMkLst>
        </pc:spChg>
        <pc:spChg chg="add mod">
          <ac:chgData name="Damian T. Gordon" userId="7469c87ffe94b59c" providerId="LiveId" clId="{C847B7FD-C181-4F90-8B7B-BA429948770D}" dt="2022-11-10T09:50:34.631" v="273"/>
          <ac:spMkLst>
            <pc:docMk/>
            <pc:sldMk cId="2904722965" sldId="334"/>
            <ac:spMk id="4" creationId="{7F30F29C-3EC4-2E87-EC24-F117038F1BD9}"/>
          </ac:spMkLst>
        </pc:spChg>
        <pc:spChg chg="add mod">
          <ac:chgData name="Damian T. Gordon" userId="7469c87ffe94b59c" providerId="LiveId" clId="{C847B7FD-C181-4F90-8B7B-BA429948770D}" dt="2022-11-10T09:50:34.631" v="273"/>
          <ac:spMkLst>
            <pc:docMk/>
            <pc:sldMk cId="2904722965" sldId="334"/>
            <ac:spMk id="5" creationId="{14C64DC7-0348-34EF-A14C-BBF18D5E4D2D}"/>
          </ac:spMkLst>
        </pc:spChg>
        <pc:spChg chg="add mod ord">
          <ac:chgData name="Damian T. Gordon" userId="7469c87ffe94b59c" providerId="LiveId" clId="{C847B7FD-C181-4F90-8B7B-BA429948770D}" dt="2022-11-10T09:51:42.436" v="282" actId="171"/>
          <ac:spMkLst>
            <pc:docMk/>
            <pc:sldMk cId="2904722965" sldId="334"/>
            <ac:spMk id="7" creationId="{D921E991-4B40-7670-36FE-8FF08F59AD4C}"/>
          </ac:spMkLst>
        </pc:spChg>
        <pc:spChg chg="del">
          <ac:chgData name="Damian T. Gordon" userId="7469c87ffe94b59c" providerId="LiveId" clId="{C847B7FD-C181-4F90-8B7B-BA429948770D}" dt="2022-11-10T09:51:48.661" v="284" actId="478"/>
          <ac:spMkLst>
            <pc:docMk/>
            <pc:sldMk cId="2904722965" sldId="334"/>
            <ac:spMk id="93" creationId="{00000000-0000-0000-0000-000000000000}"/>
          </ac:spMkLst>
        </pc:spChg>
        <pc:spChg chg="del">
          <ac:chgData name="Damian T. Gordon" userId="7469c87ffe94b59c" providerId="LiveId" clId="{C847B7FD-C181-4F90-8B7B-BA429948770D}" dt="2022-11-10T09:51:45.821" v="283" actId="478"/>
          <ac:spMkLst>
            <pc:docMk/>
            <pc:sldMk cId="2904722965" sldId="334"/>
            <ac:spMk id="94" creationId="{00000000-0000-0000-0000-000000000000}"/>
          </ac:spMkLst>
        </pc:spChg>
        <pc:spChg chg="ord">
          <ac:chgData name="Damian T. Gordon" userId="7469c87ffe94b59c" providerId="LiveId" clId="{C847B7FD-C181-4F90-8B7B-BA429948770D}" dt="2022-11-10T09:50:25.080" v="270" actId="166"/>
          <ac:spMkLst>
            <pc:docMk/>
            <pc:sldMk cId="2904722965" sldId="334"/>
            <ac:spMk id="97" creationId="{00000000-0000-0000-0000-000000000000}"/>
          </ac:spMkLst>
        </pc:spChg>
        <pc:picChg chg="add mod">
          <ac:chgData name="Damian T. Gordon" userId="7469c87ffe94b59c" providerId="LiveId" clId="{C847B7FD-C181-4F90-8B7B-BA429948770D}" dt="2022-11-10T09:50:34.631" v="273"/>
          <ac:picMkLst>
            <pc:docMk/>
            <pc:sldMk cId="2904722965" sldId="334"/>
            <ac:picMk id="6" creationId="{B48C378E-EF2C-86E4-D16F-8B78054C6991}"/>
          </ac:picMkLst>
        </pc:picChg>
        <pc:picChg chg="mod">
          <ac:chgData name="Damian T. Gordon" userId="7469c87ffe94b59c" providerId="LiveId" clId="{C847B7FD-C181-4F90-8B7B-BA429948770D}" dt="2022-11-10T09:50:18.137" v="269" actId="1035"/>
          <ac:picMkLst>
            <pc:docMk/>
            <pc:sldMk cId="2904722965" sldId="334"/>
            <ac:picMk id="2050" creationId="{C37C9FFA-90BD-24EB-A309-A50DDF46397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493ae7ee2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f493ae7ee2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0332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493ae7ee2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f493ae7ee2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0914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493ae7ee2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f493ae7ee2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23975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493ae7ee2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f493ae7ee2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257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493ae7ee2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f493ae7ee2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6174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493ae7ee2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f493ae7ee2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1033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53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76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9"/>
          <p:cNvSpPr txBox="1">
            <a:spLocks noGrp="1"/>
          </p:cNvSpPr>
          <p:nvPr>
            <p:ph type="title"/>
          </p:nvPr>
        </p:nvSpPr>
        <p:spPr>
          <a:xfrm>
            <a:off x="311700" y="482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2400" b="1" dirty="0">
                <a:solidFill>
                  <a:srgbClr val="1A7D94"/>
                </a:solidFill>
                <a:latin typeface="Roboto"/>
                <a:ea typeface="Roboto"/>
                <a:cs typeface="Roboto"/>
                <a:sym typeface="Roboto"/>
              </a:rPr>
              <a:t>Blended Learning International Train the Train (BLITT)</a:t>
            </a:r>
            <a:endParaRPr sz="2400" b="1" dirty="0">
              <a:solidFill>
                <a:srgbClr val="1A7D9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97415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 b="1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JOURNAL </a:t>
            </a:r>
            <a:r>
              <a:rPr lang="it" sz="28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(A4)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" sz="28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Damian Gordon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Lecturer in Computer Science</a:t>
            </a:r>
            <a:endParaRPr sz="20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80" name="Google Shape;380;p39"/>
          <p:cNvCxnSpPr/>
          <p:nvPr/>
        </p:nvCxnSpPr>
        <p:spPr>
          <a:xfrm rot="10800000" flipH="1">
            <a:off x="608750" y="1115225"/>
            <a:ext cx="7926300" cy="12300"/>
          </a:xfrm>
          <a:prstGeom prst="straightConnector1">
            <a:avLst/>
          </a:prstGeom>
          <a:noFill/>
          <a:ln w="76200" cap="flat" cmpd="sng">
            <a:solidFill>
              <a:srgbClr val="1A7D9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BD78D3-22B0-0E8B-6610-0CAE162D4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493ae7ee2_0_198"/>
          <p:cNvSpPr txBox="1"/>
          <p:nvPr/>
        </p:nvSpPr>
        <p:spPr>
          <a:xfrm>
            <a:off x="311700" y="4293550"/>
            <a:ext cx="2910900" cy="3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200" b="1" i="0" u="none" strike="noStrike" cap="none">
                <a:solidFill>
                  <a:srgbClr val="F1F4F4"/>
                </a:solidFill>
                <a:latin typeface="Calibri"/>
                <a:ea typeface="Calibri"/>
                <a:cs typeface="Calibri"/>
                <a:sym typeface="Calibri"/>
              </a:rPr>
              <a:t>Who’s presenting?</a:t>
            </a:r>
            <a:endParaRPr sz="1200" b="1" i="0" u="none" strike="noStrike" cap="none">
              <a:solidFill>
                <a:srgbClr val="F1F4F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f493ae7ee2_0_198"/>
          <p:cNvSpPr txBox="1"/>
          <p:nvPr/>
        </p:nvSpPr>
        <p:spPr>
          <a:xfrm>
            <a:off x="459700" y="507900"/>
            <a:ext cx="67611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it" sz="3000" b="1" dirty="0">
                <a:solidFill>
                  <a:srgbClr val="223457"/>
                </a:solidFill>
                <a:latin typeface="Calibri"/>
                <a:ea typeface="Calibri"/>
                <a:cs typeface="Calibri"/>
                <a:sym typeface="Calibri"/>
              </a:rPr>
              <a:t>Teaching Activity</a:t>
            </a:r>
            <a:endParaRPr sz="3000" b="1" i="0" u="none" strike="noStrike" cap="none" dirty="0">
              <a:solidFill>
                <a:srgbClr val="22345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f493ae7ee2_0_198"/>
          <p:cNvSpPr txBox="1">
            <a:spLocks noGrp="1"/>
          </p:cNvSpPr>
          <p:nvPr>
            <p:ph type="subTitle" idx="1"/>
          </p:nvPr>
        </p:nvSpPr>
        <p:spPr>
          <a:xfrm flipH="1">
            <a:off x="459575" y="1117286"/>
            <a:ext cx="8366400" cy="8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" lvl="0" indent="0" algn="l" rtl="0">
              <a:spcBef>
                <a:spcPts val="0"/>
              </a:spcBef>
              <a:spcAft>
                <a:spcPts val="0"/>
              </a:spcAft>
              <a:buClr>
                <a:srgbClr val="223457"/>
              </a:buClr>
              <a:buSzPts val="2800"/>
            </a:pPr>
            <a:r>
              <a:rPr lang="en-GB" dirty="0">
                <a:solidFill>
                  <a:srgbClr val="223457"/>
                </a:solidFill>
              </a:rPr>
              <a:t>You just need to do 10 hours of blended learning, so that could do 4 hours online, and 6 in the classroom, or 2 hours in the classroom and 8 online or any mixture you want.</a:t>
            </a:r>
          </a:p>
        </p:txBody>
      </p:sp>
      <p:sp>
        <p:nvSpPr>
          <p:cNvPr id="2" name="Google Shape;128;p19">
            <a:extLst>
              <a:ext uri="{FF2B5EF4-FFF2-40B4-BE49-F238E27FC236}">
                <a16:creationId xmlns:a16="http://schemas.microsoft.com/office/drawing/2014/main" id="{A33DF1DE-AB4B-41DF-F27E-4781ABB4D2AD}"/>
              </a:ext>
            </a:extLst>
          </p:cNvPr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129;p19">
            <a:extLst>
              <a:ext uri="{FF2B5EF4-FFF2-40B4-BE49-F238E27FC236}">
                <a16:creationId xmlns:a16="http://schemas.microsoft.com/office/drawing/2014/main" id="{6D703882-7D30-2667-B1CE-4664A96C2B97}"/>
              </a:ext>
            </a:extLst>
          </p:cNvPr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379;p39">
            <a:extLst>
              <a:ext uri="{FF2B5EF4-FFF2-40B4-BE49-F238E27FC236}">
                <a16:creationId xmlns:a16="http://schemas.microsoft.com/office/drawing/2014/main" id="{12AF670B-084B-AFD9-0E0A-59F170858126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B35021-4031-116B-3A1D-58BABF830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75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493ae7ee2_0_198"/>
          <p:cNvSpPr txBox="1"/>
          <p:nvPr/>
        </p:nvSpPr>
        <p:spPr>
          <a:xfrm>
            <a:off x="311700" y="4293550"/>
            <a:ext cx="2910900" cy="3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200" b="1" i="0" u="none" strike="noStrike" cap="none">
                <a:solidFill>
                  <a:srgbClr val="F1F4F4"/>
                </a:solidFill>
                <a:latin typeface="Calibri"/>
                <a:ea typeface="Calibri"/>
                <a:cs typeface="Calibri"/>
                <a:sym typeface="Calibri"/>
              </a:rPr>
              <a:t>Who’s presenting?</a:t>
            </a:r>
            <a:endParaRPr sz="1200" b="1" i="0" u="none" strike="noStrike" cap="none">
              <a:solidFill>
                <a:srgbClr val="F1F4F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f493ae7ee2_0_198"/>
          <p:cNvSpPr txBox="1"/>
          <p:nvPr/>
        </p:nvSpPr>
        <p:spPr>
          <a:xfrm>
            <a:off x="459700" y="507900"/>
            <a:ext cx="67611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it" sz="3000" b="1" dirty="0">
                <a:solidFill>
                  <a:srgbClr val="223457"/>
                </a:solidFill>
                <a:latin typeface="Calibri"/>
                <a:ea typeface="Calibri"/>
                <a:cs typeface="Calibri"/>
                <a:sym typeface="Calibri"/>
              </a:rPr>
              <a:t>Teaching Activity</a:t>
            </a:r>
            <a:endParaRPr sz="3000" b="1" i="0" u="none" strike="noStrike" cap="none" dirty="0">
              <a:solidFill>
                <a:srgbClr val="22345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f493ae7ee2_0_198"/>
          <p:cNvSpPr txBox="1">
            <a:spLocks noGrp="1"/>
          </p:cNvSpPr>
          <p:nvPr>
            <p:ph type="subTitle" idx="1"/>
          </p:nvPr>
        </p:nvSpPr>
        <p:spPr>
          <a:xfrm flipH="1">
            <a:off x="459575" y="1117286"/>
            <a:ext cx="8366400" cy="8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Clr>
                <a:srgbClr val="223457"/>
              </a:buClr>
              <a:buSzPts val="2800"/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3457"/>
                </a:solidFill>
              </a:rPr>
              <a:t>For each lesson, can you record the following information:</a:t>
            </a: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3457"/>
                </a:solidFill>
              </a:rPr>
              <a:t>Title of the Lesson</a:t>
            </a: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3457"/>
                </a:solidFill>
              </a:rPr>
              <a:t>Date and Time of Lesson</a:t>
            </a: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3457"/>
                </a:solidFill>
              </a:rPr>
              <a:t>Expected Class size</a:t>
            </a: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3457"/>
                </a:solidFill>
              </a:rPr>
              <a:t>Location of the Lesson</a:t>
            </a:r>
          </a:p>
          <a:p>
            <a:pPr marL="50800" lvl="0" indent="0" algn="l" rtl="0">
              <a:spcBef>
                <a:spcPts val="0"/>
              </a:spcBef>
              <a:spcAft>
                <a:spcPts val="0"/>
              </a:spcAft>
              <a:buClr>
                <a:srgbClr val="223457"/>
              </a:buClr>
              <a:buSzPts val="2800"/>
            </a:pPr>
            <a:endParaRPr lang="en-GB" dirty="0">
              <a:solidFill>
                <a:srgbClr val="223457"/>
              </a:solidFill>
            </a:endParaRPr>
          </a:p>
        </p:txBody>
      </p:sp>
      <p:sp>
        <p:nvSpPr>
          <p:cNvPr id="2" name="Google Shape;128;p19">
            <a:extLst>
              <a:ext uri="{FF2B5EF4-FFF2-40B4-BE49-F238E27FC236}">
                <a16:creationId xmlns:a16="http://schemas.microsoft.com/office/drawing/2014/main" id="{A33DF1DE-AB4B-41DF-F27E-4781ABB4D2AD}"/>
              </a:ext>
            </a:extLst>
          </p:cNvPr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129;p19">
            <a:extLst>
              <a:ext uri="{FF2B5EF4-FFF2-40B4-BE49-F238E27FC236}">
                <a16:creationId xmlns:a16="http://schemas.microsoft.com/office/drawing/2014/main" id="{6D703882-7D30-2667-B1CE-4664A96C2B97}"/>
              </a:ext>
            </a:extLst>
          </p:cNvPr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379;p39">
            <a:extLst>
              <a:ext uri="{FF2B5EF4-FFF2-40B4-BE49-F238E27FC236}">
                <a16:creationId xmlns:a16="http://schemas.microsoft.com/office/drawing/2014/main" id="{12AF670B-084B-AFD9-0E0A-59F170858126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B35021-4031-116B-3A1D-58BABF830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533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493ae7ee2_0_198"/>
          <p:cNvSpPr txBox="1"/>
          <p:nvPr/>
        </p:nvSpPr>
        <p:spPr>
          <a:xfrm>
            <a:off x="311700" y="4293550"/>
            <a:ext cx="2910900" cy="3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200" b="1" i="0" u="none" strike="noStrike" cap="none">
                <a:solidFill>
                  <a:srgbClr val="F1F4F4"/>
                </a:solidFill>
                <a:latin typeface="Calibri"/>
                <a:ea typeface="Calibri"/>
                <a:cs typeface="Calibri"/>
                <a:sym typeface="Calibri"/>
              </a:rPr>
              <a:t>Who’s presenting?</a:t>
            </a:r>
            <a:endParaRPr sz="1200" b="1" i="0" u="none" strike="noStrike" cap="none">
              <a:solidFill>
                <a:srgbClr val="F1F4F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f493ae7ee2_0_198"/>
          <p:cNvSpPr txBox="1"/>
          <p:nvPr/>
        </p:nvSpPr>
        <p:spPr>
          <a:xfrm>
            <a:off x="459700" y="507900"/>
            <a:ext cx="67611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it" sz="3000" b="1" dirty="0">
                <a:solidFill>
                  <a:srgbClr val="223457"/>
                </a:solidFill>
                <a:latin typeface="Calibri"/>
                <a:ea typeface="Calibri"/>
                <a:cs typeface="Calibri"/>
                <a:sym typeface="Calibri"/>
              </a:rPr>
              <a:t>Teaching Activity</a:t>
            </a:r>
            <a:endParaRPr sz="3000" b="1" i="0" u="none" strike="noStrike" cap="none" dirty="0">
              <a:solidFill>
                <a:srgbClr val="22345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f493ae7ee2_0_198"/>
          <p:cNvSpPr txBox="1">
            <a:spLocks noGrp="1"/>
          </p:cNvSpPr>
          <p:nvPr>
            <p:ph type="subTitle" idx="1"/>
          </p:nvPr>
        </p:nvSpPr>
        <p:spPr>
          <a:xfrm flipH="1">
            <a:off x="459575" y="1117286"/>
            <a:ext cx="8366400" cy="8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Clr>
                <a:srgbClr val="223457"/>
              </a:buClr>
              <a:buSzPts val="2800"/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3457"/>
                </a:solidFill>
              </a:rPr>
              <a:t>Consider these questions BEFORE the lesson:</a:t>
            </a:r>
          </a:p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Clr>
                <a:srgbClr val="223457"/>
              </a:buClr>
              <a:buSzPts val="2800"/>
              <a:buFont typeface="Arial" panose="020B0604020202020204" pitchFamily="34" charset="0"/>
              <a:buChar char="•"/>
            </a:pPr>
            <a:endParaRPr lang="en-GB" dirty="0">
              <a:solidFill>
                <a:srgbClr val="223457"/>
              </a:solidFill>
            </a:endParaRP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23457"/>
                </a:solidFill>
              </a:rPr>
              <a:t>What are the key points of the lesson?</a:t>
            </a: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23457"/>
                </a:solidFill>
              </a:rPr>
              <a:t>How was this lesson taught previously?</a:t>
            </a: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23457"/>
                </a:solidFill>
              </a:rPr>
              <a:t>What changes are you planning to make?</a:t>
            </a: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223457"/>
              </a:solidFill>
            </a:endParaRPr>
          </a:p>
          <a:p>
            <a:pPr marL="50800" lvl="0" indent="0" algn="l" rtl="0">
              <a:spcBef>
                <a:spcPts val="0"/>
              </a:spcBef>
              <a:spcAft>
                <a:spcPts val="0"/>
              </a:spcAft>
              <a:buClr>
                <a:srgbClr val="223457"/>
              </a:buClr>
              <a:buSzPts val="2800"/>
            </a:pPr>
            <a:endParaRPr lang="en-GB" dirty="0">
              <a:solidFill>
                <a:srgbClr val="223457"/>
              </a:solidFill>
            </a:endParaRPr>
          </a:p>
        </p:txBody>
      </p:sp>
      <p:sp>
        <p:nvSpPr>
          <p:cNvPr id="2" name="Google Shape;128;p19">
            <a:extLst>
              <a:ext uri="{FF2B5EF4-FFF2-40B4-BE49-F238E27FC236}">
                <a16:creationId xmlns:a16="http://schemas.microsoft.com/office/drawing/2014/main" id="{A33DF1DE-AB4B-41DF-F27E-4781ABB4D2AD}"/>
              </a:ext>
            </a:extLst>
          </p:cNvPr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129;p19">
            <a:extLst>
              <a:ext uri="{FF2B5EF4-FFF2-40B4-BE49-F238E27FC236}">
                <a16:creationId xmlns:a16="http://schemas.microsoft.com/office/drawing/2014/main" id="{6D703882-7D30-2667-B1CE-4664A96C2B97}"/>
              </a:ext>
            </a:extLst>
          </p:cNvPr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379;p39">
            <a:extLst>
              <a:ext uri="{FF2B5EF4-FFF2-40B4-BE49-F238E27FC236}">
                <a16:creationId xmlns:a16="http://schemas.microsoft.com/office/drawing/2014/main" id="{12AF670B-084B-AFD9-0E0A-59F170858126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B35021-4031-116B-3A1D-58BABF830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694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493ae7ee2_0_198"/>
          <p:cNvSpPr txBox="1"/>
          <p:nvPr/>
        </p:nvSpPr>
        <p:spPr>
          <a:xfrm>
            <a:off x="311700" y="4293550"/>
            <a:ext cx="2910900" cy="3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200" b="1" i="0" u="none" strike="noStrike" cap="none">
                <a:solidFill>
                  <a:srgbClr val="F1F4F4"/>
                </a:solidFill>
                <a:latin typeface="Calibri"/>
                <a:ea typeface="Calibri"/>
                <a:cs typeface="Calibri"/>
                <a:sym typeface="Calibri"/>
              </a:rPr>
              <a:t>Who’s presenting?</a:t>
            </a:r>
            <a:endParaRPr sz="1200" b="1" i="0" u="none" strike="noStrike" cap="none">
              <a:solidFill>
                <a:srgbClr val="F1F4F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f493ae7ee2_0_198"/>
          <p:cNvSpPr txBox="1"/>
          <p:nvPr/>
        </p:nvSpPr>
        <p:spPr>
          <a:xfrm>
            <a:off x="459700" y="507900"/>
            <a:ext cx="67611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it" sz="3000" b="1" dirty="0">
                <a:solidFill>
                  <a:srgbClr val="223457"/>
                </a:solidFill>
                <a:latin typeface="Calibri"/>
                <a:ea typeface="Calibri"/>
                <a:cs typeface="Calibri"/>
                <a:sym typeface="Calibri"/>
              </a:rPr>
              <a:t>Teaching Activity</a:t>
            </a:r>
            <a:endParaRPr sz="3000" b="1" i="0" u="none" strike="noStrike" cap="none" dirty="0">
              <a:solidFill>
                <a:srgbClr val="22345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f493ae7ee2_0_198"/>
          <p:cNvSpPr txBox="1">
            <a:spLocks noGrp="1"/>
          </p:cNvSpPr>
          <p:nvPr>
            <p:ph type="subTitle" idx="1"/>
          </p:nvPr>
        </p:nvSpPr>
        <p:spPr>
          <a:xfrm flipH="1">
            <a:off x="459575" y="1117286"/>
            <a:ext cx="8366400" cy="8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Clr>
                <a:srgbClr val="223457"/>
              </a:buClr>
              <a:buSzPts val="2800"/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3457"/>
                </a:solidFill>
              </a:rPr>
              <a:t>Consider these questions AFTER the lesson:</a:t>
            </a:r>
          </a:p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Clr>
                <a:srgbClr val="223457"/>
              </a:buClr>
              <a:buSzPts val="2800"/>
              <a:buFont typeface="Arial" panose="020B0604020202020204" pitchFamily="34" charset="0"/>
              <a:buChar char="•"/>
            </a:pPr>
            <a:endParaRPr lang="en-GB" dirty="0">
              <a:solidFill>
                <a:srgbClr val="223457"/>
              </a:solidFill>
            </a:endParaRP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23457"/>
                </a:solidFill>
              </a:rPr>
              <a:t>What went well?</a:t>
            </a: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23457"/>
                </a:solidFill>
              </a:rPr>
              <a:t>What went badly?</a:t>
            </a: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23457"/>
                </a:solidFill>
              </a:rPr>
              <a:t>What surprised me?</a:t>
            </a:r>
          </a:p>
          <a:p>
            <a:pPr marL="1422400" lvl="2" indent="-457200" algn="l">
              <a:buClr>
                <a:srgbClr val="223457"/>
              </a:buClr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223457"/>
              </a:solidFill>
            </a:endParaRPr>
          </a:p>
          <a:p>
            <a:pPr marL="50800" lvl="0" indent="0" algn="l" rtl="0">
              <a:spcBef>
                <a:spcPts val="0"/>
              </a:spcBef>
              <a:spcAft>
                <a:spcPts val="0"/>
              </a:spcAft>
              <a:buClr>
                <a:srgbClr val="223457"/>
              </a:buClr>
              <a:buSzPts val="2800"/>
            </a:pPr>
            <a:endParaRPr lang="en-GB" dirty="0">
              <a:solidFill>
                <a:srgbClr val="223457"/>
              </a:solidFill>
            </a:endParaRPr>
          </a:p>
        </p:txBody>
      </p:sp>
      <p:sp>
        <p:nvSpPr>
          <p:cNvPr id="2" name="Google Shape;128;p19">
            <a:extLst>
              <a:ext uri="{FF2B5EF4-FFF2-40B4-BE49-F238E27FC236}">
                <a16:creationId xmlns:a16="http://schemas.microsoft.com/office/drawing/2014/main" id="{A33DF1DE-AB4B-41DF-F27E-4781ABB4D2AD}"/>
              </a:ext>
            </a:extLst>
          </p:cNvPr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129;p19">
            <a:extLst>
              <a:ext uri="{FF2B5EF4-FFF2-40B4-BE49-F238E27FC236}">
                <a16:creationId xmlns:a16="http://schemas.microsoft.com/office/drawing/2014/main" id="{6D703882-7D30-2667-B1CE-4664A96C2B97}"/>
              </a:ext>
            </a:extLst>
          </p:cNvPr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379;p39">
            <a:extLst>
              <a:ext uri="{FF2B5EF4-FFF2-40B4-BE49-F238E27FC236}">
                <a16:creationId xmlns:a16="http://schemas.microsoft.com/office/drawing/2014/main" id="{12AF670B-084B-AFD9-0E0A-59F170858126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B35021-4031-116B-3A1D-58BABF830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42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493ae7ee2_0_198"/>
          <p:cNvSpPr txBox="1"/>
          <p:nvPr/>
        </p:nvSpPr>
        <p:spPr>
          <a:xfrm>
            <a:off x="311700" y="4293550"/>
            <a:ext cx="2910900" cy="3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200" b="1" i="0" u="none" strike="noStrike" cap="none">
                <a:solidFill>
                  <a:srgbClr val="F1F4F4"/>
                </a:solidFill>
                <a:latin typeface="Calibri"/>
                <a:ea typeface="Calibri"/>
                <a:cs typeface="Calibri"/>
                <a:sym typeface="Calibri"/>
              </a:rPr>
              <a:t>Who’s presenting?</a:t>
            </a:r>
            <a:endParaRPr sz="1200" b="1" i="0" u="none" strike="noStrike" cap="none">
              <a:solidFill>
                <a:srgbClr val="F1F4F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f493ae7ee2_0_198"/>
          <p:cNvSpPr txBox="1"/>
          <p:nvPr/>
        </p:nvSpPr>
        <p:spPr>
          <a:xfrm>
            <a:off x="459700" y="507900"/>
            <a:ext cx="67611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it" sz="3000" b="1" dirty="0">
                <a:solidFill>
                  <a:srgbClr val="223457"/>
                </a:solidFill>
                <a:latin typeface="Calibri"/>
                <a:ea typeface="Calibri"/>
                <a:cs typeface="Calibri"/>
                <a:sym typeface="Calibri"/>
              </a:rPr>
              <a:t>Teaching Activity: Sample</a:t>
            </a:r>
            <a:endParaRPr sz="3000" b="1" i="0" u="none" strike="noStrike" cap="none" dirty="0">
              <a:solidFill>
                <a:srgbClr val="22345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28;p19">
            <a:extLst>
              <a:ext uri="{FF2B5EF4-FFF2-40B4-BE49-F238E27FC236}">
                <a16:creationId xmlns:a16="http://schemas.microsoft.com/office/drawing/2014/main" id="{A33DF1DE-AB4B-41DF-F27E-4781ABB4D2AD}"/>
              </a:ext>
            </a:extLst>
          </p:cNvPr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129;p19">
            <a:extLst>
              <a:ext uri="{FF2B5EF4-FFF2-40B4-BE49-F238E27FC236}">
                <a16:creationId xmlns:a16="http://schemas.microsoft.com/office/drawing/2014/main" id="{6D703882-7D30-2667-B1CE-4664A96C2B97}"/>
              </a:ext>
            </a:extLst>
          </p:cNvPr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379;p39">
            <a:extLst>
              <a:ext uri="{FF2B5EF4-FFF2-40B4-BE49-F238E27FC236}">
                <a16:creationId xmlns:a16="http://schemas.microsoft.com/office/drawing/2014/main" id="{12AF670B-084B-AFD9-0E0A-59F170858126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B35021-4031-116B-3A1D-58BABF830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17BDCE-BAA8-E141-4F23-640B06C392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3200" dirty="0"/>
          </a:p>
          <a:p>
            <a:endParaRPr lang="en-IE" sz="3200" dirty="0"/>
          </a:p>
          <a:p>
            <a:r>
              <a:rPr lang="en-IE" sz="3200" dirty="0"/>
              <a:t>Sample on following pages:</a:t>
            </a:r>
          </a:p>
        </p:txBody>
      </p:sp>
    </p:spTree>
    <p:extLst>
      <p:ext uri="{BB962C8B-B14F-4D97-AF65-F5344CB8AC3E}">
        <p14:creationId xmlns:p14="http://schemas.microsoft.com/office/powerpoint/2010/main" val="2247842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E55AE48-3C52-0B0A-2535-F32DBF3C5E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14382"/>
              </p:ext>
            </p:extLst>
          </p:nvPr>
        </p:nvGraphicFramePr>
        <p:xfrm>
          <a:off x="41591" y="433841"/>
          <a:ext cx="9060817" cy="427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8813880" imgH="4159080" progId="PBrush">
                  <p:embed/>
                </p:oleObj>
              </mc:Choice>
              <mc:Fallback>
                <p:oleObj name="Bitmap Image" r:id="rId3" imgW="8813880" imgH="4159080" progId="PBrush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E55AE48-3C52-0B0A-2535-F32DBF3C5E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591" y="433841"/>
                        <a:ext cx="9060817" cy="4275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6057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that's all folks">
            <a:extLst>
              <a:ext uri="{FF2B5EF4-FFF2-40B4-BE49-F238E27FC236}">
                <a16:creationId xmlns:a16="http://schemas.microsoft.com/office/drawing/2014/main" id="{4E5EAFC0-31C7-478B-AE1B-47A2464B5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5575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228</Words>
  <Application>Microsoft Office PowerPoint</Application>
  <PresentationFormat>On-screen Show (16:9)</PresentationFormat>
  <Paragraphs>40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Roboto</vt:lpstr>
      <vt:lpstr>Simple Light</vt:lpstr>
      <vt:lpstr>Bitmap Image</vt:lpstr>
      <vt:lpstr>Blended Learning International Train the Train (BLITT)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Blended Learning</dc:title>
  <cp:lastModifiedBy>Damian T. Gordon</cp:lastModifiedBy>
  <cp:revision>31</cp:revision>
  <dcterms:modified xsi:type="dcterms:W3CDTF">2022-11-21T15:26:19Z</dcterms:modified>
</cp:coreProperties>
</file>