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82" r:id="rId2"/>
    <p:sldId id="504" r:id="rId3"/>
    <p:sldId id="575" r:id="rId4"/>
    <p:sldId id="631" r:id="rId5"/>
    <p:sldId id="632" r:id="rId6"/>
    <p:sldId id="634" r:id="rId7"/>
    <p:sldId id="633" r:id="rId8"/>
    <p:sldId id="609" r:id="rId9"/>
    <p:sldId id="593" r:id="rId10"/>
    <p:sldId id="576" r:id="rId11"/>
    <p:sldId id="578" r:id="rId12"/>
    <p:sldId id="577" r:id="rId13"/>
    <p:sldId id="582" r:id="rId14"/>
    <p:sldId id="579" r:id="rId15"/>
    <p:sldId id="586" r:id="rId16"/>
    <p:sldId id="587" r:id="rId17"/>
    <p:sldId id="589" r:id="rId18"/>
    <p:sldId id="590" r:id="rId19"/>
    <p:sldId id="635" r:id="rId20"/>
    <p:sldId id="624" r:id="rId21"/>
    <p:sldId id="583" r:id="rId22"/>
    <p:sldId id="591" r:id="rId23"/>
    <p:sldId id="595" r:id="rId24"/>
    <p:sldId id="597" r:id="rId25"/>
    <p:sldId id="598" r:id="rId26"/>
    <p:sldId id="599" r:id="rId27"/>
    <p:sldId id="610" r:id="rId28"/>
    <p:sldId id="605" r:id="rId29"/>
    <p:sldId id="606" r:id="rId30"/>
    <p:sldId id="607" r:id="rId31"/>
    <p:sldId id="608" r:id="rId32"/>
    <p:sldId id="600" r:id="rId33"/>
    <p:sldId id="594" r:id="rId34"/>
    <p:sldId id="636" r:id="rId35"/>
    <p:sldId id="625" r:id="rId36"/>
    <p:sldId id="601" r:id="rId37"/>
    <p:sldId id="616" r:id="rId38"/>
    <p:sldId id="620" r:id="rId39"/>
    <p:sldId id="621" r:id="rId40"/>
    <p:sldId id="623" r:id="rId41"/>
    <p:sldId id="622" r:id="rId42"/>
    <p:sldId id="617" r:id="rId43"/>
    <p:sldId id="618" r:id="rId44"/>
    <p:sldId id="626" r:id="rId45"/>
    <p:sldId id="627" r:id="rId46"/>
    <p:sldId id="611" r:id="rId47"/>
    <p:sldId id="628" r:id="rId48"/>
    <p:sldId id="629" r:id="rId49"/>
    <p:sldId id="637" r:id="rId50"/>
    <p:sldId id="630" r:id="rId51"/>
    <p:sldId id="639" r:id="rId52"/>
    <p:sldId id="638" r:id="rId53"/>
    <p:sldId id="330" r:id="rId5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FF00"/>
    <a:srgbClr val="92D05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0A1DA-9133-4D5D-8C61-3AF287B424BD}" v="1131" dt="2022-12-04T13:20:50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DCE0A1DA-9133-4D5D-8C61-3AF287B424BD}"/>
    <pc:docChg chg="undo custSel addSld delSld modSld sldOrd">
      <pc:chgData name="Damian T. Gordon" userId="7469c87ffe94b59c" providerId="LiveId" clId="{DCE0A1DA-9133-4D5D-8C61-3AF287B424BD}" dt="2022-12-04T13:24:47.345" v="5005" actId="207"/>
      <pc:docMkLst>
        <pc:docMk/>
      </pc:docMkLst>
      <pc:sldChg chg="addSp delSp modSp mod">
        <pc:chgData name="Damian T. Gordon" userId="7469c87ffe94b59c" providerId="LiveId" clId="{DCE0A1DA-9133-4D5D-8C61-3AF287B424BD}" dt="2022-12-03T20:31:59.935" v="3814"/>
        <pc:sldMkLst>
          <pc:docMk/>
          <pc:sldMk cId="0" sldId="282"/>
        </pc:sldMkLst>
        <pc:spChg chg="add del mod">
          <ac:chgData name="Damian T. Gordon" userId="7469c87ffe94b59c" providerId="LiveId" clId="{DCE0A1DA-9133-4D5D-8C61-3AF287B424BD}" dt="2022-12-03T20:31:59.935" v="3814"/>
          <ac:spMkLst>
            <pc:docMk/>
            <pc:sldMk cId="0" sldId="282"/>
            <ac:spMk id="3" creationId="{9D1AD12F-14D3-3384-F921-3F34A574E779}"/>
          </ac:spMkLst>
        </pc:spChg>
        <pc:spChg chg="mod">
          <ac:chgData name="Damian T. Gordon" userId="7469c87ffe94b59c" providerId="LiveId" clId="{DCE0A1DA-9133-4D5D-8C61-3AF287B424BD}" dt="2022-12-03T11:59:58.916" v="14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710827760" sldId="33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35508428" sldId="334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466327379" sldId="33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088326503" sldId="33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100022817" sldId="33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722961499" sldId="33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402777499" sldId="339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30213394" sldId="34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943047796" sldId="34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503893482" sldId="34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4076188691" sldId="343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990403878" sldId="34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900740090" sldId="34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962031745" sldId="34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355248985" sldId="34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716145067" sldId="349"/>
        </pc:sldMkLst>
      </pc:sldChg>
      <pc:sldChg chg="modSp mod">
        <pc:chgData name="Damian T. Gordon" userId="7469c87ffe94b59c" providerId="LiveId" clId="{DCE0A1DA-9133-4D5D-8C61-3AF287B424BD}" dt="2022-12-03T12:01:43.343" v="35" actId="20577"/>
        <pc:sldMkLst>
          <pc:docMk/>
          <pc:sldMk cId="51277077" sldId="504"/>
        </pc:sldMkLst>
        <pc:spChg chg="mod">
          <ac:chgData name="Damian T. Gordon" userId="7469c87ffe94b59c" providerId="LiveId" clId="{DCE0A1DA-9133-4D5D-8C61-3AF287B424BD}" dt="2022-12-03T12:00:07.032" v="29" actId="20577"/>
          <ac:spMkLst>
            <pc:docMk/>
            <pc:sldMk cId="51277077" sldId="504"/>
            <ac:spMk id="127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12:01:43.343" v="35" actId="20577"/>
          <ac:spMkLst>
            <pc:docMk/>
            <pc:sldMk cId="51277077" sldId="504"/>
            <ac:spMk id="131" creationId="{00000000-0000-0000-0000-000000000000}"/>
          </ac:spMkLst>
        </pc:spChg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4157610836" sldId="50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593117885" sldId="50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778869862" sldId="50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79652731" sldId="50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207224298" sldId="509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4194611984" sldId="51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794848399" sldId="51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521301265" sldId="53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689713019" sldId="53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626902776" sldId="53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4068820455" sldId="53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580002514" sldId="539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653528745" sldId="54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63529143" sldId="54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749720484" sldId="54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300709311" sldId="543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456527299" sldId="544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633749370" sldId="54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774289775" sldId="54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965433998" sldId="54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711518118" sldId="54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974053508" sldId="55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797477088" sldId="55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788403874" sldId="55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682401958" sldId="553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631618780" sldId="554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877824477" sldId="555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96561260" sldId="55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431302937" sldId="55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698718447" sldId="55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621391342" sldId="559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726373052" sldId="56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718646268" sldId="56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74393934" sldId="56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4100753929" sldId="563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466478851" sldId="564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022590058" sldId="566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690241086" sldId="567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81312820" sldId="568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72628181" sldId="569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771019264" sldId="570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3658514282" sldId="571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2708415579" sldId="572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1760298219" sldId="573"/>
        </pc:sldMkLst>
      </pc:sldChg>
      <pc:sldChg chg="del">
        <pc:chgData name="Damian T. Gordon" userId="7469c87ffe94b59c" providerId="LiveId" clId="{DCE0A1DA-9133-4D5D-8C61-3AF287B424BD}" dt="2022-12-03T13:31:21.658" v="1622" actId="47"/>
        <pc:sldMkLst>
          <pc:docMk/>
          <pc:sldMk cId="559204574" sldId="574"/>
        </pc:sldMkLst>
      </pc:sldChg>
      <pc:sldChg chg="modSp add mod ord">
        <pc:chgData name="Damian T. Gordon" userId="7469c87ffe94b59c" providerId="LiveId" clId="{DCE0A1DA-9133-4D5D-8C61-3AF287B424BD}" dt="2022-12-03T22:13:51.289" v="4506"/>
        <pc:sldMkLst>
          <pc:docMk/>
          <pc:sldMk cId="1123396808" sldId="575"/>
        </pc:sldMkLst>
        <pc:spChg chg="mod">
          <ac:chgData name="Damian T. Gordon" userId="7469c87ffe94b59c" providerId="LiveId" clId="{DCE0A1DA-9133-4D5D-8C61-3AF287B424BD}" dt="2022-12-03T12:03:17.003" v="46" actId="20577"/>
          <ac:spMkLst>
            <pc:docMk/>
            <pc:sldMk cId="1123396808" sldId="575"/>
            <ac:spMk id="131" creationId="{00000000-0000-0000-0000-000000000000}"/>
          </ac:spMkLst>
        </pc:spChg>
      </pc:sldChg>
      <pc:sldChg chg="addSp delSp modSp add mod">
        <pc:chgData name="Damian T. Gordon" userId="7469c87ffe94b59c" providerId="LiveId" clId="{DCE0A1DA-9133-4D5D-8C61-3AF287B424BD}" dt="2022-12-03T16:12:50.004" v="3608" actId="20577"/>
        <pc:sldMkLst>
          <pc:docMk/>
          <pc:sldMk cId="2298792096" sldId="576"/>
        </pc:sldMkLst>
        <pc:spChg chg="add del mod">
          <ac:chgData name="Damian T. Gordon" userId="7469c87ffe94b59c" providerId="LiveId" clId="{DCE0A1DA-9133-4D5D-8C61-3AF287B424BD}" dt="2022-12-03T12:05:30.658" v="59" actId="478"/>
          <ac:spMkLst>
            <pc:docMk/>
            <pc:sldMk cId="2298792096" sldId="576"/>
            <ac:spMk id="4" creationId="{C127AD18-E62E-D909-CE59-5A55096B4162}"/>
          </ac:spMkLst>
        </pc:spChg>
        <pc:spChg chg="add del mod">
          <ac:chgData name="Damian T. Gordon" userId="7469c87ffe94b59c" providerId="LiveId" clId="{DCE0A1DA-9133-4D5D-8C61-3AF287B424BD}" dt="2022-12-03T12:06:12.326" v="61" actId="478"/>
          <ac:spMkLst>
            <pc:docMk/>
            <pc:sldMk cId="2298792096" sldId="576"/>
            <ac:spMk id="5" creationId="{2545A633-C786-B1FF-A536-CD1F82EE212B}"/>
          </ac:spMkLst>
        </pc:spChg>
        <pc:spChg chg="add mod">
          <ac:chgData name="Damian T. Gordon" userId="7469c87ffe94b59c" providerId="LiveId" clId="{DCE0A1DA-9133-4D5D-8C61-3AF287B424BD}" dt="2022-12-03T16:12:50.004" v="3608" actId="20577"/>
          <ac:spMkLst>
            <pc:docMk/>
            <pc:sldMk cId="2298792096" sldId="576"/>
            <ac:spMk id="7" creationId="{D98EECA5-AE9B-9420-0F7F-35A7F3D9A13C}"/>
          </ac:spMkLst>
        </pc:spChg>
        <pc:spChg chg="del">
          <ac:chgData name="Damian T. Gordon" userId="7469c87ffe94b59c" providerId="LiveId" clId="{DCE0A1DA-9133-4D5D-8C61-3AF287B424BD}" dt="2022-12-03T12:06:11.363" v="60" actId="478"/>
          <ac:spMkLst>
            <pc:docMk/>
            <pc:sldMk cId="2298792096" sldId="576"/>
            <ac:spMk id="8" creationId="{E73ECA0F-9781-46BA-82E5-087328D5B101}"/>
          </ac:spMkLst>
        </pc:spChg>
        <pc:spChg chg="del">
          <ac:chgData name="Damian T. Gordon" userId="7469c87ffe94b59c" providerId="LiveId" clId="{DCE0A1DA-9133-4D5D-8C61-3AF287B424BD}" dt="2022-12-03T12:06:11.363" v="60" actId="478"/>
          <ac:spMkLst>
            <pc:docMk/>
            <pc:sldMk cId="2298792096" sldId="576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06:11.363" v="60" actId="478"/>
          <ac:spMkLst>
            <pc:docMk/>
            <pc:sldMk cId="2298792096" sldId="576"/>
            <ac:spMk id="128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06:11.363" v="60" actId="478"/>
          <ac:spMkLst>
            <pc:docMk/>
            <pc:sldMk cId="2298792096" sldId="576"/>
            <ac:spMk id="129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05:29.694" v="58" actId="478"/>
          <ac:spMkLst>
            <pc:docMk/>
            <pc:sldMk cId="2298792096" sldId="576"/>
            <ac:spMk id="131" creationId="{00000000-0000-0000-0000-000000000000}"/>
          </ac:spMkLst>
        </pc:spChg>
        <pc:picChg chg="del">
          <ac:chgData name="Damian T. Gordon" userId="7469c87ffe94b59c" providerId="LiveId" clId="{DCE0A1DA-9133-4D5D-8C61-3AF287B424BD}" dt="2022-12-03T12:06:11.363" v="60" actId="478"/>
          <ac:picMkLst>
            <pc:docMk/>
            <pc:sldMk cId="2298792096" sldId="576"/>
            <ac:picMk id="2" creationId="{B467C4DA-1D6A-F6BA-C0C4-BB69B60F5D9A}"/>
          </ac:picMkLst>
        </pc:picChg>
        <pc:picChg chg="add del mod">
          <ac:chgData name="Damian T. Gordon" userId="7469c87ffe94b59c" providerId="LiveId" clId="{DCE0A1DA-9133-4D5D-8C61-3AF287B424BD}" dt="2022-12-03T12:06:42.365" v="65" actId="478"/>
          <ac:picMkLst>
            <pc:docMk/>
            <pc:sldMk cId="2298792096" sldId="576"/>
            <ac:picMk id="1026" creationId="{209B6F63-712D-656A-9000-A4910D98FBB4}"/>
          </ac:picMkLst>
        </pc:picChg>
        <pc:picChg chg="add mod">
          <ac:chgData name="Damian T. Gordon" userId="7469c87ffe94b59c" providerId="LiveId" clId="{DCE0A1DA-9133-4D5D-8C61-3AF287B424BD}" dt="2022-12-03T12:09:07.050" v="109" actId="1076"/>
          <ac:picMkLst>
            <pc:docMk/>
            <pc:sldMk cId="2298792096" sldId="576"/>
            <ac:picMk id="1028" creationId="{EBBD5470-E3DF-5D96-1164-0EA113A81369}"/>
          </ac:picMkLst>
        </pc:picChg>
      </pc:sldChg>
      <pc:sldChg chg="addSp modSp add mod">
        <pc:chgData name="Damian T. Gordon" userId="7469c87ffe94b59c" providerId="LiveId" clId="{DCE0A1DA-9133-4D5D-8C61-3AF287B424BD}" dt="2022-12-03T16:16:46.763" v="3643" actId="1076"/>
        <pc:sldMkLst>
          <pc:docMk/>
          <pc:sldMk cId="805280857" sldId="577"/>
        </pc:sldMkLst>
        <pc:spChg chg="mod">
          <ac:chgData name="Damian T. Gordon" userId="7469c87ffe94b59c" providerId="LiveId" clId="{DCE0A1DA-9133-4D5D-8C61-3AF287B424BD}" dt="2022-12-03T16:15:48.855" v="3620" actId="1076"/>
          <ac:spMkLst>
            <pc:docMk/>
            <pc:sldMk cId="805280857" sldId="577"/>
            <ac:spMk id="127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16:16:39.311" v="3642" actId="20577"/>
          <ac:spMkLst>
            <pc:docMk/>
            <pc:sldMk cId="805280857" sldId="577"/>
            <ac:spMk id="131" creationId="{00000000-0000-0000-0000-000000000000}"/>
          </ac:spMkLst>
        </pc:spChg>
        <pc:picChg chg="add mod">
          <ac:chgData name="Damian T. Gordon" userId="7469c87ffe94b59c" providerId="LiveId" clId="{DCE0A1DA-9133-4D5D-8C61-3AF287B424BD}" dt="2022-12-03T16:16:46.763" v="3643" actId="1076"/>
          <ac:picMkLst>
            <pc:docMk/>
            <pc:sldMk cId="805280857" sldId="577"/>
            <ac:picMk id="1026" creationId="{CF8595AC-09A2-728C-0B06-A4C2714B5919}"/>
          </ac:picMkLst>
        </pc:picChg>
      </pc:sldChg>
      <pc:sldChg chg="addSp delSp modSp add mod">
        <pc:chgData name="Damian T. Gordon" userId="7469c87ffe94b59c" providerId="LiveId" clId="{DCE0A1DA-9133-4D5D-8C61-3AF287B424BD}" dt="2022-12-03T12:19:05.808" v="357"/>
        <pc:sldMkLst>
          <pc:docMk/>
          <pc:sldMk cId="1429995009" sldId="578"/>
        </pc:sldMkLst>
        <pc:spChg chg="add mod">
          <ac:chgData name="Damian T. Gordon" userId="7469c87ffe94b59c" providerId="LiveId" clId="{DCE0A1DA-9133-4D5D-8C61-3AF287B424BD}" dt="2022-12-03T12:14:29.728" v="305" actId="14100"/>
          <ac:spMkLst>
            <pc:docMk/>
            <pc:sldMk cId="1429995009" sldId="578"/>
            <ac:spMk id="2" creationId="{3CCD0A62-83FC-827A-F742-DF3242F64039}"/>
          </ac:spMkLst>
        </pc:spChg>
        <pc:spChg chg="mod ord">
          <ac:chgData name="Damian T. Gordon" userId="7469c87ffe94b59c" providerId="LiveId" clId="{DCE0A1DA-9133-4D5D-8C61-3AF287B424BD}" dt="2022-12-03T12:19:05.808" v="357"/>
          <ac:spMkLst>
            <pc:docMk/>
            <pc:sldMk cId="1429995009" sldId="578"/>
            <ac:spMk id="7" creationId="{D98EECA5-AE9B-9420-0F7F-35A7F3D9A13C}"/>
          </ac:spMkLst>
        </pc:spChg>
        <pc:picChg chg="del">
          <ac:chgData name="Damian T. Gordon" userId="7469c87ffe94b59c" providerId="LiveId" clId="{DCE0A1DA-9133-4D5D-8C61-3AF287B424BD}" dt="2022-12-03T12:12:24.156" v="220" actId="478"/>
          <ac:picMkLst>
            <pc:docMk/>
            <pc:sldMk cId="1429995009" sldId="578"/>
            <ac:picMk id="1028" creationId="{EBBD5470-E3DF-5D96-1164-0EA113A81369}"/>
          </ac:picMkLst>
        </pc:picChg>
        <pc:picChg chg="add mod">
          <ac:chgData name="Damian T. Gordon" userId="7469c87ffe94b59c" providerId="LiveId" clId="{DCE0A1DA-9133-4D5D-8C61-3AF287B424BD}" dt="2022-12-03T12:13:04.499" v="227" actId="166"/>
          <ac:picMkLst>
            <pc:docMk/>
            <pc:sldMk cId="1429995009" sldId="578"/>
            <ac:picMk id="2050" creationId="{ECF93681-C511-66B7-5819-000352A8C801}"/>
          </ac:picMkLst>
        </pc:picChg>
      </pc:sldChg>
      <pc:sldChg chg="addSp delSp modSp add mod">
        <pc:chgData name="Damian T. Gordon" userId="7469c87ffe94b59c" providerId="LiveId" clId="{DCE0A1DA-9133-4D5D-8C61-3AF287B424BD}" dt="2022-12-03T12:26:55.051" v="613" actId="208"/>
        <pc:sldMkLst>
          <pc:docMk/>
          <pc:sldMk cId="2657975719" sldId="579"/>
        </pc:sldMkLst>
        <pc:spChg chg="add del mod">
          <ac:chgData name="Damian T. Gordon" userId="7469c87ffe94b59c" providerId="LiveId" clId="{DCE0A1DA-9133-4D5D-8C61-3AF287B424BD}" dt="2022-12-03T12:23:07.752" v="460" actId="478"/>
          <ac:spMkLst>
            <pc:docMk/>
            <pc:sldMk cId="2657975719" sldId="579"/>
            <ac:spMk id="4" creationId="{80CFA50E-BCDC-3F01-1113-B44F3E549851}"/>
          </ac:spMkLst>
        </pc:spChg>
        <pc:spChg chg="add mod">
          <ac:chgData name="Damian T. Gordon" userId="7469c87ffe94b59c" providerId="LiveId" clId="{DCE0A1DA-9133-4D5D-8C61-3AF287B424BD}" dt="2022-12-03T12:23:20.668" v="461"/>
          <ac:spMkLst>
            <pc:docMk/>
            <pc:sldMk cId="2657975719" sldId="579"/>
            <ac:spMk id="6" creationId="{BA9AB9BE-E317-3C12-F873-06BE8FB94393}"/>
          </ac:spMkLst>
        </pc:spChg>
        <pc:spChg chg="add mod">
          <ac:chgData name="Damian T. Gordon" userId="7469c87ffe94b59c" providerId="LiveId" clId="{DCE0A1DA-9133-4D5D-8C61-3AF287B424BD}" dt="2022-12-03T12:26:55.051" v="613" actId="208"/>
          <ac:spMkLst>
            <pc:docMk/>
            <pc:sldMk cId="2657975719" sldId="579"/>
            <ac:spMk id="7" creationId="{8FAE8D8C-8CEC-F613-94CF-02F3433C52C1}"/>
          </ac:spMkLst>
        </pc:spChg>
        <pc:spChg chg="add mod">
          <ac:chgData name="Damian T. Gordon" userId="7469c87ffe94b59c" providerId="LiveId" clId="{DCE0A1DA-9133-4D5D-8C61-3AF287B424BD}" dt="2022-12-03T12:26:40.050" v="609" actId="207"/>
          <ac:spMkLst>
            <pc:docMk/>
            <pc:sldMk cId="2657975719" sldId="579"/>
            <ac:spMk id="9" creationId="{342923AF-6E49-369C-0016-EF981277F01C}"/>
          </ac:spMkLst>
        </pc:spChg>
        <pc:spChg chg="add mod">
          <ac:chgData name="Damian T. Gordon" userId="7469c87ffe94b59c" providerId="LiveId" clId="{DCE0A1DA-9133-4D5D-8C61-3AF287B424BD}" dt="2022-12-03T12:26:44.352" v="610" actId="207"/>
          <ac:spMkLst>
            <pc:docMk/>
            <pc:sldMk cId="2657975719" sldId="579"/>
            <ac:spMk id="10" creationId="{E20A0DD9-FCE1-0B1B-C7C0-7F33CBB7F994}"/>
          </ac:spMkLst>
        </pc:spChg>
        <pc:spChg chg="add mod">
          <ac:chgData name="Damian T. Gordon" userId="7469c87ffe94b59c" providerId="LiveId" clId="{DCE0A1DA-9133-4D5D-8C61-3AF287B424BD}" dt="2022-12-03T12:24:03.136" v="473" actId="1035"/>
          <ac:spMkLst>
            <pc:docMk/>
            <pc:sldMk cId="2657975719" sldId="579"/>
            <ac:spMk id="12" creationId="{A9705CB2-5B2A-960D-8DF7-918178AF8DC9}"/>
          </ac:spMkLst>
        </pc:spChg>
        <pc:spChg chg="add mod">
          <ac:chgData name="Damian T. Gordon" userId="7469c87ffe94b59c" providerId="LiveId" clId="{DCE0A1DA-9133-4D5D-8C61-3AF287B424BD}" dt="2022-12-03T12:24:03.136" v="473" actId="1035"/>
          <ac:spMkLst>
            <pc:docMk/>
            <pc:sldMk cId="2657975719" sldId="579"/>
            <ac:spMk id="13" creationId="{DA5A5D88-C951-50E9-962B-6856155249F7}"/>
          </ac:spMkLst>
        </pc:spChg>
        <pc:spChg chg="add mod">
          <ac:chgData name="Damian T. Gordon" userId="7469c87ffe94b59c" providerId="LiveId" clId="{DCE0A1DA-9133-4D5D-8C61-3AF287B424BD}" dt="2022-12-03T12:24:03.136" v="473" actId="1035"/>
          <ac:spMkLst>
            <pc:docMk/>
            <pc:sldMk cId="2657975719" sldId="579"/>
            <ac:spMk id="14" creationId="{D8F8CAF9-FE05-EE30-6D47-B9C74472D005}"/>
          </ac:spMkLst>
        </pc:spChg>
        <pc:spChg chg="add mod">
          <ac:chgData name="Damian T. Gordon" userId="7469c87ffe94b59c" providerId="LiveId" clId="{DCE0A1DA-9133-4D5D-8C61-3AF287B424BD}" dt="2022-12-03T12:26:48.203" v="611" actId="207"/>
          <ac:spMkLst>
            <pc:docMk/>
            <pc:sldMk cId="2657975719" sldId="579"/>
            <ac:spMk id="15" creationId="{C0DC2AF0-EA34-92BB-F462-0BC1F7BCBF1A}"/>
          </ac:spMkLst>
        </pc:spChg>
        <pc:spChg chg="ord">
          <ac:chgData name="Damian T. Gordon" userId="7469c87ffe94b59c" providerId="LiveId" clId="{DCE0A1DA-9133-4D5D-8C61-3AF287B424BD}" dt="2022-12-03T12:23:42.267" v="463" actId="166"/>
          <ac:spMkLst>
            <pc:docMk/>
            <pc:sldMk cId="2657975719" sldId="579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23:06.732" v="459" actId="478"/>
          <ac:spMkLst>
            <pc:docMk/>
            <pc:sldMk cId="2657975719" sldId="579"/>
            <ac:spMk id="131" creationId="{00000000-0000-0000-0000-000000000000}"/>
          </ac:spMkLst>
        </pc:spChg>
        <pc:grpChg chg="add mod">
          <ac:chgData name="Damian T. Gordon" userId="7469c87ffe94b59c" providerId="LiveId" clId="{DCE0A1DA-9133-4D5D-8C61-3AF287B424BD}" dt="2022-12-03T12:24:03.136" v="473" actId="1035"/>
          <ac:grpSpMkLst>
            <pc:docMk/>
            <pc:sldMk cId="2657975719" sldId="579"/>
            <ac:grpSpMk id="5" creationId="{B867DC1D-7CA4-3D8A-BA7B-D3E0988D69C1}"/>
          </ac:grpSpMkLst>
        </pc:grpChg>
        <pc:picChg chg="add mod">
          <ac:chgData name="Damian T. Gordon" userId="7469c87ffe94b59c" providerId="LiveId" clId="{DCE0A1DA-9133-4D5D-8C61-3AF287B424BD}" dt="2022-12-03T12:24:03.136" v="473" actId="1035"/>
          <ac:picMkLst>
            <pc:docMk/>
            <pc:sldMk cId="2657975719" sldId="579"/>
            <ac:picMk id="11" creationId="{112C7E4C-A2AD-2D16-FD0C-D169B3A28FD3}"/>
          </ac:picMkLst>
        </pc:picChg>
      </pc:sldChg>
      <pc:sldChg chg="addSp delSp modSp add del mod ord">
        <pc:chgData name="Damian T. Gordon" userId="7469c87ffe94b59c" providerId="LiveId" clId="{DCE0A1DA-9133-4D5D-8C61-3AF287B424BD}" dt="2022-12-03T14:13:06.530" v="2864" actId="47"/>
        <pc:sldMkLst>
          <pc:docMk/>
          <pc:sldMk cId="1489159341" sldId="580"/>
        </pc:sldMkLst>
        <pc:spChg chg="add del mod">
          <ac:chgData name="Damian T. Gordon" userId="7469c87ffe94b59c" providerId="LiveId" clId="{DCE0A1DA-9133-4D5D-8C61-3AF287B424BD}" dt="2022-12-03T12:42:59.906" v="949" actId="478"/>
          <ac:spMkLst>
            <pc:docMk/>
            <pc:sldMk cId="1489159341" sldId="580"/>
            <ac:spMk id="3" creationId="{D8C7875A-54C8-1278-072A-AFB332A02E6A}"/>
          </ac:spMkLst>
        </pc:spChg>
        <pc:spChg chg="add del mod">
          <ac:chgData name="Damian T. Gordon" userId="7469c87ffe94b59c" providerId="LiveId" clId="{DCE0A1DA-9133-4D5D-8C61-3AF287B424BD}" dt="2022-12-03T12:42:59.906" v="949" actId="478"/>
          <ac:spMkLst>
            <pc:docMk/>
            <pc:sldMk cId="1489159341" sldId="580"/>
            <ac:spMk id="4" creationId="{FF895F6D-FCD6-A231-DC4B-C189713D1CB9}"/>
          </ac:spMkLst>
        </pc:spChg>
        <pc:spChg chg="add del mod">
          <ac:chgData name="Damian T. Gordon" userId="7469c87ffe94b59c" providerId="LiveId" clId="{DCE0A1DA-9133-4D5D-8C61-3AF287B424BD}" dt="2022-12-03T13:16:55.299" v="1556" actId="478"/>
          <ac:spMkLst>
            <pc:docMk/>
            <pc:sldMk cId="1489159341" sldId="580"/>
            <ac:spMk id="5" creationId="{62253EF8-D22E-6323-DA50-E54DE4BD09BD}"/>
          </ac:spMkLst>
        </pc:spChg>
        <pc:spChg chg="add del mod">
          <ac:chgData name="Damian T. Gordon" userId="7469c87ffe94b59c" providerId="LiveId" clId="{DCE0A1DA-9133-4D5D-8C61-3AF287B424BD}" dt="2022-12-03T13:23:25.659" v="1565" actId="478"/>
          <ac:spMkLst>
            <pc:docMk/>
            <pc:sldMk cId="1489159341" sldId="580"/>
            <ac:spMk id="6" creationId="{56526D4F-1465-1C53-1159-5BD1F321BB05}"/>
          </ac:spMkLst>
        </pc:spChg>
        <pc:spChg chg="add del mod">
          <ac:chgData name="Damian T. Gordon" userId="7469c87ffe94b59c" providerId="LiveId" clId="{DCE0A1DA-9133-4D5D-8C61-3AF287B424BD}" dt="2022-12-03T13:40:20.436" v="1719" actId="478"/>
          <ac:spMkLst>
            <pc:docMk/>
            <pc:sldMk cId="1489159341" sldId="580"/>
            <ac:spMk id="7" creationId="{6AFE356B-62CA-83A4-1599-8B08274C380B}"/>
          </ac:spMkLst>
        </pc:spChg>
        <pc:spChg chg="del">
          <ac:chgData name="Damian T. Gordon" userId="7469c87ffe94b59c" providerId="LiveId" clId="{DCE0A1DA-9133-4D5D-8C61-3AF287B424BD}" dt="2022-12-03T12:42:59.052" v="948" actId="478"/>
          <ac:spMkLst>
            <pc:docMk/>
            <pc:sldMk cId="1489159341" sldId="580"/>
            <ac:spMk id="8" creationId="{E73ECA0F-9781-46BA-82E5-087328D5B101}"/>
          </ac:spMkLst>
        </pc:spChg>
        <pc:spChg chg="add del mod">
          <ac:chgData name="Damian T. Gordon" userId="7469c87ffe94b59c" providerId="LiveId" clId="{DCE0A1DA-9133-4D5D-8C61-3AF287B424BD}" dt="2022-12-03T13:40:20.436" v="1719" actId="478"/>
          <ac:spMkLst>
            <pc:docMk/>
            <pc:sldMk cId="1489159341" sldId="580"/>
            <ac:spMk id="9" creationId="{7046D820-EBCD-FF3C-282A-16B654DD0C88}"/>
          </ac:spMkLst>
        </pc:spChg>
        <pc:spChg chg="add del mod">
          <ac:chgData name="Damian T. Gordon" userId="7469c87ffe94b59c" providerId="LiveId" clId="{DCE0A1DA-9133-4D5D-8C61-3AF287B424BD}" dt="2022-12-03T13:40:20.436" v="1719" actId="478"/>
          <ac:spMkLst>
            <pc:docMk/>
            <pc:sldMk cId="1489159341" sldId="580"/>
            <ac:spMk id="10" creationId="{D6431F0B-0D4D-D09B-DCB1-C7A90EF3198A}"/>
          </ac:spMkLst>
        </pc:spChg>
        <pc:spChg chg="add del mod">
          <ac:chgData name="Damian T. Gordon" userId="7469c87ffe94b59c" providerId="LiveId" clId="{DCE0A1DA-9133-4D5D-8C61-3AF287B424BD}" dt="2022-12-03T13:40:20.436" v="1719" actId="478"/>
          <ac:spMkLst>
            <pc:docMk/>
            <pc:sldMk cId="1489159341" sldId="580"/>
            <ac:spMk id="11" creationId="{50E2A75B-F463-0C48-98F2-0D496A8BBD9F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2" creationId="{91202EEE-23FE-A849-8560-592531CA566E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3" creationId="{F9A7E334-5302-7667-9082-94C65F0329DB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4" creationId="{A89C909E-DC47-F7F0-34D8-CFCCE79C8414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5" creationId="{F679627A-8AC8-85F2-EEFD-50CB39E40185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6" creationId="{81CC2DD6-AE7E-0DE9-46C5-87DC85892A93}"/>
          </ac:spMkLst>
        </pc:spChg>
        <pc:spChg chg="add del mod">
          <ac:chgData name="Damian T. Gordon" userId="7469c87ffe94b59c" providerId="LiveId" clId="{DCE0A1DA-9133-4D5D-8C61-3AF287B424BD}" dt="2022-12-03T13:40:23.658" v="1720" actId="478"/>
          <ac:spMkLst>
            <pc:docMk/>
            <pc:sldMk cId="1489159341" sldId="580"/>
            <ac:spMk id="17" creationId="{A0AD46C5-BEB0-3166-755C-752768454826}"/>
          </ac:spMkLst>
        </pc:spChg>
        <pc:spChg chg="del">
          <ac:chgData name="Damian T. Gordon" userId="7469c87ffe94b59c" providerId="LiveId" clId="{DCE0A1DA-9133-4D5D-8C61-3AF287B424BD}" dt="2022-12-03T12:42:59.052" v="948" actId="478"/>
          <ac:spMkLst>
            <pc:docMk/>
            <pc:sldMk cId="1489159341" sldId="580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42:59.052" v="948" actId="478"/>
          <ac:spMkLst>
            <pc:docMk/>
            <pc:sldMk cId="1489159341" sldId="580"/>
            <ac:spMk id="128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42:59.052" v="948" actId="478"/>
          <ac:spMkLst>
            <pc:docMk/>
            <pc:sldMk cId="1489159341" sldId="580"/>
            <ac:spMk id="129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42:59.052" v="948" actId="478"/>
          <ac:spMkLst>
            <pc:docMk/>
            <pc:sldMk cId="1489159341" sldId="580"/>
            <ac:spMk id="131" creationId="{00000000-0000-0000-0000-000000000000}"/>
          </ac:spMkLst>
        </pc:spChg>
        <pc:picChg chg="del">
          <ac:chgData name="Damian T. Gordon" userId="7469c87ffe94b59c" providerId="LiveId" clId="{DCE0A1DA-9133-4D5D-8C61-3AF287B424BD}" dt="2022-12-03T12:42:59.052" v="948" actId="478"/>
          <ac:picMkLst>
            <pc:docMk/>
            <pc:sldMk cId="1489159341" sldId="580"/>
            <ac:picMk id="2" creationId="{B467C4DA-1D6A-F6BA-C0C4-BB69B60F5D9A}"/>
          </ac:picMkLst>
        </pc:picChg>
        <pc:picChg chg="add del mod">
          <ac:chgData name="Damian T. Gordon" userId="7469c87ffe94b59c" providerId="LiveId" clId="{DCE0A1DA-9133-4D5D-8C61-3AF287B424BD}" dt="2022-12-03T12:44:37.203" v="956" actId="478"/>
          <ac:picMkLst>
            <pc:docMk/>
            <pc:sldMk cId="1489159341" sldId="580"/>
            <ac:picMk id="6146" creationId="{01CDBB16-6814-FFA9-F300-4A248969DD9D}"/>
          </ac:picMkLst>
        </pc:picChg>
        <pc:picChg chg="add del mod">
          <ac:chgData name="Damian T. Gordon" userId="7469c87ffe94b59c" providerId="LiveId" clId="{DCE0A1DA-9133-4D5D-8C61-3AF287B424BD}" dt="2022-12-03T13:17:19.163" v="1558" actId="478"/>
          <ac:picMkLst>
            <pc:docMk/>
            <pc:sldMk cId="1489159341" sldId="580"/>
            <ac:picMk id="6148" creationId="{B5642E5B-FFF7-B286-CCE3-F1A78A426C11}"/>
          </ac:picMkLst>
        </pc:picChg>
        <pc:picChg chg="add del mod">
          <ac:chgData name="Damian T. Gordon" userId="7469c87ffe94b59c" providerId="LiveId" clId="{DCE0A1DA-9133-4D5D-8C61-3AF287B424BD}" dt="2022-12-03T14:04:47.376" v="2375" actId="478"/>
          <ac:picMkLst>
            <pc:docMk/>
            <pc:sldMk cId="1489159341" sldId="580"/>
            <ac:picMk id="6150" creationId="{0A65E85D-DD6A-A58C-80C4-33CEA22BB566}"/>
          </ac:picMkLst>
        </pc:picChg>
        <pc:picChg chg="add">
          <ac:chgData name="Damian T. Gordon" userId="7469c87ffe94b59c" providerId="LiveId" clId="{DCE0A1DA-9133-4D5D-8C61-3AF287B424BD}" dt="2022-12-03T14:04:27.900" v="2372"/>
          <ac:picMkLst>
            <pc:docMk/>
            <pc:sldMk cId="1489159341" sldId="580"/>
            <ac:picMk id="6152" creationId="{4129F56D-FFF9-1A4C-C6B5-50EBFADF6A37}"/>
          </ac:picMkLst>
        </pc:picChg>
      </pc:sldChg>
      <pc:sldChg chg="addSp delSp modSp add del mod">
        <pc:chgData name="Damian T. Gordon" userId="7469c87ffe94b59c" providerId="LiveId" clId="{DCE0A1DA-9133-4D5D-8C61-3AF287B424BD}" dt="2022-12-03T20:40:59.213" v="3925" actId="47"/>
        <pc:sldMkLst>
          <pc:docMk/>
          <pc:sldMk cId="2735647347" sldId="581"/>
        </pc:sldMkLst>
        <pc:spChg chg="add del mod">
          <ac:chgData name="Damian T. Gordon" userId="7469c87ffe94b59c" providerId="LiveId" clId="{DCE0A1DA-9133-4D5D-8C61-3AF287B424BD}" dt="2022-12-03T20:32:56.607" v="3817" actId="478"/>
          <ac:spMkLst>
            <pc:docMk/>
            <pc:sldMk cId="2735647347" sldId="581"/>
            <ac:spMk id="4" creationId="{FEA98F29-0425-69A9-0803-899EBF3521D7}"/>
          </ac:spMkLst>
        </pc:spChg>
        <pc:spChg chg="del">
          <ac:chgData name="Damian T. Gordon" userId="7469c87ffe94b59c" providerId="LiveId" clId="{DCE0A1DA-9133-4D5D-8C61-3AF287B424BD}" dt="2022-12-03T20:32:53.994" v="3816" actId="478"/>
          <ac:spMkLst>
            <pc:docMk/>
            <pc:sldMk cId="2735647347" sldId="581"/>
            <ac:spMk id="131" creationId="{00000000-0000-0000-0000-000000000000}"/>
          </ac:spMkLst>
        </pc:spChg>
      </pc:sldChg>
      <pc:sldChg chg="modSp add mod">
        <pc:chgData name="Damian T. Gordon" userId="7469c87ffe94b59c" providerId="LiveId" clId="{DCE0A1DA-9133-4D5D-8C61-3AF287B424BD}" dt="2022-12-03T12:22:40.687" v="457" actId="14100"/>
        <pc:sldMkLst>
          <pc:docMk/>
          <pc:sldMk cId="766727004" sldId="582"/>
        </pc:sldMkLst>
        <pc:spChg chg="mod">
          <ac:chgData name="Damian T. Gordon" userId="7469c87ffe94b59c" providerId="LiveId" clId="{DCE0A1DA-9133-4D5D-8C61-3AF287B424BD}" dt="2022-12-03T12:22:40.687" v="457" actId="14100"/>
          <ac:spMkLst>
            <pc:docMk/>
            <pc:sldMk cId="766727004" sldId="582"/>
            <ac:spMk id="128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12:22:29.561" v="456" actId="20577"/>
          <ac:spMkLst>
            <pc:docMk/>
            <pc:sldMk cId="766727004" sldId="582"/>
            <ac:spMk id="131" creationId="{00000000-0000-0000-0000-000000000000}"/>
          </ac:spMkLst>
        </pc:spChg>
      </pc:sldChg>
      <pc:sldChg chg="addSp delSp modSp add mod">
        <pc:chgData name="Damian T. Gordon" userId="7469c87ffe94b59c" providerId="LiveId" clId="{DCE0A1DA-9133-4D5D-8C61-3AF287B424BD}" dt="2022-12-03T12:36:13.276" v="833" actId="207"/>
        <pc:sldMkLst>
          <pc:docMk/>
          <pc:sldMk cId="1221265831" sldId="583"/>
        </pc:sldMkLst>
        <pc:spChg chg="add del mod">
          <ac:chgData name="Damian T. Gordon" userId="7469c87ffe94b59c" providerId="LiveId" clId="{DCE0A1DA-9133-4D5D-8C61-3AF287B424BD}" dt="2022-12-03T12:33:38.013" v="813" actId="478"/>
          <ac:spMkLst>
            <pc:docMk/>
            <pc:sldMk cId="1221265831" sldId="583"/>
            <ac:spMk id="3" creationId="{8C0C05D5-1CF9-8AE0-2EAD-F4F124E129F8}"/>
          </ac:spMkLst>
        </pc:spChg>
        <pc:spChg chg="add del mod">
          <ac:chgData name="Damian T. Gordon" userId="7469c87ffe94b59c" providerId="LiveId" clId="{DCE0A1DA-9133-4D5D-8C61-3AF287B424BD}" dt="2022-12-03T12:33:38.013" v="813" actId="478"/>
          <ac:spMkLst>
            <pc:docMk/>
            <pc:sldMk cId="1221265831" sldId="583"/>
            <ac:spMk id="4" creationId="{4C2FC751-8F91-D92A-B485-24AF308D46B9}"/>
          </ac:spMkLst>
        </pc:spChg>
        <pc:spChg chg="add mod ord">
          <ac:chgData name="Damian T. Gordon" userId="7469c87ffe94b59c" providerId="LiveId" clId="{DCE0A1DA-9133-4D5D-8C61-3AF287B424BD}" dt="2022-12-03T12:35:47.573" v="828" actId="207"/>
          <ac:spMkLst>
            <pc:docMk/>
            <pc:sldMk cId="1221265831" sldId="583"/>
            <ac:spMk id="5" creationId="{E35E0B77-BD66-F3FC-F899-81D795E26B26}"/>
          </ac:spMkLst>
        </pc:spChg>
        <pc:spChg chg="add del mod">
          <ac:chgData name="Damian T. Gordon" userId="7469c87ffe94b59c" providerId="LiveId" clId="{DCE0A1DA-9133-4D5D-8C61-3AF287B424BD}" dt="2022-12-03T12:35:18.430" v="826" actId="478"/>
          <ac:spMkLst>
            <pc:docMk/>
            <pc:sldMk cId="1221265831" sldId="583"/>
            <ac:spMk id="6" creationId="{FB65960D-2576-27AF-4047-A19A4B4C7BBB}"/>
          </ac:spMkLst>
        </pc:spChg>
        <pc:spChg chg="add mod ord">
          <ac:chgData name="Damian T. Gordon" userId="7469c87ffe94b59c" providerId="LiveId" clId="{DCE0A1DA-9133-4D5D-8C61-3AF287B424BD}" dt="2022-12-03T12:36:13.276" v="833" actId="207"/>
          <ac:spMkLst>
            <pc:docMk/>
            <pc:sldMk cId="1221265831" sldId="583"/>
            <ac:spMk id="7" creationId="{B8D91FCA-3858-18FF-9F57-4FFB808CFB8D}"/>
          </ac:spMkLst>
        </pc:spChg>
        <pc:spChg chg="del">
          <ac:chgData name="Damian T. Gordon" userId="7469c87ffe94b59c" providerId="LiveId" clId="{DCE0A1DA-9133-4D5D-8C61-3AF287B424BD}" dt="2022-12-03T12:33:37.165" v="812" actId="478"/>
          <ac:spMkLst>
            <pc:docMk/>
            <pc:sldMk cId="1221265831" sldId="583"/>
            <ac:spMk id="8" creationId="{E73ECA0F-9781-46BA-82E5-087328D5B101}"/>
          </ac:spMkLst>
        </pc:spChg>
        <pc:spChg chg="del">
          <ac:chgData name="Damian T. Gordon" userId="7469c87ffe94b59c" providerId="LiveId" clId="{DCE0A1DA-9133-4D5D-8C61-3AF287B424BD}" dt="2022-12-03T12:33:37.165" v="812" actId="478"/>
          <ac:spMkLst>
            <pc:docMk/>
            <pc:sldMk cId="1221265831" sldId="583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33:37.165" v="812" actId="478"/>
          <ac:spMkLst>
            <pc:docMk/>
            <pc:sldMk cId="1221265831" sldId="583"/>
            <ac:spMk id="128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33:37.165" v="812" actId="478"/>
          <ac:spMkLst>
            <pc:docMk/>
            <pc:sldMk cId="1221265831" sldId="583"/>
            <ac:spMk id="129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2:33:37.165" v="812" actId="478"/>
          <ac:spMkLst>
            <pc:docMk/>
            <pc:sldMk cId="1221265831" sldId="583"/>
            <ac:spMk id="131" creationId="{00000000-0000-0000-0000-000000000000}"/>
          </ac:spMkLst>
        </pc:spChg>
        <pc:picChg chg="del">
          <ac:chgData name="Damian T. Gordon" userId="7469c87ffe94b59c" providerId="LiveId" clId="{DCE0A1DA-9133-4D5D-8C61-3AF287B424BD}" dt="2022-12-03T12:33:37.165" v="812" actId="478"/>
          <ac:picMkLst>
            <pc:docMk/>
            <pc:sldMk cId="1221265831" sldId="583"/>
            <ac:picMk id="2" creationId="{B467C4DA-1D6A-F6BA-C0C4-BB69B60F5D9A}"/>
          </ac:picMkLst>
        </pc:picChg>
        <pc:picChg chg="add del">
          <ac:chgData name="Damian T. Gordon" userId="7469c87ffe94b59c" providerId="LiveId" clId="{DCE0A1DA-9133-4D5D-8C61-3AF287B424BD}" dt="2022-12-03T12:33:54.708" v="815" actId="478"/>
          <ac:picMkLst>
            <pc:docMk/>
            <pc:sldMk cId="1221265831" sldId="583"/>
            <ac:picMk id="4098" creationId="{E43111E6-BD15-CA18-EB0C-58F0ADDABE8E}"/>
          </ac:picMkLst>
        </pc:picChg>
        <pc:picChg chg="add mod">
          <ac:chgData name="Damian T. Gordon" userId="7469c87ffe94b59c" providerId="LiveId" clId="{DCE0A1DA-9133-4D5D-8C61-3AF287B424BD}" dt="2022-12-03T12:34:06.024" v="819" actId="1076"/>
          <ac:picMkLst>
            <pc:docMk/>
            <pc:sldMk cId="1221265831" sldId="583"/>
            <ac:picMk id="4100" creationId="{DBAAFDE6-9831-1AF6-A11E-43DED2EB3B78}"/>
          </ac:picMkLst>
        </pc:picChg>
      </pc:sldChg>
      <pc:sldChg chg="addSp delSp modSp add del mod">
        <pc:chgData name="Damian T. Gordon" userId="7469c87ffe94b59c" providerId="LiveId" clId="{DCE0A1DA-9133-4D5D-8C61-3AF287B424BD}" dt="2022-12-03T12:27:16.971" v="616" actId="47"/>
        <pc:sldMkLst>
          <pc:docMk/>
          <pc:sldMk cId="1568590688" sldId="584"/>
        </pc:sldMkLst>
        <pc:spChg chg="add del mod">
          <ac:chgData name="Damian T. Gordon" userId="7469c87ffe94b59c" providerId="LiveId" clId="{DCE0A1DA-9133-4D5D-8C61-3AF287B424BD}" dt="2022-12-03T12:25:46.754" v="603" actId="478"/>
          <ac:spMkLst>
            <pc:docMk/>
            <pc:sldMk cId="1568590688" sldId="584"/>
            <ac:spMk id="15" creationId="{61F0D627-6F33-61B7-653C-E5E135F12883}"/>
          </ac:spMkLst>
        </pc:spChg>
        <pc:spChg chg="add del mod">
          <ac:chgData name="Damian T. Gordon" userId="7469c87ffe94b59c" providerId="LiveId" clId="{DCE0A1DA-9133-4D5D-8C61-3AF287B424BD}" dt="2022-12-03T12:25:48.645" v="604" actId="478"/>
          <ac:spMkLst>
            <pc:docMk/>
            <pc:sldMk cId="1568590688" sldId="584"/>
            <ac:spMk id="16" creationId="{36EBBB5E-97FB-7BC9-5076-B1327F1BEE0F}"/>
          </ac:spMkLst>
        </pc:spChg>
        <pc:spChg chg="add del mod">
          <ac:chgData name="Damian T. Gordon" userId="7469c87ffe94b59c" providerId="LiveId" clId="{DCE0A1DA-9133-4D5D-8C61-3AF287B424BD}" dt="2022-12-03T12:25:43.958" v="602" actId="478"/>
          <ac:spMkLst>
            <pc:docMk/>
            <pc:sldMk cId="1568590688" sldId="584"/>
            <ac:spMk id="17" creationId="{68EE8BEB-43DC-AB4B-B39B-2E64DA94F0E2}"/>
          </ac:spMkLst>
        </pc:spChg>
        <pc:picChg chg="add mod">
          <ac:chgData name="Damian T. Gordon" userId="7469c87ffe94b59c" providerId="LiveId" clId="{DCE0A1DA-9133-4D5D-8C61-3AF287B424BD}" dt="2022-12-03T12:24:25.151" v="476" actId="1076"/>
          <ac:picMkLst>
            <pc:docMk/>
            <pc:sldMk cId="1568590688" sldId="584"/>
            <ac:picMk id="4" creationId="{4273BB88-CE2B-56A3-8AB3-4BF7818C6247}"/>
          </ac:picMkLst>
        </pc:picChg>
      </pc:sldChg>
      <pc:sldChg chg="add del">
        <pc:chgData name="Damian T. Gordon" userId="7469c87ffe94b59c" providerId="LiveId" clId="{DCE0A1DA-9133-4D5D-8C61-3AF287B424BD}" dt="2022-12-03T12:28:19.657" v="690" actId="47"/>
        <pc:sldMkLst>
          <pc:docMk/>
          <pc:sldMk cId="2280760502" sldId="585"/>
        </pc:sldMkLst>
      </pc:sldChg>
      <pc:sldChg chg="addSp modSp add">
        <pc:chgData name="Damian T. Gordon" userId="7469c87ffe94b59c" providerId="LiveId" clId="{DCE0A1DA-9133-4D5D-8C61-3AF287B424BD}" dt="2022-12-03T12:27:13.478" v="615"/>
        <pc:sldMkLst>
          <pc:docMk/>
          <pc:sldMk cId="3915596679" sldId="586"/>
        </pc:sldMkLst>
        <pc:picChg chg="add mod">
          <ac:chgData name="Damian T. Gordon" userId="7469c87ffe94b59c" providerId="LiveId" clId="{DCE0A1DA-9133-4D5D-8C61-3AF287B424BD}" dt="2022-12-03T12:27:13.478" v="615"/>
          <ac:picMkLst>
            <pc:docMk/>
            <pc:sldMk cId="3915596679" sldId="586"/>
            <ac:picMk id="3" creationId="{970C145A-A3DA-E4D0-6EB4-9264D0DAA8F7}"/>
          </ac:picMkLst>
        </pc:picChg>
      </pc:sldChg>
      <pc:sldChg chg="addSp modSp add mod">
        <pc:chgData name="Damian T. Gordon" userId="7469c87ffe94b59c" providerId="LiveId" clId="{DCE0A1DA-9133-4D5D-8C61-3AF287B424BD}" dt="2022-12-03T12:28:03.490" v="687" actId="14100"/>
        <pc:sldMkLst>
          <pc:docMk/>
          <pc:sldMk cId="4206224342" sldId="587"/>
        </pc:sldMkLst>
        <pc:spChg chg="add mod">
          <ac:chgData name="Damian T. Gordon" userId="7469c87ffe94b59c" providerId="LiveId" clId="{DCE0A1DA-9133-4D5D-8C61-3AF287B424BD}" dt="2022-12-03T12:27:30.378" v="654" actId="1035"/>
          <ac:spMkLst>
            <pc:docMk/>
            <pc:sldMk cId="4206224342" sldId="587"/>
            <ac:spMk id="4" creationId="{86B23B43-F6AF-76C8-AB8C-20A583F32EB6}"/>
          </ac:spMkLst>
        </pc:spChg>
        <pc:spChg chg="add mod">
          <ac:chgData name="Damian T. Gordon" userId="7469c87ffe94b59c" providerId="LiveId" clId="{DCE0A1DA-9133-4D5D-8C61-3AF287B424BD}" dt="2022-12-03T12:27:46.116" v="684" actId="1036"/>
          <ac:spMkLst>
            <pc:docMk/>
            <pc:sldMk cId="4206224342" sldId="587"/>
            <ac:spMk id="16" creationId="{FD21238B-6247-3914-B144-953D38070057}"/>
          </ac:spMkLst>
        </pc:spChg>
        <pc:spChg chg="add mod">
          <ac:chgData name="Damian T. Gordon" userId="7469c87ffe94b59c" providerId="LiveId" clId="{DCE0A1DA-9133-4D5D-8C61-3AF287B424BD}" dt="2022-12-03T12:28:03.490" v="687" actId="14100"/>
          <ac:spMkLst>
            <pc:docMk/>
            <pc:sldMk cId="4206224342" sldId="587"/>
            <ac:spMk id="17" creationId="{760B949A-1233-4D87-6984-A18F5A562472}"/>
          </ac:spMkLst>
        </pc:spChg>
      </pc:sldChg>
      <pc:sldChg chg="add del">
        <pc:chgData name="Damian T. Gordon" userId="7469c87ffe94b59c" providerId="LiveId" clId="{DCE0A1DA-9133-4D5D-8C61-3AF287B424BD}" dt="2022-12-03T12:28:17.086" v="689" actId="47"/>
        <pc:sldMkLst>
          <pc:docMk/>
          <pc:sldMk cId="1436033643" sldId="588"/>
        </pc:sldMkLst>
      </pc:sldChg>
      <pc:sldChg chg="addSp delSp modSp add del mod">
        <pc:chgData name="Damian T. Gordon" userId="7469c87ffe94b59c" providerId="LiveId" clId="{DCE0A1DA-9133-4D5D-8C61-3AF287B424BD}" dt="2022-12-03T12:32:05.898" v="811" actId="47"/>
        <pc:sldMkLst>
          <pc:docMk/>
          <pc:sldMk cId="2998967956" sldId="588"/>
        </pc:sldMkLst>
        <pc:spChg chg="add mod">
          <ac:chgData name="Damian T. Gordon" userId="7469c87ffe94b59c" providerId="LiveId" clId="{DCE0A1DA-9133-4D5D-8C61-3AF287B424BD}" dt="2022-12-03T12:29:22.693" v="799" actId="1076"/>
          <ac:spMkLst>
            <pc:docMk/>
            <pc:sldMk cId="2998967956" sldId="588"/>
            <ac:spMk id="18" creationId="{FD5A6BE1-68CC-3021-8F55-42A6A971E0B6}"/>
          </ac:spMkLst>
        </pc:spChg>
        <pc:spChg chg="add mod">
          <ac:chgData name="Damian T. Gordon" userId="7469c87ffe94b59c" providerId="LiveId" clId="{DCE0A1DA-9133-4D5D-8C61-3AF287B424BD}" dt="2022-12-03T12:29:30.990" v="800" actId="1076"/>
          <ac:spMkLst>
            <pc:docMk/>
            <pc:sldMk cId="2998967956" sldId="588"/>
            <ac:spMk id="19" creationId="{BF16B2EC-8070-7260-459D-9D01B657B1A4}"/>
          </ac:spMkLst>
        </pc:spChg>
        <pc:spChg chg="add del mod">
          <ac:chgData name="Damian T. Gordon" userId="7469c87ffe94b59c" providerId="LiveId" clId="{DCE0A1DA-9133-4D5D-8C61-3AF287B424BD}" dt="2022-12-03T12:29:10.352" v="796" actId="478"/>
          <ac:spMkLst>
            <pc:docMk/>
            <pc:sldMk cId="2998967956" sldId="588"/>
            <ac:spMk id="20" creationId="{8EF385B3-15E6-FF9F-6E77-FAC6B44D886F}"/>
          </ac:spMkLst>
        </pc:spChg>
        <pc:spChg chg="add mod">
          <ac:chgData name="Damian T. Gordon" userId="7469c87ffe94b59c" providerId="LiveId" clId="{DCE0A1DA-9133-4D5D-8C61-3AF287B424BD}" dt="2022-12-03T12:29:17.480" v="798" actId="1076"/>
          <ac:spMkLst>
            <pc:docMk/>
            <pc:sldMk cId="2998967956" sldId="588"/>
            <ac:spMk id="21" creationId="{1D3FE7EE-3ABF-B053-3F49-D97595BB9684}"/>
          </ac:spMkLst>
        </pc:spChg>
      </pc:sldChg>
      <pc:sldChg chg="addSp modSp add">
        <pc:chgData name="Damian T. Gordon" userId="7469c87ffe94b59c" providerId="LiveId" clId="{DCE0A1DA-9133-4D5D-8C61-3AF287B424BD}" dt="2022-12-03T12:31:30.438" v="806" actId="14100"/>
        <pc:sldMkLst>
          <pc:docMk/>
          <pc:sldMk cId="3278978578" sldId="589"/>
        </pc:sldMkLst>
        <pc:picChg chg="add mod">
          <ac:chgData name="Damian T. Gordon" userId="7469c87ffe94b59c" providerId="LiveId" clId="{DCE0A1DA-9133-4D5D-8C61-3AF287B424BD}" dt="2022-12-03T12:31:30.438" v="806" actId="14100"/>
          <ac:picMkLst>
            <pc:docMk/>
            <pc:sldMk cId="3278978578" sldId="589"/>
            <ac:picMk id="3074" creationId="{E02DEC91-9713-80FC-0CF0-CC34E705C7EC}"/>
          </ac:picMkLst>
        </pc:picChg>
      </pc:sldChg>
      <pc:sldChg chg="addSp modSp add">
        <pc:chgData name="Damian T. Gordon" userId="7469c87ffe94b59c" providerId="LiveId" clId="{DCE0A1DA-9133-4D5D-8C61-3AF287B424BD}" dt="2022-12-03T12:32:02.548" v="810"/>
        <pc:sldMkLst>
          <pc:docMk/>
          <pc:sldMk cId="1980318414" sldId="590"/>
        </pc:sldMkLst>
        <pc:spChg chg="add mod">
          <ac:chgData name="Damian T. Gordon" userId="7469c87ffe94b59c" providerId="LiveId" clId="{DCE0A1DA-9133-4D5D-8C61-3AF287B424BD}" dt="2022-12-03T12:31:47.407" v="808"/>
          <ac:spMkLst>
            <pc:docMk/>
            <pc:sldMk cId="1980318414" sldId="590"/>
            <ac:spMk id="18" creationId="{7D63DA80-9918-DCC5-253C-4A0062760A2B}"/>
          </ac:spMkLst>
        </pc:spChg>
        <pc:spChg chg="add mod">
          <ac:chgData name="Damian T. Gordon" userId="7469c87ffe94b59c" providerId="LiveId" clId="{DCE0A1DA-9133-4D5D-8C61-3AF287B424BD}" dt="2022-12-03T12:31:55.249" v="809"/>
          <ac:spMkLst>
            <pc:docMk/>
            <pc:sldMk cId="1980318414" sldId="590"/>
            <ac:spMk id="19" creationId="{AD3F9C94-F14C-0506-AA2E-274B7F1275D0}"/>
          </ac:spMkLst>
        </pc:spChg>
        <pc:spChg chg="add mod">
          <ac:chgData name="Damian T. Gordon" userId="7469c87ffe94b59c" providerId="LiveId" clId="{DCE0A1DA-9133-4D5D-8C61-3AF287B424BD}" dt="2022-12-03T12:32:02.548" v="810"/>
          <ac:spMkLst>
            <pc:docMk/>
            <pc:sldMk cId="1980318414" sldId="590"/>
            <ac:spMk id="20" creationId="{124D2ADB-0FE4-7BF1-685B-5A92446C92F5}"/>
          </ac:spMkLst>
        </pc:spChg>
      </pc:sldChg>
      <pc:sldChg chg="addSp modSp add mod">
        <pc:chgData name="Damian T. Gordon" userId="7469c87ffe94b59c" providerId="LiveId" clId="{DCE0A1DA-9133-4D5D-8C61-3AF287B424BD}" dt="2022-12-03T12:42:15.200" v="944" actId="20577"/>
        <pc:sldMkLst>
          <pc:docMk/>
          <pc:sldMk cId="2167448254" sldId="591"/>
        </pc:sldMkLst>
        <pc:spChg chg="add mod">
          <ac:chgData name="Damian T. Gordon" userId="7469c87ffe94b59c" providerId="LiveId" clId="{DCE0A1DA-9133-4D5D-8C61-3AF287B424BD}" dt="2022-12-03T12:40:34.732" v="917" actId="20577"/>
          <ac:spMkLst>
            <pc:docMk/>
            <pc:sldMk cId="2167448254" sldId="591"/>
            <ac:spMk id="2" creationId="{972AB2BF-7893-3370-0FFD-3743DF43142E}"/>
          </ac:spMkLst>
        </pc:spChg>
        <pc:spChg chg="add mod">
          <ac:chgData name="Damian T. Gordon" userId="7469c87ffe94b59c" providerId="LiveId" clId="{DCE0A1DA-9133-4D5D-8C61-3AF287B424BD}" dt="2022-12-03T12:42:15.200" v="944" actId="20577"/>
          <ac:spMkLst>
            <pc:docMk/>
            <pc:sldMk cId="2167448254" sldId="591"/>
            <ac:spMk id="3" creationId="{A612DE0E-65BF-3AB1-6F4E-B652C03EF1DF}"/>
          </ac:spMkLst>
        </pc:spChg>
      </pc:sldChg>
      <pc:sldChg chg="addSp delSp modSp add del mod">
        <pc:chgData name="Damian T. Gordon" userId="7469c87ffe94b59c" providerId="LiveId" clId="{DCE0A1DA-9133-4D5D-8C61-3AF287B424BD}" dt="2022-12-03T14:16:55.714" v="2889" actId="47"/>
        <pc:sldMkLst>
          <pc:docMk/>
          <pc:sldMk cId="580973107" sldId="592"/>
        </pc:sldMkLst>
        <pc:spChg chg="add mod">
          <ac:chgData name="Damian T. Gordon" userId="7469c87ffe94b59c" providerId="LiveId" clId="{DCE0A1DA-9133-4D5D-8C61-3AF287B424BD}" dt="2022-12-03T12:47:20.210" v="978" actId="207"/>
          <ac:spMkLst>
            <pc:docMk/>
            <pc:sldMk cId="580973107" sldId="592"/>
            <ac:spMk id="4" creationId="{2FDB3409-AE98-100F-ABBB-659295F38173}"/>
          </ac:spMkLst>
        </pc:spChg>
        <pc:picChg chg="add del mod">
          <ac:chgData name="Damian T. Gordon" userId="7469c87ffe94b59c" providerId="LiveId" clId="{DCE0A1DA-9133-4D5D-8C61-3AF287B424BD}" dt="2022-12-03T12:45:50.502" v="964" actId="478"/>
          <ac:picMkLst>
            <pc:docMk/>
            <pc:sldMk cId="580973107" sldId="592"/>
            <ac:picMk id="7170" creationId="{969D120A-F971-F19E-EB3C-EC5E3DD003A7}"/>
          </ac:picMkLst>
        </pc:picChg>
        <pc:picChg chg="add del mod">
          <ac:chgData name="Damian T. Gordon" userId="7469c87ffe94b59c" providerId="LiveId" clId="{DCE0A1DA-9133-4D5D-8C61-3AF287B424BD}" dt="2022-12-03T12:46:50.360" v="972" actId="478"/>
          <ac:picMkLst>
            <pc:docMk/>
            <pc:sldMk cId="580973107" sldId="592"/>
            <ac:picMk id="7172" creationId="{DECBF5D2-2E1A-1265-C085-222CEE333655}"/>
          </ac:picMkLst>
        </pc:picChg>
        <pc:picChg chg="add mod">
          <ac:chgData name="Damian T. Gordon" userId="7469c87ffe94b59c" providerId="LiveId" clId="{DCE0A1DA-9133-4D5D-8C61-3AF287B424BD}" dt="2022-12-03T12:47:11.351" v="977" actId="1076"/>
          <ac:picMkLst>
            <pc:docMk/>
            <pc:sldMk cId="580973107" sldId="592"/>
            <ac:picMk id="7174" creationId="{EF0D36AA-EA04-92A4-6AF0-ED8A0F6D9492}"/>
          </ac:picMkLst>
        </pc:picChg>
      </pc:sldChg>
      <pc:sldChg chg="addSp delSp modSp add mod ord">
        <pc:chgData name="Damian T. Gordon" userId="7469c87ffe94b59c" providerId="LiveId" clId="{DCE0A1DA-9133-4D5D-8C61-3AF287B424BD}" dt="2022-12-03T22:14:27.244" v="4538" actId="20577"/>
        <pc:sldMkLst>
          <pc:docMk/>
          <pc:sldMk cId="1121041508" sldId="593"/>
        </pc:sldMkLst>
        <pc:spChg chg="add mod">
          <ac:chgData name="Damian T. Gordon" userId="7469c87ffe94b59c" providerId="LiveId" clId="{DCE0A1DA-9133-4D5D-8C61-3AF287B424BD}" dt="2022-12-03T22:14:27.244" v="4538" actId="20577"/>
          <ac:spMkLst>
            <pc:docMk/>
            <pc:sldMk cId="1121041508" sldId="593"/>
            <ac:spMk id="3" creationId="{DDD1A665-6731-6594-F149-19BC397AE3A5}"/>
          </ac:spMkLst>
        </pc:spChg>
        <pc:spChg chg="add del mod">
          <ac:chgData name="Damian T. Gordon" userId="7469c87ffe94b59c" providerId="LiveId" clId="{DCE0A1DA-9133-4D5D-8C61-3AF287B424BD}" dt="2022-12-03T16:09:40.025" v="3451" actId="478"/>
          <ac:spMkLst>
            <pc:docMk/>
            <pc:sldMk cId="1121041508" sldId="593"/>
            <ac:spMk id="4" creationId="{CEFC9394-DC98-EA12-1407-8A1C1FC11E77}"/>
          </ac:spMkLst>
        </pc:spChg>
        <pc:spChg chg="add del mod">
          <ac:chgData name="Damian T. Gordon" userId="7469c87ffe94b59c" providerId="LiveId" clId="{DCE0A1DA-9133-4D5D-8C61-3AF287B424BD}" dt="2022-12-03T15:36:01.635" v="3255" actId="478"/>
          <ac:spMkLst>
            <pc:docMk/>
            <pc:sldMk cId="1121041508" sldId="593"/>
            <ac:spMk id="5" creationId="{630245A8-98C5-7B5B-EC40-F079D4EAF0B5}"/>
          </ac:spMkLst>
        </pc:spChg>
        <pc:spChg chg="del">
          <ac:chgData name="Damian T. Gordon" userId="7469c87ffe94b59c" providerId="LiveId" clId="{DCE0A1DA-9133-4D5D-8C61-3AF287B424BD}" dt="2022-12-03T16:09:34.244" v="3450" actId="478"/>
          <ac:spMkLst>
            <pc:docMk/>
            <pc:sldMk cId="1121041508" sldId="593"/>
            <ac:spMk id="8" creationId="{E73ECA0F-9781-46BA-82E5-087328D5B101}"/>
          </ac:spMkLst>
        </pc:spChg>
        <pc:spChg chg="del">
          <ac:chgData name="Damian T. Gordon" userId="7469c87ffe94b59c" providerId="LiveId" clId="{DCE0A1DA-9133-4D5D-8C61-3AF287B424BD}" dt="2022-12-03T15:35:59.199" v="3254" actId="478"/>
          <ac:spMkLst>
            <pc:docMk/>
            <pc:sldMk cId="1121041508" sldId="593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6:09:34.244" v="3450" actId="478"/>
          <ac:spMkLst>
            <pc:docMk/>
            <pc:sldMk cId="1121041508" sldId="593"/>
            <ac:spMk id="128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16:09:34.244" v="3450" actId="478"/>
          <ac:spMkLst>
            <pc:docMk/>
            <pc:sldMk cId="1121041508" sldId="593"/>
            <ac:spMk id="129" creationId="{00000000-0000-0000-0000-000000000000}"/>
          </ac:spMkLst>
        </pc:spChg>
        <pc:spChg chg="del mod">
          <ac:chgData name="Damian T. Gordon" userId="7469c87ffe94b59c" providerId="LiveId" clId="{DCE0A1DA-9133-4D5D-8C61-3AF287B424BD}" dt="2022-12-03T16:09:34.244" v="3450" actId="478"/>
          <ac:spMkLst>
            <pc:docMk/>
            <pc:sldMk cId="1121041508" sldId="593"/>
            <ac:spMk id="131" creationId="{00000000-0000-0000-0000-000000000000}"/>
          </ac:spMkLst>
        </pc:spChg>
        <pc:picChg chg="del">
          <ac:chgData name="Damian T. Gordon" userId="7469c87ffe94b59c" providerId="LiveId" clId="{DCE0A1DA-9133-4D5D-8C61-3AF287B424BD}" dt="2022-12-03T16:09:34.244" v="3450" actId="478"/>
          <ac:picMkLst>
            <pc:docMk/>
            <pc:sldMk cId="1121041508" sldId="593"/>
            <ac:picMk id="2" creationId="{B467C4DA-1D6A-F6BA-C0C4-BB69B60F5D9A}"/>
          </ac:picMkLst>
        </pc:picChg>
      </pc:sldChg>
      <pc:sldChg chg="addSp delSp modSp add mod ord">
        <pc:chgData name="Damian T. Gordon" userId="7469c87ffe94b59c" providerId="LiveId" clId="{DCE0A1DA-9133-4D5D-8C61-3AF287B424BD}" dt="2022-12-03T20:26:08.212" v="3778" actId="20577"/>
        <pc:sldMkLst>
          <pc:docMk/>
          <pc:sldMk cId="1372329206" sldId="594"/>
        </pc:sldMkLst>
        <pc:spChg chg="add del mod">
          <ac:chgData name="Damian T. Gordon" userId="7469c87ffe94b59c" providerId="LiveId" clId="{DCE0A1DA-9133-4D5D-8C61-3AF287B424BD}" dt="2022-12-03T15:37:01.237" v="3268" actId="478"/>
          <ac:spMkLst>
            <pc:docMk/>
            <pc:sldMk cId="1372329206" sldId="594"/>
            <ac:spMk id="4" creationId="{D84AEF85-CD33-6DEB-C9F6-1152251E02D0}"/>
          </ac:spMkLst>
        </pc:spChg>
        <pc:spChg chg="add mod">
          <ac:chgData name="Damian T. Gordon" userId="7469c87ffe94b59c" providerId="LiveId" clId="{DCE0A1DA-9133-4D5D-8C61-3AF287B424BD}" dt="2022-12-03T15:37:01.642" v="3269"/>
          <ac:spMkLst>
            <pc:docMk/>
            <pc:sldMk cId="1372329206" sldId="594"/>
            <ac:spMk id="5" creationId="{E44F26E6-670D-9B47-D4F6-E69AE1490ABD}"/>
          </ac:spMkLst>
        </pc:spChg>
        <pc:spChg chg="del">
          <ac:chgData name="Damian T. Gordon" userId="7469c87ffe94b59c" providerId="LiveId" clId="{DCE0A1DA-9133-4D5D-8C61-3AF287B424BD}" dt="2022-12-03T15:37:00.232" v="3267" actId="478"/>
          <ac:spMkLst>
            <pc:docMk/>
            <pc:sldMk cId="1372329206" sldId="594"/>
            <ac:spMk id="127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20:26:08.212" v="3778" actId="20577"/>
          <ac:spMkLst>
            <pc:docMk/>
            <pc:sldMk cId="1372329206" sldId="594"/>
            <ac:spMk id="131" creationId="{00000000-0000-0000-0000-000000000000}"/>
          </ac:spMkLst>
        </pc:spChg>
      </pc:sldChg>
      <pc:sldChg chg="addSp delSp modSp add mod ord">
        <pc:chgData name="Damian T. Gordon" userId="7469c87ffe94b59c" providerId="LiveId" clId="{DCE0A1DA-9133-4D5D-8C61-3AF287B424BD}" dt="2022-12-03T14:15:15.032" v="2877" actId="1037"/>
        <pc:sldMkLst>
          <pc:docMk/>
          <pc:sldMk cId="2888198588" sldId="595"/>
        </pc:sldMkLst>
        <pc:spChg chg="add del mod">
          <ac:chgData name="Damian T. Gordon" userId="7469c87ffe94b59c" providerId="LiveId" clId="{DCE0A1DA-9133-4D5D-8C61-3AF287B424BD}" dt="2022-12-03T12:48:50.626" v="981" actId="478"/>
          <ac:spMkLst>
            <pc:docMk/>
            <pc:sldMk cId="2888198588" sldId="595"/>
            <ac:spMk id="4" creationId="{0FDFFC54-22C6-DF05-68CA-241DF9339ABF}"/>
          </ac:spMkLst>
        </pc:spChg>
        <pc:spChg chg="add del">
          <ac:chgData name="Damian T. Gordon" userId="7469c87ffe94b59c" providerId="LiveId" clId="{DCE0A1DA-9133-4D5D-8C61-3AF287B424BD}" dt="2022-12-03T12:51:14.046" v="991" actId="22"/>
          <ac:spMkLst>
            <pc:docMk/>
            <pc:sldMk cId="2888198588" sldId="595"/>
            <ac:spMk id="6" creationId="{0EA87336-F4D2-1A75-EE9F-CB3F1B227AF4}"/>
          </ac:spMkLst>
        </pc:spChg>
        <pc:spChg chg="del">
          <ac:chgData name="Damian T. Gordon" userId="7469c87ffe94b59c" providerId="LiveId" clId="{DCE0A1DA-9133-4D5D-8C61-3AF287B424BD}" dt="2022-12-03T12:48:48.806" v="980" actId="478"/>
          <ac:spMkLst>
            <pc:docMk/>
            <pc:sldMk cId="2888198588" sldId="595"/>
            <ac:spMk id="131" creationId="{00000000-0000-0000-0000-000000000000}"/>
          </ac:spMkLst>
        </pc:spChg>
        <pc:picChg chg="add mod">
          <ac:chgData name="Damian T. Gordon" userId="7469c87ffe94b59c" providerId="LiveId" clId="{DCE0A1DA-9133-4D5D-8C61-3AF287B424BD}" dt="2022-12-03T12:56:44.818" v="1034" actId="1037"/>
          <ac:picMkLst>
            <pc:docMk/>
            <pc:sldMk cId="2888198588" sldId="595"/>
            <ac:picMk id="9218" creationId="{C7041551-EC25-797B-D771-4AC9FEAA32D2}"/>
          </ac:picMkLst>
        </pc:picChg>
        <pc:picChg chg="add mod">
          <ac:chgData name="Damian T. Gordon" userId="7469c87ffe94b59c" providerId="LiveId" clId="{DCE0A1DA-9133-4D5D-8C61-3AF287B424BD}" dt="2022-12-03T12:52:46.460" v="1000" actId="1076"/>
          <ac:picMkLst>
            <pc:docMk/>
            <pc:sldMk cId="2888198588" sldId="595"/>
            <ac:picMk id="9220" creationId="{AD0AFD9A-BE2A-9914-097C-88FC34B6D20A}"/>
          </ac:picMkLst>
        </pc:picChg>
        <pc:picChg chg="add mod">
          <ac:chgData name="Damian T. Gordon" userId="7469c87ffe94b59c" providerId="LiveId" clId="{DCE0A1DA-9133-4D5D-8C61-3AF287B424BD}" dt="2022-12-03T14:15:15.032" v="2877" actId="1037"/>
          <ac:picMkLst>
            <pc:docMk/>
            <pc:sldMk cId="2888198588" sldId="595"/>
            <ac:picMk id="9222" creationId="{07D2A1FF-9CA2-7902-9384-4DF48BE95194}"/>
          </ac:picMkLst>
        </pc:picChg>
        <pc:picChg chg="add mod">
          <ac:chgData name="Damian T. Gordon" userId="7469c87ffe94b59c" providerId="LiveId" clId="{DCE0A1DA-9133-4D5D-8C61-3AF287B424BD}" dt="2022-12-03T12:56:44.818" v="1034" actId="1037"/>
          <ac:picMkLst>
            <pc:docMk/>
            <pc:sldMk cId="2888198588" sldId="595"/>
            <ac:picMk id="9224" creationId="{A1CA9A81-EE47-9468-57D9-A95727B94054}"/>
          </ac:picMkLst>
        </pc:picChg>
        <pc:picChg chg="add del mod">
          <ac:chgData name="Damian T. Gordon" userId="7469c87ffe94b59c" providerId="LiveId" clId="{DCE0A1DA-9133-4D5D-8C61-3AF287B424BD}" dt="2022-12-03T12:54:10.016" v="1003" actId="478"/>
          <ac:picMkLst>
            <pc:docMk/>
            <pc:sldMk cId="2888198588" sldId="595"/>
            <ac:picMk id="9226" creationId="{240B7838-8502-A8C9-D3F0-FC15EB678FA3}"/>
          </ac:picMkLst>
        </pc:picChg>
        <pc:picChg chg="add mod">
          <ac:chgData name="Damian T. Gordon" userId="7469c87ffe94b59c" providerId="LiveId" clId="{DCE0A1DA-9133-4D5D-8C61-3AF287B424BD}" dt="2022-12-03T12:56:24.539" v="1008" actId="1076"/>
          <ac:picMkLst>
            <pc:docMk/>
            <pc:sldMk cId="2888198588" sldId="595"/>
            <ac:picMk id="9228" creationId="{E3F97465-2160-1978-13CF-A8744DE66B5D}"/>
          </ac:picMkLst>
        </pc:picChg>
      </pc:sldChg>
      <pc:sldChg chg="modSp add del mod ord">
        <pc:chgData name="Damian T. Gordon" userId="7469c87ffe94b59c" providerId="LiveId" clId="{DCE0A1DA-9133-4D5D-8C61-3AF287B424BD}" dt="2022-12-03T14:15:57.106" v="2880" actId="47"/>
        <pc:sldMkLst>
          <pc:docMk/>
          <pc:sldMk cId="291556582" sldId="596"/>
        </pc:sldMkLst>
        <pc:spChg chg="mod">
          <ac:chgData name="Damian T. Gordon" userId="7469c87ffe94b59c" providerId="LiveId" clId="{DCE0A1DA-9133-4D5D-8C61-3AF287B424BD}" dt="2022-12-03T12:58:24.764" v="1061" actId="403"/>
          <ac:spMkLst>
            <pc:docMk/>
            <pc:sldMk cId="291556582" sldId="596"/>
            <ac:spMk id="131" creationId="{00000000-0000-0000-0000-000000000000}"/>
          </ac:spMkLst>
        </pc:spChg>
      </pc:sldChg>
      <pc:sldChg chg="addSp delSp modSp add mod ord">
        <pc:chgData name="Damian T. Gordon" userId="7469c87ffe94b59c" providerId="LiveId" clId="{DCE0A1DA-9133-4D5D-8C61-3AF287B424BD}" dt="2022-12-03T13:09:42.633" v="1515" actId="20577"/>
        <pc:sldMkLst>
          <pc:docMk/>
          <pc:sldMk cId="1571442133" sldId="597"/>
        </pc:sldMkLst>
        <pc:spChg chg="mod">
          <ac:chgData name="Damian T. Gordon" userId="7469c87ffe94b59c" providerId="LiveId" clId="{DCE0A1DA-9133-4D5D-8C61-3AF287B424BD}" dt="2022-12-03T13:08:39.350" v="1496" actId="1037"/>
          <ac:spMkLst>
            <pc:docMk/>
            <pc:sldMk cId="1571442133" sldId="597"/>
            <ac:spMk id="18" creationId="{7D63DA80-9918-DCC5-253C-4A0062760A2B}"/>
          </ac:spMkLst>
        </pc:spChg>
        <pc:spChg chg="del mod">
          <ac:chgData name="Damian T. Gordon" userId="7469c87ffe94b59c" providerId="LiveId" clId="{DCE0A1DA-9133-4D5D-8C61-3AF287B424BD}" dt="2022-12-03T13:04:34.489" v="1315" actId="478"/>
          <ac:spMkLst>
            <pc:docMk/>
            <pc:sldMk cId="1571442133" sldId="597"/>
            <ac:spMk id="19" creationId="{AD3F9C94-F14C-0506-AA2E-274B7F1275D0}"/>
          </ac:spMkLst>
        </pc:spChg>
        <pc:spChg chg="del mod">
          <ac:chgData name="Damian T. Gordon" userId="7469c87ffe94b59c" providerId="LiveId" clId="{DCE0A1DA-9133-4D5D-8C61-3AF287B424BD}" dt="2022-12-03T13:04:36.486" v="1316" actId="478"/>
          <ac:spMkLst>
            <pc:docMk/>
            <pc:sldMk cId="1571442133" sldId="597"/>
            <ac:spMk id="20" creationId="{124D2ADB-0FE4-7BF1-685B-5A92446C92F5}"/>
          </ac:spMkLst>
        </pc:spChg>
        <pc:spChg chg="add mod">
          <ac:chgData name="Damian T. Gordon" userId="7469c87ffe94b59c" providerId="LiveId" clId="{DCE0A1DA-9133-4D5D-8C61-3AF287B424BD}" dt="2022-12-03T13:08:39.350" v="1496" actId="1037"/>
          <ac:spMkLst>
            <pc:docMk/>
            <pc:sldMk cId="1571442133" sldId="597"/>
            <ac:spMk id="21" creationId="{5858AFE0-3828-5CD7-83C9-854D5C7272F3}"/>
          </ac:spMkLst>
        </pc:spChg>
        <pc:spChg chg="add mod">
          <ac:chgData name="Damian T. Gordon" userId="7469c87ffe94b59c" providerId="LiveId" clId="{DCE0A1DA-9133-4D5D-8C61-3AF287B424BD}" dt="2022-12-03T13:08:39.350" v="1496" actId="1037"/>
          <ac:spMkLst>
            <pc:docMk/>
            <pc:sldMk cId="1571442133" sldId="597"/>
            <ac:spMk id="22" creationId="{034CCD46-3935-BE64-EA3E-18F94E44B7DE}"/>
          </ac:spMkLst>
        </pc:spChg>
        <pc:spChg chg="add mod">
          <ac:chgData name="Damian T. Gordon" userId="7469c87ffe94b59c" providerId="LiveId" clId="{DCE0A1DA-9133-4D5D-8C61-3AF287B424BD}" dt="2022-12-03T13:09:42.633" v="1515" actId="20577"/>
          <ac:spMkLst>
            <pc:docMk/>
            <pc:sldMk cId="1571442133" sldId="597"/>
            <ac:spMk id="23" creationId="{BEE1F283-5EE2-7EE5-EEE9-5EF224F756F2}"/>
          </ac:spMkLst>
        </pc:spChg>
        <pc:picChg chg="mod">
          <ac:chgData name="Damian T. Gordon" userId="7469c87ffe94b59c" providerId="LiveId" clId="{DCE0A1DA-9133-4D5D-8C61-3AF287B424BD}" dt="2022-12-03T13:08:39.350" v="1496" actId="1037"/>
          <ac:picMkLst>
            <pc:docMk/>
            <pc:sldMk cId="1571442133" sldId="597"/>
            <ac:picMk id="3074" creationId="{E02DEC91-9713-80FC-0CF0-CC34E705C7EC}"/>
          </ac:picMkLst>
        </pc:picChg>
      </pc:sldChg>
      <pc:sldChg chg="addSp delSp modSp add mod">
        <pc:chgData name="Damian T. Gordon" userId="7469c87ffe94b59c" providerId="LiveId" clId="{DCE0A1DA-9133-4D5D-8C61-3AF287B424BD}" dt="2022-12-03T13:09:51.032" v="1520" actId="20577"/>
        <pc:sldMkLst>
          <pc:docMk/>
          <pc:sldMk cId="3686842110" sldId="598"/>
        </pc:sldMkLst>
        <pc:spChg chg="mod">
          <ac:chgData name="Damian T. Gordon" userId="7469c87ffe94b59c" providerId="LiveId" clId="{DCE0A1DA-9133-4D5D-8C61-3AF287B424BD}" dt="2022-12-03T13:03:36.449" v="1173" actId="1036"/>
          <ac:spMkLst>
            <pc:docMk/>
            <pc:sldMk cId="3686842110" sldId="598"/>
            <ac:spMk id="9" creationId="{342923AF-6E49-369C-0016-EF981277F01C}"/>
          </ac:spMkLst>
        </pc:spChg>
        <pc:spChg chg="mod">
          <ac:chgData name="Damian T. Gordon" userId="7469c87ffe94b59c" providerId="LiveId" clId="{DCE0A1DA-9133-4D5D-8C61-3AF287B424BD}" dt="2022-12-03T13:03:36.449" v="1173" actId="1036"/>
          <ac:spMkLst>
            <pc:docMk/>
            <pc:sldMk cId="3686842110" sldId="598"/>
            <ac:spMk id="10" creationId="{E20A0DD9-FCE1-0B1B-C7C0-7F33CBB7F994}"/>
          </ac:spMkLst>
        </pc:spChg>
        <pc:spChg chg="mod">
          <ac:chgData name="Damian T. Gordon" userId="7469c87ffe94b59c" providerId="LiveId" clId="{DCE0A1DA-9133-4D5D-8C61-3AF287B424BD}" dt="2022-12-03T13:03:36.449" v="1173" actId="1036"/>
          <ac:spMkLst>
            <pc:docMk/>
            <pc:sldMk cId="3686842110" sldId="598"/>
            <ac:spMk id="12" creationId="{A9705CB2-5B2A-960D-8DF7-918178AF8DC9}"/>
          </ac:spMkLst>
        </pc:spChg>
        <pc:spChg chg="mod">
          <ac:chgData name="Damian T. Gordon" userId="7469c87ffe94b59c" providerId="LiveId" clId="{DCE0A1DA-9133-4D5D-8C61-3AF287B424BD}" dt="2022-12-03T13:03:36.449" v="1173" actId="1036"/>
          <ac:spMkLst>
            <pc:docMk/>
            <pc:sldMk cId="3686842110" sldId="598"/>
            <ac:spMk id="13" creationId="{DA5A5D88-C951-50E9-962B-6856155249F7}"/>
          </ac:spMkLst>
        </pc:spChg>
        <pc:spChg chg="mod">
          <ac:chgData name="Damian T. Gordon" userId="7469c87ffe94b59c" providerId="LiveId" clId="{DCE0A1DA-9133-4D5D-8C61-3AF287B424BD}" dt="2022-12-03T13:03:36.449" v="1173" actId="1036"/>
          <ac:spMkLst>
            <pc:docMk/>
            <pc:sldMk cId="3686842110" sldId="598"/>
            <ac:spMk id="14" creationId="{D8F8CAF9-FE05-EE30-6D47-B9C74472D005}"/>
          </ac:spMkLst>
        </pc:spChg>
        <pc:spChg chg="mod">
          <ac:chgData name="Damian T. Gordon" userId="7469c87ffe94b59c" providerId="LiveId" clId="{DCE0A1DA-9133-4D5D-8C61-3AF287B424BD}" dt="2022-12-03T13:07:22.828" v="1403" actId="1037"/>
          <ac:spMkLst>
            <pc:docMk/>
            <pc:sldMk cId="3686842110" sldId="598"/>
            <ac:spMk id="18" creationId="{7D63DA80-9918-DCC5-253C-4A0062760A2B}"/>
          </ac:spMkLst>
        </pc:spChg>
        <pc:spChg chg="mod">
          <ac:chgData name="Damian T. Gordon" userId="7469c87ffe94b59c" providerId="LiveId" clId="{DCE0A1DA-9133-4D5D-8C61-3AF287B424BD}" dt="2022-12-03T13:07:41.012" v="1444" actId="1037"/>
          <ac:spMkLst>
            <pc:docMk/>
            <pc:sldMk cId="3686842110" sldId="598"/>
            <ac:spMk id="19" creationId="{AD3F9C94-F14C-0506-AA2E-274B7F1275D0}"/>
          </ac:spMkLst>
        </pc:spChg>
        <pc:spChg chg="mod">
          <ac:chgData name="Damian T. Gordon" userId="7469c87ffe94b59c" providerId="LiveId" clId="{DCE0A1DA-9133-4D5D-8C61-3AF287B424BD}" dt="2022-12-03T13:08:21.115" v="1467" actId="1076"/>
          <ac:spMkLst>
            <pc:docMk/>
            <pc:sldMk cId="3686842110" sldId="598"/>
            <ac:spMk id="20" creationId="{124D2ADB-0FE4-7BF1-685B-5A92446C92F5}"/>
          </ac:spMkLst>
        </pc:spChg>
        <pc:spChg chg="add del mod">
          <ac:chgData name="Damian T. Gordon" userId="7469c87ffe94b59c" providerId="LiveId" clId="{DCE0A1DA-9133-4D5D-8C61-3AF287B424BD}" dt="2022-12-03T13:01:25.228" v="1092" actId="478"/>
          <ac:spMkLst>
            <pc:docMk/>
            <pc:sldMk cId="3686842110" sldId="598"/>
            <ac:spMk id="21" creationId="{FAFA6CDF-7FA0-2EDE-D99B-6E5B945B5FC8}"/>
          </ac:spMkLst>
        </pc:spChg>
        <pc:spChg chg="add del mod">
          <ac:chgData name="Damian T. Gordon" userId="7469c87ffe94b59c" providerId="LiveId" clId="{DCE0A1DA-9133-4D5D-8C61-3AF287B424BD}" dt="2022-12-03T13:02:01.379" v="1096" actId="478"/>
          <ac:spMkLst>
            <pc:docMk/>
            <pc:sldMk cId="3686842110" sldId="598"/>
            <ac:spMk id="22" creationId="{8B62ED0B-9CDF-EAB3-CDA6-C34EC21DE8E3}"/>
          </ac:spMkLst>
        </pc:spChg>
        <pc:spChg chg="add del mod">
          <ac:chgData name="Damian T. Gordon" userId="7469c87ffe94b59c" providerId="LiveId" clId="{DCE0A1DA-9133-4D5D-8C61-3AF287B424BD}" dt="2022-12-03T13:03:18.417" v="1119" actId="478"/>
          <ac:spMkLst>
            <pc:docMk/>
            <pc:sldMk cId="3686842110" sldId="598"/>
            <ac:spMk id="24" creationId="{31D6CB21-039B-E8BB-8D07-599DA3828A56}"/>
          </ac:spMkLst>
        </pc:spChg>
        <pc:spChg chg="add del mod">
          <ac:chgData name="Damian T. Gordon" userId="7469c87ffe94b59c" providerId="LiveId" clId="{DCE0A1DA-9133-4D5D-8C61-3AF287B424BD}" dt="2022-12-03T13:03:14.561" v="1116" actId="478"/>
          <ac:spMkLst>
            <pc:docMk/>
            <pc:sldMk cId="3686842110" sldId="598"/>
            <ac:spMk id="25" creationId="{1E1245B3-21E8-8A09-0DD1-BB4223088578}"/>
          </ac:spMkLst>
        </pc:spChg>
        <pc:spChg chg="add del mod">
          <ac:chgData name="Damian T. Gordon" userId="7469c87ffe94b59c" providerId="LiveId" clId="{DCE0A1DA-9133-4D5D-8C61-3AF287B424BD}" dt="2022-12-03T13:03:19.691" v="1120" actId="478"/>
          <ac:spMkLst>
            <pc:docMk/>
            <pc:sldMk cId="3686842110" sldId="598"/>
            <ac:spMk id="26" creationId="{1928B231-E873-E2EC-E46D-23A7F0F5FA71}"/>
          </ac:spMkLst>
        </pc:spChg>
        <pc:spChg chg="add del mod">
          <ac:chgData name="Damian T. Gordon" userId="7469c87ffe94b59c" providerId="LiveId" clId="{DCE0A1DA-9133-4D5D-8C61-3AF287B424BD}" dt="2022-12-03T13:03:17.200" v="1118" actId="478"/>
          <ac:spMkLst>
            <pc:docMk/>
            <pc:sldMk cId="3686842110" sldId="598"/>
            <ac:spMk id="27" creationId="{6A4E03F7-9A2D-CF4F-7F9A-69D5CF2B7F2A}"/>
          </ac:spMkLst>
        </pc:spChg>
        <pc:spChg chg="add del mod">
          <ac:chgData name="Damian T. Gordon" userId="7469c87ffe94b59c" providerId="LiveId" clId="{DCE0A1DA-9133-4D5D-8C61-3AF287B424BD}" dt="2022-12-03T13:03:15.874" v="1117" actId="478"/>
          <ac:spMkLst>
            <pc:docMk/>
            <pc:sldMk cId="3686842110" sldId="598"/>
            <ac:spMk id="28" creationId="{6142D389-EF74-CEC7-3AA1-A01D6126D256}"/>
          </ac:spMkLst>
        </pc:spChg>
        <pc:spChg chg="add del mod">
          <ac:chgData name="Damian T. Gordon" userId="7469c87ffe94b59c" providerId="LiveId" clId="{DCE0A1DA-9133-4D5D-8C61-3AF287B424BD}" dt="2022-12-03T13:03:20.934" v="1121" actId="478"/>
          <ac:spMkLst>
            <pc:docMk/>
            <pc:sldMk cId="3686842110" sldId="598"/>
            <ac:spMk id="29" creationId="{2BF4906F-8CBE-3162-2373-8595B9668C0E}"/>
          </ac:spMkLst>
        </pc:spChg>
        <pc:spChg chg="add mod">
          <ac:chgData name="Damian T. Gordon" userId="7469c87ffe94b59c" providerId="LiveId" clId="{DCE0A1DA-9133-4D5D-8C61-3AF287B424BD}" dt="2022-12-03T13:07:54.171" v="1462" actId="1076"/>
          <ac:spMkLst>
            <pc:docMk/>
            <pc:sldMk cId="3686842110" sldId="598"/>
            <ac:spMk id="31" creationId="{57FE1646-570D-628F-E45F-E5863639F697}"/>
          </ac:spMkLst>
        </pc:spChg>
        <pc:spChg chg="add mod">
          <ac:chgData name="Damian T. Gordon" userId="7469c87ffe94b59c" providerId="LiveId" clId="{DCE0A1DA-9133-4D5D-8C61-3AF287B424BD}" dt="2022-12-03T13:07:47.443" v="1461" actId="1038"/>
          <ac:spMkLst>
            <pc:docMk/>
            <pc:sldMk cId="3686842110" sldId="598"/>
            <ac:spMk id="32" creationId="{EA9B2065-EB88-32D0-A4F2-33C203BF4132}"/>
          </ac:spMkLst>
        </pc:spChg>
        <pc:spChg chg="add mod">
          <ac:chgData name="Damian T. Gordon" userId="7469c87ffe94b59c" providerId="LiveId" clId="{DCE0A1DA-9133-4D5D-8C61-3AF287B424BD}" dt="2022-12-03T13:08:15.865" v="1466" actId="1076"/>
          <ac:spMkLst>
            <pc:docMk/>
            <pc:sldMk cId="3686842110" sldId="598"/>
            <ac:spMk id="33" creationId="{0879C887-C335-A188-4BAD-EBABC0733225}"/>
          </ac:spMkLst>
        </pc:spChg>
        <pc:spChg chg="add del mod">
          <ac:chgData name="Damian T. Gordon" userId="7469c87ffe94b59c" providerId="LiveId" clId="{DCE0A1DA-9133-4D5D-8C61-3AF287B424BD}" dt="2022-12-03T13:08:23.034" v="1468" actId="478"/>
          <ac:spMkLst>
            <pc:docMk/>
            <pc:sldMk cId="3686842110" sldId="598"/>
            <ac:spMk id="35" creationId="{DF7D39F5-1206-828D-0464-DC3FEABAF41E}"/>
          </ac:spMkLst>
        </pc:spChg>
        <pc:spChg chg="add mod">
          <ac:chgData name="Damian T. Gordon" userId="7469c87ffe94b59c" providerId="LiveId" clId="{DCE0A1DA-9133-4D5D-8C61-3AF287B424BD}" dt="2022-12-03T13:05:11.517" v="1323" actId="20577"/>
          <ac:spMkLst>
            <pc:docMk/>
            <pc:sldMk cId="3686842110" sldId="598"/>
            <ac:spMk id="36" creationId="{8BF5FC2E-07CC-3EED-2A7B-902E6F82EECE}"/>
          </ac:spMkLst>
        </pc:spChg>
        <pc:spChg chg="add mod">
          <ac:chgData name="Damian T. Gordon" userId="7469c87ffe94b59c" providerId="LiveId" clId="{DCE0A1DA-9133-4D5D-8C61-3AF287B424BD}" dt="2022-12-03T13:08:05.641" v="1464" actId="1076"/>
          <ac:spMkLst>
            <pc:docMk/>
            <pc:sldMk cId="3686842110" sldId="598"/>
            <ac:spMk id="37" creationId="{D4C3C054-54D8-A8EF-518D-5C6EDADB6AA5}"/>
          </ac:spMkLst>
        </pc:spChg>
        <pc:spChg chg="add mod">
          <ac:chgData name="Damian T. Gordon" userId="7469c87ffe94b59c" providerId="LiveId" clId="{DCE0A1DA-9133-4D5D-8C61-3AF287B424BD}" dt="2022-12-03T13:08:29.760" v="1470" actId="1076"/>
          <ac:spMkLst>
            <pc:docMk/>
            <pc:sldMk cId="3686842110" sldId="598"/>
            <ac:spMk id="38" creationId="{EA7AC662-144F-778C-6791-FAA8DC400EAB}"/>
          </ac:spMkLst>
        </pc:spChg>
        <pc:spChg chg="add mod">
          <ac:chgData name="Damian T. Gordon" userId="7469c87ffe94b59c" providerId="LiveId" clId="{DCE0A1DA-9133-4D5D-8C61-3AF287B424BD}" dt="2022-12-03T13:09:51.032" v="1520" actId="20577"/>
          <ac:spMkLst>
            <pc:docMk/>
            <pc:sldMk cId="3686842110" sldId="598"/>
            <ac:spMk id="39" creationId="{1D6F3410-B461-1955-0FE8-B5BB91FDBC8D}"/>
          </ac:spMkLst>
        </pc:spChg>
        <pc:grpChg chg="mod">
          <ac:chgData name="Damian T. Gordon" userId="7469c87ffe94b59c" providerId="LiveId" clId="{DCE0A1DA-9133-4D5D-8C61-3AF287B424BD}" dt="2022-12-03T13:03:36.449" v="1173" actId="1036"/>
          <ac:grpSpMkLst>
            <pc:docMk/>
            <pc:sldMk cId="3686842110" sldId="598"/>
            <ac:grpSpMk id="5" creationId="{B867DC1D-7CA4-3D8A-BA7B-D3E0988D69C1}"/>
          </ac:grpSpMkLst>
        </pc:grpChg>
        <pc:picChg chg="mod">
          <ac:chgData name="Damian T. Gordon" userId="7469c87ffe94b59c" providerId="LiveId" clId="{DCE0A1DA-9133-4D5D-8C61-3AF287B424BD}" dt="2022-12-03T13:03:36.449" v="1173" actId="1036"/>
          <ac:picMkLst>
            <pc:docMk/>
            <pc:sldMk cId="3686842110" sldId="598"/>
            <ac:picMk id="11" creationId="{112C7E4C-A2AD-2D16-FD0C-D169B3A28FD3}"/>
          </ac:picMkLst>
        </pc:picChg>
        <pc:picChg chg="add del mod">
          <ac:chgData name="Damian T. Gordon" userId="7469c87ffe94b59c" providerId="LiveId" clId="{DCE0A1DA-9133-4D5D-8C61-3AF287B424BD}" dt="2022-12-03T13:01:59.762" v="1095" actId="478"/>
          <ac:picMkLst>
            <pc:docMk/>
            <pc:sldMk cId="3686842110" sldId="598"/>
            <ac:picMk id="23" creationId="{45FCAD09-FB54-A583-9695-54E19A08C6A9}"/>
          </ac:picMkLst>
        </pc:picChg>
        <pc:picChg chg="add del mod">
          <ac:chgData name="Damian T. Gordon" userId="7469c87ffe94b59c" providerId="LiveId" clId="{DCE0A1DA-9133-4D5D-8C61-3AF287B424BD}" dt="2022-12-03T13:03:44.994" v="1206" actId="478"/>
          <ac:picMkLst>
            <pc:docMk/>
            <pc:sldMk cId="3686842110" sldId="598"/>
            <ac:picMk id="30" creationId="{329CBE84-DE43-3BF9-1AE4-146607F19094}"/>
          </ac:picMkLst>
        </pc:picChg>
        <pc:picChg chg="add del mod">
          <ac:chgData name="Damian T. Gordon" userId="7469c87ffe94b59c" providerId="LiveId" clId="{DCE0A1DA-9133-4D5D-8C61-3AF287B424BD}" dt="2022-12-03T13:04:04.644" v="1288" actId="478"/>
          <ac:picMkLst>
            <pc:docMk/>
            <pc:sldMk cId="3686842110" sldId="598"/>
            <ac:picMk id="34" creationId="{A50597AA-E4B2-E656-A0A1-1484577F30BB}"/>
          </ac:picMkLst>
        </pc:picChg>
      </pc:sldChg>
      <pc:sldChg chg="add del">
        <pc:chgData name="Damian T. Gordon" userId="7469c87ffe94b59c" providerId="LiveId" clId="{DCE0A1DA-9133-4D5D-8C61-3AF287B424BD}" dt="2022-12-03T13:00:40.004" v="1068" actId="47"/>
        <pc:sldMkLst>
          <pc:docMk/>
          <pc:sldMk cId="3714932218" sldId="598"/>
        </pc:sldMkLst>
      </pc:sldChg>
      <pc:sldChg chg="addSp delSp modSp add mod ord">
        <pc:chgData name="Damian T. Gordon" userId="7469c87ffe94b59c" providerId="LiveId" clId="{DCE0A1DA-9133-4D5D-8C61-3AF287B424BD}" dt="2022-12-03T15:36:47.587" v="3265"/>
        <pc:sldMkLst>
          <pc:docMk/>
          <pc:sldMk cId="3910705881" sldId="599"/>
        </pc:sldMkLst>
        <pc:spChg chg="add del mod">
          <ac:chgData name="Damian T. Gordon" userId="7469c87ffe94b59c" providerId="LiveId" clId="{DCE0A1DA-9133-4D5D-8C61-3AF287B424BD}" dt="2022-12-03T13:14:27.122" v="1537" actId="478"/>
          <ac:spMkLst>
            <pc:docMk/>
            <pc:sldMk cId="3910705881" sldId="599"/>
            <ac:spMk id="2" creationId="{F5842320-A708-717B-041A-E09F7216726A}"/>
          </ac:spMkLst>
        </pc:spChg>
        <pc:spChg chg="add del mod">
          <ac:chgData name="Damian T. Gordon" userId="7469c87ffe94b59c" providerId="LiveId" clId="{DCE0A1DA-9133-4D5D-8C61-3AF287B424BD}" dt="2022-12-03T13:16:52.882" v="1554" actId="478"/>
          <ac:spMkLst>
            <pc:docMk/>
            <pc:sldMk cId="3910705881" sldId="599"/>
            <ac:spMk id="3" creationId="{66871330-B8E6-FC6F-FE46-EC2896AC851B}"/>
          </ac:spMkLst>
        </pc:spChg>
        <pc:spChg chg="add del mod">
          <ac:chgData name="Damian T. Gordon" userId="7469c87ffe94b59c" providerId="LiveId" clId="{DCE0A1DA-9133-4D5D-8C61-3AF287B424BD}" dt="2022-12-03T15:36:46.855" v="3264" actId="478"/>
          <ac:spMkLst>
            <pc:docMk/>
            <pc:sldMk cId="3910705881" sldId="599"/>
            <ac:spMk id="3" creationId="{EACDC917-3E8D-BAC1-487F-80E92CB392CB}"/>
          </ac:spMkLst>
        </pc:spChg>
        <pc:spChg chg="add mod">
          <ac:chgData name="Damian T. Gordon" userId="7469c87ffe94b59c" providerId="LiveId" clId="{DCE0A1DA-9133-4D5D-8C61-3AF287B424BD}" dt="2022-12-03T14:10:19.711" v="2701" actId="1037"/>
          <ac:spMkLst>
            <pc:docMk/>
            <pc:sldMk cId="3910705881" sldId="599"/>
            <ac:spMk id="4" creationId="{90B6918F-E576-C7E0-EB77-937AC7A0FD27}"/>
          </ac:spMkLst>
        </pc:spChg>
        <pc:spChg chg="add mod">
          <ac:chgData name="Damian T. Gordon" userId="7469c87ffe94b59c" providerId="LiveId" clId="{DCE0A1DA-9133-4D5D-8C61-3AF287B424BD}" dt="2022-12-03T14:10:19.711" v="2701" actId="1037"/>
          <ac:spMkLst>
            <pc:docMk/>
            <pc:sldMk cId="3910705881" sldId="599"/>
            <ac:spMk id="5" creationId="{AC23EF55-AE83-5839-017C-2CDB6932B82B}"/>
          </ac:spMkLst>
        </pc:spChg>
        <pc:spChg chg="add mod">
          <ac:chgData name="Damian T. Gordon" userId="7469c87ffe94b59c" providerId="LiveId" clId="{DCE0A1DA-9133-4D5D-8C61-3AF287B424BD}" dt="2022-12-03T14:10:19.711" v="2701" actId="1037"/>
          <ac:spMkLst>
            <pc:docMk/>
            <pc:sldMk cId="3910705881" sldId="599"/>
            <ac:spMk id="6" creationId="{C3DB03DC-8821-684D-BBF8-B96981CAE921}"/>
          </ac:spMkLst>
        </pc:spChg>
        <pc:spChg chg="add mod">
          <ac:chgData name="Damian T. Gordon" userId="7469c87ffe94b59c" providerId="LiveId" clId="{DCE0A1DA-9133-4D5D-8C61-3AF287B424BD}" dt="2022-12-03T14:10:19.711" v="2701" actId="1037"/>
          <ac:spMkLst>
            <pc:docMk/>
            <pc:sldMk cId="3910705881" sldId="599"/>
            <ac:spMk id="7" creationId="{63CE0CF2-A75B-522F-680A-0F2854403555}"/>
          </ac:spMkLst>
        </pc:spChg>
        <pc:spChg chg="add del mod">
          <ac:chgData name="Damian T. Gordon" userId="7469c87ffe94b59c" providerId="LiveId" clId="{DCE0A1DA-9133-4D5D-8C61-3AF287B424BD}" dt="2022-12-03T13:30:47.634" v="1617" actId="478"/>
          <ac:spMkLst>
            <pc:docMk/>
            <pc:sldMk cId="3910705881" sldId="599"/>
            <ac:spMk id="8" creationId="{8D724D8D-AE3B-6179-553D-0AE5215CF7F3}"/>
          </ac:spMkLst>
        </pc:spChg>
        <pc:spChg chg="add mod">
          <ac:chgData name="Damian T. Gordon" userId="7469c87ffe94b59c" providerId="LiveId" clId="{DCE0A1DA-9133-4D5D-8C61-3AF287B424BD}" dt="2022-12-03T15:36:47.587" v="3265"/>
          <ac:spMkLst>
            <pc:docMk/>
            <pc:sldMk cId="3910705881" sldId="599"/>
            <ac:spMk id="8" creationId="{EF2F8D03-ED9E-FE01-8A22-4E7668413129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0" creationId="{29470FF9-7B76-56EE-BEEC-4179D4ADB3FE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1" creationId="{72F69E03-159D-B1D8-83D7-BC116F886A56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2" creationId="{43245EEB-1842-62F0-41D0-7CA76FE36401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3" creationId="{B6E50F6C-82A5-C83B-8364-85C0CE64234E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4" creationId="{3D14B4B8-C4ED-E884-BC2E-F795E17288B7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5" creationId="{AB9E4495-ACD3-BF3E-D05F-3B9358752761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6" creationId="{FC6A7424-988C-D7E7-93F7-2DED37F30C3E}"/>
          </ac:spMkLst>
        </pc:spChg>
        <pc:spChg chg="add del mod">
          <ac:chgData name="Damian T. Gordon" userId="7469c87ffe94b59c" providerId="LiveId" clId="{DCE0A1DA-9133-4D5D-8C61-3AF287B424BD}" dt="2022-12-03T14:10:09.543" v="2637" actId="21"/>
          <ac:spMkLst>
            <pc:docMk/>
            <pc:sldMk cId="3910705881" sldId="599"/>
            <ac:spMk id="17" creationId="{859DAAFC-F940-C25B-D062-51CEC0CC55D1}"/>
          </ac:spMkLst>
        </pc:spChg>
        <pc:spChg chg="add mod">
          <ac:chgData name="Damian T. Gordon" userId="7469c87ffe94b59c" providerId="LiveId" clId="{DCE0A1DA-9133-4D5D-8C61-3AF287B424BD}" dt="2022-12-03T14:12:22.169" v="2862" actId="14100"/>
          <ac:spMkLst>
            <pc:docMk/>
            <pc:sldMk cId="3910705881" sldId="599"/>
            <ac:spMk id="18" creationId="{43EDCF0C-AF86-DA0A-5D5D-12F9DEB22BED}"/>
          </ac:spMkLst>
        </pc:spChg>
        <pc:spChg chg="add mod">
          <ac:chgData name="Damian T. Gordon" userId="7469c87ffe94b59c" providerId="LiveId" clId="{DCE0A1DA-9133-4D5D-8C61-3AF287B424BD}" dt="2022-12-03T14:12:22.169" v="2862" actId="14100"/>
          <ac:spMkLst>
            <pc:docMk/>
            <pc:sldMk cId="3910705881" sldId="599"/>
            <ac:spMk id="19" creationId="{730E2050-E0D1-CD7E-4F42-FE25668BFF28}"/>
          </ac:spMkLst>
        </pc:spChg>
        <pc:spChg chg="add mod ord">
          <ac:chgData name="Damian T. Gordon" userId="7469c87ffe94b59c" providerId="LiveId" clId="{DCE0A1DA-9133-4D5D-8C61-3AF287B424BD}" dt="2022-12-03T14:12:39.378" v="2863" actId="14100"/>
          <ac:spMkLst>
            <pc:docMk/>
            <pc:sldMk cId="3910705881" sldId="599"/>
            <ac:spMk id="20" creationId="{D57D931D-2575-8AB8-9108-837A0FD745F0}"/>
          </ac:spMkLst>
        </pc:spChg>
        <pc:spChg chg="add mod ord">
          <ac:chgData name="Damian T. Gordon" userId="7469c87ffe94b59c" providerId="LiveId" clId="{DCE0A1DA-9133-4D5D-8C61-3AF287B424BD}" dt="2022-12-03T14:12:39.378" v="2863" actId="14100"/>
          <ac:spMkLst>
            <pc:docMk/>
            <pc:sldMk cId="3910705881" sldId="599"/>
            <ac:spMk id="21" creationId="{F94CD7FF-5801-AFE3-2ACF-DAC87F0A5A0B}"/>
          </ac:spMkLst>
        </pc:spChg>
        <pc:spChg chg="add mod">
          <ac:chgData name="Damian T. Gordon" userId="7469c87ffe94b59c" providerId="LiveId" clId="{DCE0A1DA-9133-4D5D-8C61-3AF287B424BD}" dt="2022-12-03T14:12:22.169" v="2862" actId="14100"/>
          <ac:spMkLst>
            <pc:docMk/>
            <pc:sldMk cId="3910705881" sldId="599"/>
            <ac:spMk id="22" creationId="{0F7DEBB5-A68A-A35E-A2DE-39B4A96196AC}"/>
          </ac:spMkLst>
        </pc:spChg>
        <pc:spChg chg="add mod">
          <ac:chgData name="Damian T. Gordon" userId="7469c87ffe94b59c" providerId="LiveId" clId="{DCE0A1DA-9133-4D5D-8C61-3AF287B424BD}" dt="2022-12-03T14:12:22.169" v="2862" actId="14100"/>
          <ac:spMkLst>
            <pc:docMk/>
            <pc:sldMk cId="3910705881" sldId="599"/>
            <ac:spMk id="23" creationId="{5B0FEBB0-E2D7-0C4F-77F2-A8771470FE5C}"/>
          </ac:spMkLst>
        </pc:spChg>
        <pc:spChg chg="add mod ord">
          <ac:chgData name="Damian T. Gordon" userId="7469c87ffe94b59c" providerId="LiveId" clId="{DCE0A1DA-9133-4D5D-8C61-3AF287B424BD}" dt="2022-12-03T14:12:39.378" v="2863" actId="14100"/>
          <ac:spMkLst>
            <pc:docMk/>
            <pc:sldMk cId="3910705881" sldId="599"/>
            <ac:spMk id="24" creationId="{65252CE1-748B-EBDF-76BE-13366B666CA5}"/>
          </ac:spMkLst>
        </pc:spChg>
        <pc:spChg chg="add mod ord">
          <ac:chgData name="Damian T. Gordon" userId="7469c87ffe94b59c" providerId="LiveId" clId="{DCE0A1DA-9133-4D5D-8C61-3AF287B424BD}" dt="2022-12-03T14:12:39.378" v="2863" actId="14100"/>
          <ac:spMkLst>
            <pc:docMk/>
            <pc:sldMk cId="3910705881" sldId="599"/>
            <ac:spMk id="25" creationId="{9615CCD6-FDB5-0E9A-72C9-ABDF202B5C96}"/>
          </ac:spMkLst>
        </pc:spChg>
        <pc:spChg chg="add del mod">
          <ac:chgData name="Damian T. Gordon" userId="7469c87ffe94b59c" providerId="LiveId" clId="{DCE0A1DA-9133-4D5D-8C61-3AF287B424BD}" dt="2022-12-03T15:36:43.762" v="3263" actId="478"/>
          <ac:spMkLst>
            <pc:docMk/>
            <pc:sldMk cId="3910705881" sldId="599"/>
            <ac:spMk id="26" creationId="{A653C689-EFF6-F5EA-6D6A-9DEAB05D9983}"/>
          </ac:spMkLst>
        </pc:spChg>
        <pc:grpChg chg="add mod">
          <ac:chgData name="Damian T. Gordon" userId="7469c87ffe94b59c" providerId="LiveId" clId="{DCE0A1DA-9133-4D5D-8C61-3AF287B424BD}" dt="2022-12-03T14:10:19.711" v="2701" actId="1037"/>
          <ac:grpSpMkLst>
            <pc:docMk/>
            <pc:sldMk cId="3910705881" sldId="599"/>
            <ac:grpSpMk id="9" creationId="{DC981505-734C-46C3-86AE-52B609C8005F}"/>
          </ac:grpSpMkLst>
        </pc:grpChg>
        <pc:picChg chg="del">
          <ac:chgData name="Damian T. Gordon" userId="7469c87ffe94b59c" providerId="LiveId" clId="{DCE0A1DA-9133-4D5D-8C61-3AF287B424BD}" dt="2022-12-03T13:12:28.401" v="1522" actId="478"/>
          <ac:picMkLst>
            <pc:docMk/>
            <pc:sldMk cId="3910705881" sldId="599"/>
            <ac:picMk id="6148" creationId="{B5642E5B-FFF7-B286-CCE3-F1A78A426C11}"/>
          </ac:picMkLst>
        </pc:picChg>
        <pc:picChg chg="add del">
          <ac:chgData name="Damian T. Gordon" userId="7469c87ffe94b59c" providerId="LiveId" clId="{DCE0A1DA-9133-4D5D-8C61-3AF287B424BD}" dt="2022-12-03T13:12:31.764" v="1524" actId="478"/>
          <ac:picMkLst>
            <pc:docMk/>
            <pc:sldMk cId="3910705881" sldId="599"/>
            <ac:picMk id="10242" creationId="{55F9AA8A-1BF8-20CB-AC46-9C7142AA3778}"/>
          </ac:picMkLst>
        </pc:picChg>
        <pc:picChg chg="add del mod">
          <ac:chgData name="Damian T. Gordon" userId="7469c87ffe94b59c" providerId="LiveId" clId="{DCE0A1DA-9133-4D5D-8C61-3AF287B424BD}" dt="2022-12-03T13:14:02.799" v="1530" actId="478"/>
          <ac:picMkLst>
            <pc:docMk/>
            <pc:sldMk cId="3910705881" sldId="599"/>
            <ac:picMk id="10244" creationId="{1749C48C-1DEF-B8A1-E3F7-7FE965A292E4}"/>
          </ac:picMkLst>
        </pc:picChg>
        <pc:picChg chg="add mod">
          <ac:chgData name="Damian T. Gordon" userId="7469c87ffe94b59c" providerId="LiveId" clId="{DCE0A1DA-9133-4D5D-8C61-3AF287B424BD}" dt="2022-12-03T14:10:19.711" v="2701" actId="1037"/>
          <ac:picMkLst>
            <pc:docMk/>
            <pc:sldMk cId="3910705881" sldId="599"/>
            <ac:picMk id="10246" creationId="{97981694-EA77-A53F-BD8E-C184182F5D82}"/>
          </ac:picMkLst>
        </pc:picChg>
      </pc:sldChg>
      <pc:sldChg chg="addSp delSp modSp add mod">
        <pc:chgData name="Damian T. Gordon" userId="7469c87ffe94b59c" providerId="LiveId" clId="{DCE0A1DA-9133-4D5D-8C61-3AF287B424BD}" dt="2022-12-03T14:13:33.746" v="2868" actId="14100"/>
        <pc:sldMkLst>
          <pc:docMk/>
          <pc:sldMk cId="3503414018" sldId="600"/>
        </pc:sldMkLst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" creationId="{415F618B-8EF7-F0F4-8EB0-0073985E9FB5}"/>
          </ac:spMkLst>
        </pc:spChg>
        <pc:spChg chg="del">
          <ac:chgData name="Damian T. Gordon" userId="7469c87ffe94b59c" providerId="LiveId" clId="{DCE0A1DA-9133-4D5D-8C61-3AF287B424BD}" dt="2022-12-03T13:23:23.030" v="1564" actId="478"/>
          <ac:spMkLst>
            <pc:docMk/>
            <pc:sldMk cId="3503414018" sldId="600"/>
            <ac:spMk id="6" creationId="{56526D4F-1465-1C53-1159-5BD1F321BB05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2" creationId="{2617B662-F347-E0A5-64AB-E0F116E8F22C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3" creationId="{DED73996-2945-D2C2-B013-231B0B581D6D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4" creationId="{6D295162-DA12-5613-9B80-288B30CF3756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5" creationId="{CA6B4244-F884-7BF8-10C1-7C7CB932B0CE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6" creationId="{93D4C7CF-47FA-0869-A547-11D6CCD4F6F6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7" creationId="{3DFF7846-79C0-CC75-937E-527E7FF7640A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8" creationId="{91650A28-3B3C-2A35-B129-76B6A7D3D916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29" creationId="{4EA39947-0148-26F5-90BC-747A7D2B2059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0" creationId="{4E90120C-0B1D-3959-2C62-6909D87F2F5A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1" creationId="{F6F86734-83A2-3720-594B-F39CB80F2809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2" creationId="{742E59F3-7E23-E6F1-7121-5E5757DFBFFC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3" creationId="{0DC4074D-1467-7522-9A06-82886B879B67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4" creationId="{8F726EAF-640B-F81F-F0FC-B1B7E1A4425C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5" creationId="{17D43D37-5AD2-467F-BAEE-D01981997E84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6" creationId="{0C28644E-5614-0415-9C6C-059CD81F1D6C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7" creationId="{12DBE0C8-611C-9C6E-059D-A2FC367C79D5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8" creationId="{6B9EEEEC-89F4-2316-23E3-012352C099A4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39" creationId="{061A771D-3A80-B009-466A-CE7499514B1B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0" creationId="{F9CA13AC-C1B0-B6F7-5E24-AF3330253DF0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1" creationId="{CF7FA9F8-E1F0-B8E7-3C71-FDE359DCD854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2" creationId="{0BE2E4D4-4822-2196-5E7B-D64D26243359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3" creationId="{EED78CC3-7F35-6199-664E-2D1B1328939A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4" creationId="{C8B83304-E065-C445-83B8-38552A78E4CE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5" creationId="{80E98435-7D6D-F787-7DAA-022FB6AB4244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6" creationId="{431DF0C4-D8A4-3340-D6DB-E3736A3F4C6C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7" creationId="{BA2D95D5-6421-FC4D-1DD3-B76D3DE08BA3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8" creationId="{A69112B1-CBEE-5F23-4B13-4D2DE228184D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49" creationId="{E9289F18-2178-8090-CF31-62830F4E5003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50" creationId="{BACFBABB-7834-1D6C-76C3-BAD8728BB194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51" creationId="{AE0EFDF7-7C6B-DCB8-6BDF-960529FDB5E8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52" creationId="{4B4CFE80-6041-FD5D-BA0B-356CB22CCCD8}"/>
          </ac:spMkLst>
        </pc:spChg>
        <pc:spChg chg="add mod">
          <ac:chgData name="Damian T. Gordon" userId="7469c87ffe94b59c" providerId="LiveId" clId="{DCE0A1DA-9133-4D5D-8C61-3AF287B424BD}" dt="2022-12-03T14:13:33.746" v="2868" actId="14100"/>
          <ac:spMkLst>
            <pc:docMk/>
            <pc:sldMk cId="3503414018" sldId="600"/>
            <ac:spMk id="53" creationId="{6D28E753-BC18-9EA2-2328-578FE606C3A5}"/>
          </ac:spMkLst>
        </pc:s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2" creationId="{FE5151C6-CC15-DFEB-95AB-8FA36B96BB52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3" creationId="{B921FFCB-DB61-77F9-A57A-CD213A4A2144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5" creationId="{37212498-67CD-8AA1-9B51-C4E019588B20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7" creationId="{38C8B876-466E-B027-087C-39DFB87E945A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8" creationId="{B9B08D93-F221-0693-B17B-30E8BE63648D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9" creationId="{7A05A716-9064-6E95-F6CA-7B36F1F21F42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0" creationId="{864F1899-A49D-B0F7-D22F-C9D41EEB28A1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1" creationId="{5ACFB5C6-7C07-69B0-D496-7215F4AFBB1E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2" creationId="{27B10C3C-65DC-92F9-C227-FBDDE5A16A6C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3" creationId="{B1F6B648-F098-D937-2ED5-8F6D57FE7645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4" creationId="{4CCF7FF1-3F9E-BC6A-051A-205445401195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5" creationId="{499BF2F3-E36E-DEBD-EDEB-28E9D200EFC3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6" creationId="{52B61EB3-3DEE-4334-870F-ADC5BE800752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7" creationId="{0EE0B44B-03D3-4946-6C65-29BF4F80B1C9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8" creationId="{9623B8FB-9F8F-91AB-EC24-395DC332098D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19" creationId="{3274AB1D-9098-D373-A106-AA6689687E48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20" creationId="{8C310B78-3608-DC35-12B5-4F60F1CAD505}"/>
          </ac:grpSpMkLst>
        </pc:grpChg>
        <pc:grpChg chg="add mod">
          <ac:chgData name="Damian T. Gordon" userId="7469c87ffe94b59c" providerId="LiveId" clId="{DCE0A1DA-9133-4D5D-8C61-3AF287B424BD}" dt="2022-12-03T14:13:33.746" v="2868" actId="14100"/>
          <ac:grpSpMkLst>
            <pc:docMk/>
            <pc:sldMk cId="3503414018" sldId="600"/>
            <ac:grpSpMk id="21" creationId="{FAC21322-C32A-A2B0-7880-A85B1CECDBA6}"/>
          </ac:grpSpMkLst>
        </pc:grpChg>
        <pc:picChg chg="del">
          <ac:chgData name="Damian T. Gordon" userId="7469c87ffe94b59c" providerId="LiveId" clId="{DCE0A1DA-9133-4D5D-8C61-3AF287B424BD}" dt="2022-12-03T13:23:13.089" v="1562" actId="478"/>
          <ac:picMkLst>
            <pc:docMk/>
            <pc:sldMk cId="3503414018" sldId="600"/>
            <ac:picMk id="6150" creationId="{0A65E85D-DD6A-A58C-80C4-33CEA22BB566}"/>
          </ac:picMkLst>
        </pc:picChg>
      </pc:sldChg>
      <pc:sldChg chg="addSp delSp modSp add mod">
        <pc:chgData name="Damian T. Gordon" userId="7469c87ffe94b59c" providerId="LiveId" clId="{DCE0A1DA-9133-4D5D-8C61-3AF287B424BD}" dt="2022-12-03T16:11:14.862" v="3509"/>
        <pc:sldMkLst>
          <pc:docMk/>
          <pc:sldMk cId="1433866956" sldId="601"/>
        </pc:sldMkLst>
        <pc:spChg chg="add mod">
          <ac:chgData name="Damian T. Gordon" userId="7469c87ffe94b59c" providerId="LiveId" clId="{DCE0A1DA-9133-4D5D-8C61-3AF287B424BD}" dt="2022-12-03T16:11:14.862" v="3509"/>
          <ac:spMkLst>
            <pc:docMk/>
            <pc:sldMk cId="1433866956" sldId="601"/>
            <ac:spMk id="2" creationId="{3BD193D9-3368-B122-79F0-FC1C98FDB370}"/>
          </ac:spMkLst>
        </pc:spChg>
        <pc:spChg chg="add del">
          <ac:chgData name="Damian T. Gordon" userId="7469c87ffe94b59c" providerId="LiveId" clId="{DCE0A1DA-9133-4D5D-8C61-3AF287B424BD}" dt="2022-12-03T14:59:23.505" v="2891" actId="22"/>
          <ac:spMkLst>
            <pc:docMk/>
            <pc:sldMk cId="1433866956" sldId="601"/>
            <ac:spMk id="3" creationId="{023ED98A-7417-5228-1C14-DDE14B95C004}"/>
          </ac:spMkLst>
        </pc:spChg>
        <pc:spChg chg="add del mod">
          <ac:chgData name="Damian T. Gordon" userId="7469c87ffe94b59c" providerId="LiveId" clId="{DCE0A1DA-9133-4D5D-8C61-3AF287B424BD}" dt="2022-12-03T15:39:37.817" v="3385" actId="478"/>
          <ac:spMkLst>
            <pc:docMk/>
            <pc:sldMk cId="1433866956" sldId="601"/>
            <ac:spMk id="4" creationId="{223EB27F-A3F4-DAF8-BF19-E3495230BE5E}"/>
          </ac:spMkLst>
        </pc:spChg>
        <pc:spChg chg="add del mod">
          <ac:chgData name="Damian T. Gordon" userId="7469c87ffe94b59c" providerId="LiveId" clId="{DCE0A1DA-9133-4D5D-8C61-3AF287B424BD}" dt="2022-12-03T16:10:52.038" v="3503" actId="478"/>
          <ac:spMkLst>
            <pc:docMk/>
            <pc:sldMk cId="1433866956" sldId="601"/>
            <ac:spMk id="5" creationId="{C4AB5F6D-83D0-ED78-7619-45D7F36C7BFD}"/>
          </ac:spMkLst>
        </pc:spChg>
        <pc:spChg chg="mod">
          <ac:chgData name="Damian T. Gordon" userId="7469c87ffe94b59c" providerId="LiveId" clId="{DCE0A1DA-9133-4D5D-8C61-3AF287B424BD}" dt="2022-12-03T13:32:52.881" v="1624" actId="20577"/>
          <ac:spMkLst>
            <pc:docMk/>
            <pc:sldMk cId="1433866956" sldId="601"/>
            <ac:spMk id="36" creationId="{0C28644E-5614-0415-9C6C-059CD81F1D6C}"/>
          </ac:spMkLst>
        </pc:spChg>
        <pc:grpChg chg="del">
          <ac:chgData name="Damian T. Gordon" userId="7469c87ffe94b59c" providerId="LiveId" clId="{DCE0A1DA-9133-4D5D-8C61-3AF287B424BD}" dt="2022-12-03T13:33:00.001" v="1625" actId="478"/>
          <ac:grpSpMkLst>
            <pc:docMk/>
            <pc:sldMk cId="1433866956" sldId="601"/>
            <ac:grpSpMk id="2" creationId="{FE5151C6-CC15-DFEB-95AB-8FA36B96BB52}"/>
          </ac:grpSpMkLst>
        </pc:grpChg>
        <pc:graphicFrameChg chg="add del mod">
          <ac:chgData name="Damian T. Gordon" userId="7469c87ffe94b59c" providerId="LiveId" clId="{DCE0A1DA-9133-4D5D-8C61-3AF287B424BD}" dt="2022-12-03T13:54:29.768" v="1965" actId="478"/>
          <ac:graphicFrameMkLst>
            <pc:docMk/>
            <pc:sldMk cId="1433866956" sldId="601"/>
            <ac:graphicFrameMk id="6" creationId="{E8D0D209-4130-D0F0-2238-3AD223774D09}"/>
          </ac:graphicFrameMkLst>
        </pc:graphicFrameChg>
        <pc:graphicFrameChg chg="add del mod">
          <ac:chgData name="Damian T. Gordon" userId="7469c87ffe94b59c" providerId="LiveId" clId="{DCE0A1DA-9133-4D5D-8C61-3AF287B424BD}" dt="2022-12-03T13:56:21.253" v="1970" actId="478"/>
          <ac:graphicFrameMkLst>
            <pc:docMk/>
            <pc:sldMk cId="1433866956" sldId="601"/>
            <ac:graphicFrameMk id="54" creationId="{63666490-1230-D608-5DD6-338DF85FD668}"/>
          </ac:graphicFrameMkLst>
        </pc:graphicFrameChg>
        <pc:graphicFrameChg chg="add del mod">
          <ac:chgData name="Damian T. Gordon" userId="7469c87ffe94b59c" providerId="LiveId" clId="{DCE0A1DA-9133-4D5D-8C61-3AF287B424BD}" dt="2022-12-03T14:59:28.751" v="2893" actId="478"/>
          <ac:graphicFrameMkLst>
            <pc:docMk/>
            <pc:sldMk cId="1433866956" sldId="601"/>
            <ac:graphicFrameMk id="55" creationId="{4F311E3A-7224-5CEC-9813-1C6FEBAC9FA7}"/>
          </ac:graphicFrameMkLst>
        </pc:graphicFrameChg>
        <pc:picChg chg="add mod">
          <ac:chgData name="Damian T. Gordon" userId="7469c87ffe94b59c" providerId="LiveId" clId="{DCE0A1DA-9133-4D5D-8C61-3AF287B424BD}" dt="2022-12-03T15:37:22.851" v="3345" actId="1036"/>
          <ac:picMkLst>
            <pc:docMk/>
            <pc:sldMk cId="1433866956" sldId="601"/>
            <ac:picMk id="1026" creationId="{07AC65F2-CF37-257B-4B0C-130FA64A4AB1}"/>
          </ac:picMkLst>
        </pc:picChg>
        <pc:picChg chg="add mod">
          <ac:chgData name="Damian T. Gordon" userId="7469c87ffe94b59c" providerId="LiveId" clId="{DCE0A1DA-9133-4D5D-8C61-3AF287B424BD}" dt="2022-12-03T16:07:39.497" v="3429" actId="1076"/>
          <ac:picMkLst>
            <pc:docMk/>
            <pc:sldMk cId="1433866956" sldId="601"/>
            <ac:picMk id="1028" creationId="{BE3B3A50-008A-DA8A-CE4E-3E8747E66D38}"/>
          </ac:picMkLst>
        </pc:picChg>
        <pc:picChg chg="add mod">
          <ac:chgData name="Damian T. Gordon" userId="7469c87ffe94b59c" providerId="LiveId" clId="{DCE0A1DA-9133-4D5D-8C61-3AF287B424BD}" dt="2022-12-03T15:37:22.851" v="3345" actId="1036"/>
          <ac:picMkLst>
            <pc:docMk/>
            <pc:sldMk cId="1433866956" sldId="601"/>
            <ac:picMk id="1030" creationId="{7F902A9E-A17C-D006-0C50-F617F3CC00C8}"/>
          </ac:picMkLst>
        </pc:picChg>
        <pc:picChg chg="add del">
          <ac:chgData name="Damian T. Gordon" userId="7469c87ffe94b59c" providerId="LiveId" clId="{DCE0A1DA-9133-4D5D-8C61-3AF287B424BD}" dt="2022-12-03T13:34:06.408" v="1627" actId="478"/>
          <ac:picMkLst>
            <pc:docMk/>
            <pc:sldMk cId="1433866956" sldId="601"/>
            <ac:picMk id="13314" creationId="{4AAA8E7F-63E7-53E0-3EF5-CBD360E68FE4}"/>
          </ac:picMkLst>
        </pc:picChg>
        <pc:picChg chg="add del mod">
          <ac:chgData name="Damian T. Gordon" userId="7469c87ffe94b59c" providerId="LiveId" clId="{DCE0A1DA-9133-4D5D-8C61-3AF287B424BD}" dt="2022-12-03T13:53:34.863" v="1959" actId="478"/>
          <ac:picMkLst>
            <pc:docMk/>
            <pc:sldMk cId="1433866956" sldId="601"/>
            <ac:picMk id="13316" creationId="{85B3EE5B-76C4-2A17-97B4-CE1CAAC2B2E4}"/>
          </ac:picMkLst>
        </pc:picChg>
      </pc:sldChg>
      <pc:sldChg chg="delSp add del mod">
        <pc:chgData name="Damian T. Gordon" userId="7469c87ffe94b59c" providerId="LiveId" clId="{DCE0A1DA-9133-4D5D-8C61-3AF287B424BD}" dt="2022-12-03T13:47:33.068" v="1958" actId="47"/>
        <pc:sldMkLst>
          <pc:docMk/>
          <pc:sldMk cId="2564131997" sldId="602"/>
        </pc:sldMkLst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2" creationId="{91202EEE-23FE-A849-8560-592531CA566E}"/>
          </ac:spMkLst>
        </pc:spChg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3" creationId="{F9A7E334-5302-7667-9082-94C65F0329DB}"/>
          </ac:spMkLst>
        </pc:spChg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4" creationId="{A89C909E-DC47-F7F0-34D8-CFCCE79C8414}"/>
          </ac:spMkLst>
        </pc:spChg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5" creationId="{F679627A-8AC8-85F2-EEFD-50CB39E40185}"/>
          </ac:spMkLst>
        </pc:spChg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6" creationId="{81CC2DD6-AE7E-0DE9-46C5-87DC85892A93}"/>
          </ac:spMkLst>
        </pc:spChg>
        <pc:spChg chg="del">
          <ac:chgData name="Damian T. Gordon" userId="7469c87ffe94b59c" providerId="LiveId" clId="{DCE0A1DA-9133-4D5D-8C61-3AF287B424BD}" dt="2022-12-03T13:40:12.420" v="1718" actId="478"/>
          <ac:spMkLst>
            <pc:docMk/>
            <pc:sldMk cId="2564131997" sldId="602"/>
            <ac:spMk id="17" creationId="{A0AD46C5-BEB0-3166-755C-752768454826}"/>
          </ac:spMkLst>
        </pc:spChg>
      </pc:sldChg>
      <pc:sldChg chg="add del">
        <pc:chgData name="Damian T. Gordon" userId="7469c87ffe94b59c" providerId="LiveId" clId="{DCE0A1DA-9133-4D5D-8C61-3AF287B424BD}" dt="2022-12-03T13:47:33.068" v="1958" actId="47"/>
        <pc:sldMkLst>
          <pc:docMk/>
          <pc:sldMk cId="2161802366" sldId="603"/>
        </pc:sldMkLst>
      </pc:sldChg>
      <pc:sldChg chg="addSp modSp add del mod">
        <pc:chgData name="Damian T. Gordon" userId="7469c87ffe94b59c" providerId="LiveId" clId="{DCE0A1DA-9133-4D5D-8C61-3AF287B424BD}" dt="2022-12-03T13:47:33.068" v="1958" actId="47"/>
        <pc:sldMkLst>
          <pc:docMk/>
          <pc:sldMk cId="2824563653" sldId="604"/>
        </pc:sldMkLst>
        <pc:spChg chg="add mod">
          <ac:chgData name="Damian T. Gordon" userId="7469c87ffe94b59c" providerId="LiveId" clId="{DCE0A1DA-9133-4D5D-8C61-3AF287B424BD}" dt="2022-12-03T13:40:55.372" v="1725" actId="14100"/>
          <ac:spMkLst>
            <pc:docMk/>
            <pc:sldMk cId="2824563653" sldId="604"/>
            <ac:spMk id="2" creationId="{A5031863-2B07-F2AA-8AB9-66BCBC40C202}"/>
          </ac:spMkLst>
        </pc:spChg>
        <pc:spChg chg="add mod">
          <ac:chgData name="Damian T. Gordon" userId="7469c87ffe94b59c" providerId="LiveId" clId="{DCE0A1DA-9133-4D5D-8C61-3AF287B424BD}" dt="2022-12-03T13:41:00.836" v="1727" actId="1076"/>
          <ac:spMkLst>
            <pc:docMk/>
            <pc:sldMk cId="2824563653" sldId="604"/>
            <ac:spMk id="3" creationId="{66DCBB7C-F7C6-9439-D6F0-EAF92478201B}"/>
          </ac:spMkLst>
        </pc:spChg>
      </pc:sldChg>
      <pc:sldChg chg="addSp delSp modSp add mod">
        <pc:chgData name="Damian T. Gordon" userId="7469c87ffe94b59c" providerId="LiveId" clId="{DCE0A1DA-9133-4D5D-8C61-3AF287B424BD}" dt="2022-12-03T13:42:28.001" v="1776" actId="1035"/>
        <pc:sldMkLst>
          <pc:docMk/>
          <pc:sldMk cId="1782099669" sldId="605"/>
        </pc:sldMkLst>
        <pc:spChg chg="add del mod">
          <ac:chgData name="Damian T. Gordon" userId="7469c87ffe94b59c" providerId="LiveId" clId="{DCE0A1DA-9133-4D5D-8C61-3AF287B424BD}" dt="2022-12-03T13:42:07.814" v="1736" actId="478"/>
          <ac:spMkLst>
            <pc:docMk/>
            <pc:sldMk cId="1782099669" sldId="605"/>
            <ac:spMk id="2" creationId="{A133E267-5F53-8D44-5BC7-C9407A4C7A4E}"/>
          </ac:spMkLst>
        </pc:spChg>
        <pc:spChg chg="add mod">
          <ac:chgData name="Damian T. Gordon" userId="7469c87ffe94b59c" providerId="LiveId" clId="{DCE0A1DA-9133-4D5D-8C61-3AF287B424BD}" dt="2022-12-03T13:42:05.563" v="1735" actId="1035"/>
          <ac:spMkLst>
            <pc:docMk/>
            <pc:sldMk cId="1782099669" sldId="605"/>
            <ac:spMk id="3" creationId="{A9C21098-4933-D6B1-0C47-17BFB83FAC8D}"/>
          </ac:spMkLst>
        </pc:spChg>
        <pc:spChg chg="add mod">
          <ac:chgData name="Damian T. Gordon" userId="7469c87ffe94b59c" providerId="LiveId" clId="{DCE0A1DA-9133-4D5D-8C61-3AF287B424BD}" dt="2022-12-03T13:42:28.001" v="1776" actId="1035"/>
          <ac:spMkLst>
            <pc:docMk/>
            <pc:sldMk cId="1782099669" sldId="605"/>
            <ac:spMk id="4" creationId="{29E03D9E-8DBC-531A-6673-06E0712F7ED4}"/>
          </ac:spMkLst>
        </pc:spChg>
        <pc:spChg chg="add mod">
          <ac:chgData name="Damian T. Gordon" userId="7469c87ffe94b59c" providerId="LiveId" clId="{DCE0A1DA-9133-4D5D-8C61-3AF287B424BD}" dt="2022-12-03T13:42:20" v="1753" actId="1036"/>
          <ac:spMkLst>
            <pc:docMk/>
            <pc:sldMk cId="1782099669" sldId="605"/>
            <ac:spMk id="5" creationId="{57839933-9B03-0B10-D049-B06E733B6891}"/>
          </ac:spMkLst>
        </pc:spChg>
        <pc:spChg chg="add mod">
          <ac:chgData name="Damian T. Gordon" userId="7469c87ffe94b59c" providerId="LiveId" clId="{DCE0A1DA-9133-4D5D-8C61-3AF287B424BD}" dt="2022-12-03T13:42:15.689" v="1738" actId="1076"/>
          <ac:spMkLst>
            <pc:docMk/>
            <pc:sldMk cId="1782099669" sldId="605"/>
            <ac:spMk id="6" creationId="{AA9E8A81-B19E-D738-B19A-320A81FA67FA}"/>
          </ac:spMkLst>
        </pc:spChg>
      </pc:sldChg>
      <pc:sldChg chg="addSp modSp add mod">
        <pc:chgData name="Damian T. Gordon" userId="7469c87ffe94b59c" providerId="LiveId" clId="{DCE0A1DA-9133-4D5D-8C61-3AF287B424BD}" dt="2022-12-03T13:43:51.548" v="1843" actId="1037"/>
        <pc:sldMkLst>
          <pc:docMk/>
          <pc:sldMk cId="1125819154" sldId="606"/>
        </pc:sldMkLst>
        <pc:spChg chg="add mod">
          <ac:chgData name="Damian T. Gordon" userId="7469c87ffe94b59c" providerId="LiveId" clId="{DCE0A1DA-9133-4D5D-8C61-3AF287B424BD}" dt="2022-12-03T13:42:56" v="1816" actId="1035"/>
          <ac:spMkLst>
            <pc:docMk/>
            <pc:sldMk cId="1125819154" sldId="606"/>
            <ac:spMk id="2" creationId="{46C1711E-3B3B-E093-1B83-CD47574043EF}"/>
          </ac:spMkLst>
        </pc:spChg>
        <pc:spChg chg="add mod">
          <ac:chgData name="Damian T. Gordon" userId="7469c87ffe94b59c" providerId="LiveId" clId="{DCE0A1DA-9133-4D5D-8C61-3AF287B424BD}" dt="2022-12-03T13:42:56" v="1816" actId="1035"/>
          <ac:spMkLst>
            <pc:docMk/>
            <pc:sldMk cId="1125819154" sldId="606"/>
            <ac:spMk id="7" creationId="{91FF73D2-A518-C287-4E6C-21EFCDDE3FB4}"/>
          </ac:spMkLst>
        </pc:spChg>
        <pc:spChg chg="add mod">
          <ac:chgData name="Damian T. Gordon" userId="7469c87ffe94b59c" providerId="LiveId" clId="{DCE0A1DA-9133-4D5D-8C61-3AF287B424BD}" dt="2022-12-03T13:43:27.106" v="1836" actId="1035"/>
          <ac:spMkLst>
            <pc:docMk/>
            <pc:sldMk cId="1125819154" sldId="606"/>
            <ac:spMk id="8" creationId="{19F7324E-2231-80EE-6522-DA54287EDED8}"/>
          </ac:spMkLst>
        </pc:spChg>
        <pc:spChg chg="add mod">
          <ac:chgData name="Damian T. Gordon" userId="7469c87ffe94b59c" providerId="LiveId" clId="{DCE0A1DA-9133-4D5D-8C61-3AF287B424BD}" dt="2022-12-03T13:43:51.548" v="1843" actId="1037"/>
          <ac:spMkLst>
            <pc:docMk/>
            <pc:sldMk cId="1125819154" sldId="606"/>
            <ac:spMk id="9" creationId="{6517FE26-A2CC-8B9E-919C-B66DCC694627}"/>
          </ac:spMkLst>
        </pc:spChg>
      </pc:sldChg>
      <pc:sldChg chg="addSp modSp add mod">
        <pc:chgData name="Damian T. Gordon" userId="7469c87ffe94b59c" providerId="LiveId" clId="{DCE0A1DA-9133-4D5D-8C61-3AF287B424BD}" dt="2022-12-03T13:45:28.584" v="1938" actId="1076"/>
        <pc:sldMkLst>
          <pc:docMk/>
          <pc:sldMk cId="4143304496" sldId="607"/>
        </pc:sldMkLst>
        <pc:spChg chg="add mod">
          <ac:chgData name="Damian T. Gordon" userId="7469c87ffe94b59c" providerId="LiveId" clId="{DCE0A1DA-9133-4D5D-8C61-3AF287B424BD}" dt="2022-12-03T13:44:37.468" v="1847" actId="1076"/>
          <ac:spMkLst>
            <pc:docMk/>
            <pc:sldMk cId="4143304496" sldId="607"/>
            <ac:spMk id="10" creationId="{F387C5DB-757A-0E48-1545-856E5E6F5B2F}"/>
          </ac:spMkLst>
        </pc:spChg>
        <pc:spChg chg="add mod">
          <ac:chgData name="Damian T. Gordon" userId="7469c87ffe94b59c" providerId="LiveId" clId="{DCE0A1DA-9133-4D5D-8C61-3AF287B424BD}" dt="2022-12-03T13:44:54.164" v="1890" actId="1037"/>
          <ac:spMkLst>
            <pc:docMk/>
            <pc:sldMk cId="4143304496" sldId="607"/>
            <ac:spMk id="11" creationId="{BC10745A-F3BA-3ABA-C0CF-D24145653966}"/>
          </ac:spMkLst>
        </pc:spChg>
        <pc:spChg chg="add mod">
          <ac:chgData name="Damian T. Gordon" userId="7469c87ffe94b59c" providerId="LiveId" clId="{DCE0A1DA-9133-4D5D-8C61-3AF287B424BD}" dt="2022-12-03T13:45:01.204" v="1915" actId="1035"/>
          <ac:spMkLst>
            <pc:docMk/>
            <pc:sldMk cId="4143304496" sldId="607"/>
            <ac:spMk id="12" creationId="{228787B1-F3BA-54A6-175C-C0203475F943}"/>
          </ac:spMkLst>
        </pc:spChg>
        <pc:spChg chg="add mod">
          <ac:chgData name="Damian T. Gordon" userId="7469c87ffe94b59c" providerId="LiveId" clId="{DCE0A1DA-9133-4D5D-8C61-3AF287B424BD}" dt="2022-12-03T13:45:07.856" v="1933" actId="1035"/>
          <ac:spMkLst>
            <pc:docMk/>
            <pc:sldMk cId="4143304496" sldId="607"/>
            <ac:spMk id="13" creationId="{FCE570A0-2C2C-3C68-3839-32D60DDFDAA4}"/>
          </ac:spMkLst>
        </pc:spChg>
        <pc:spChg chg="add mod">
          <ac:chgData name="Damian T. Gordon" userId="7469c87ffe94b59c" providerId="LiveId" clId="{DCE0A1DA-9133-4D5D-8C61-3AF287B424BD}" dt="2022-12-03T13:45:21.940" v="1936" actId="14100"/>
          <ac:spMkLst>
            <pc:docMk/>
            <pc:sldMk cId="4143304496" sldId="607"/>
            <ac:spMk id="14" creationId="{854DCAA0-7FFC-868A-1F35-25305B1A020C}"/>
          </ac:spMkLst>
        </pc:spChg>
        <pc:spChg chg="add mod">
          <ac:chgData name="Damian T. Gordon" userId="7469c87ffe94b59c" providerId="LiveId" clId="{DCE0A1DA-9133-4D5D-8C61-3AF287B424BD}" dt="2022-12-03T13:45:28.584" v="1938" actId="1076"/>
          <ac:spMkLst>
            <pc:docMk/>
            <pc:sldMk cId="4143304496" sldId="607"/>
            <ac:spMk id="15" creationId="{C17B34BC-EF72-B10D-3B2F-3D43AB915776}"/>
          </ac:spMkLst>
        </pc:spChg>
      </pc:sldChg>
      <pc:sldChg chg="addSp modSp add mod">
        <pc:chgData name="Damian T. Gordon" userId="7469c87ffe94b59c" providerId="LiveId" clId="{DCE0A1DA-9133-4D5D-8C61-3AF287B424BD}" dt="2022-12-03T13:47:09.939" v="1957" actId="20577"/>
        <pc:sldMkLst>
          <pc:docMk/>
          <pc:sldMk cId="1277051518" sldId="608"/>
        </pc:sldMkLst>
        <pc:spChg chg="add mod">
          <ac:chgData name="Damian T. Gordon" userId="7469c87ffe94b59c" providerId="LiveId" clId="{DCE0A1DA-9133-4D5D-8C61-3AF287B424BD}" dt="2022-12-03T13:46:05.955" v="1942" actId="1076"/>
          <ac:spMkLst>
            <pc:docMk/>
            <pc:sldMk cId="1277051518" sldId="608"/>
            <ac:spMk id="16" creationId="{F1335797-FE83-86AB-845A-1D121BC21119}"/>
          </ac:spMkLst>
        </pc:spChg>
        <pc:spChg chg="add mod">
          <ac:chgData name="Damian T. Gordon" userId="7469c87ffe94b59c" providerId="LiveId" clId="{DCE0A1DA-9133-4D5D-8C61-3AF287B424BD}" dt="2022-12-03T13:46:21.158" v="1945" actId="14100"/>
          <ac:spMkLst>
            <pc:docMk/>
            <pc:sldMk cId="1277051518" sldId="608"/>
            <ac:spMk id="17" creationId="{E07A7395-EF44-9787-CBDB-9F575028D95C}"/>
          </ac:spMkLst>
        </pc:spChg>
        <pc:spChg chg="add mod">
          <ac:chgData name="Damian T. Gordon" userId="7469c87ffe94b59c" providerId="LiveId" clId="{DCE0A1DA-9133-4D5D-8C61-3AF287B424BD}" dt="2022-12-03T13:46:26.901" v="1947" actId="1076"/>
          <ac:spMkLst>
            <pc:docMk/>
            <pc:sldMk cId="1277051518" sldId="608"/>
            <ac:spMk id="18" creationId="{3E142A36-8623-C2D7-C28C-5F2FAFADCC0D}"/>
          </ac:spMkLst>
        </pc:spChg>
        <pc:spChg chg="add mod">
          <ac:chgData name="Damian T. Gordon" userId="7469c87ffe94b59c" providerId="LiveId" clId="{DCE0A1DA-9133-4D5D-8C61-3AF287B424BD}" dt="2022-12-03T13:46:52.203" v="1951" actId="1076"/>
          <ac:spMkLst>
            <pc:docMk/>
            <pc:sldMk cId="1277051518" sldId="608"/>
            <ac:spMk id="19" creationId="{667611B4-E577-094B-ECB5-63C82F9C41C8}"/>
          </ac:spMkLst>
        </pc:spChg>
        <pc:spChg chg="add mod">
          <ac:chgData name="Damian T. Gordon" userId="7469c87ffe94b59c" providerId="LiveId" clId="{DCE0A1DA-9133-4D5D-8C61-3AF287B424BD}" dt="2022-12-03T13:47:01.725" v="1954" actId="20577"/>
          <ac:spMkLst>
            <pc:docMk/>
            <pc:sldMk cId="1277051518" sldId="608"/>
            <ac:spMk id="20" creationId="{B046EAF0-9104-6580-A162-7D5E4D809B2B}"/>
          </ac:spMkLst>
        </pc:spChg>
        <pc:spChg chg="add mod">
          <ac:chgData name="Damian T. Gordon" userId="7469c87ffe94b59c" providerId="LiveId" clId="{DCE0A1DA-9133-4D5D-8C61-3AF287B424BD}" dt="2022-12-03T13:47:09.939" v="1957" actId="20577"/>
          <ac:spMkLst>
            <pc:docMk/>
            <pc:sldMk cId="1277051518" sldId="608"/>
            <ac:spMk id="21" creationId="{743C1F0F-A3BD-6D7E-F1FA-6370B59A7EAB}"/>
          </ac:spMkLst>
        </pc:spChg>
      </pc:sldChg>
      <pc:sldChg chg="addSp delSp modSp add mod ord">
        <pc:chgData name="Damian T. Gordon" userId="7469c87ffe94b59c" providerId="LiveId" clId="{DCE0A1DA-9133-4D5D-8C61-3AF287B424BD}" dt="2022-12-03T22:16:24.757" v="4552" actId="20577"/>
        <pc:sldMkLst>
          <pc:docMk/>
          <pc:sldMk cId="2548094076" sldId="609"/>
        </pc:sldMkLst>
        <pc:spChg chg="add mod">
          <ac:chgData name="Damian T. Gordon" userId="7469c87ffe94b59c" providerId="LiveId" clId="{DCE0A1DA-9133-4D5D-8C61-3AF287B424BD}" dt="2022-12-03T22:15:10.254" v="4545"/>
          <ac:spMkLst>
            <pc:docMk/>
            <pc:sldMk cId="2548094076" sldId="609"/>
            <ac:spMk id="3" creationId="{BA7C9404-34E9-03EC-016F-3C39119AA687}"/>
          </ac:spMkLst>
        </pc:spChg>
        <pc:spChg chg="add del mod">
          <ac:chgData name="Damian T. Gordon" userId="7469c87ffe94b59c" providerId="LiveId" clId="{DCE0A1DA-9133-4D5D-8C61-3AF287B424BD}" dt="2022-12-03T15:37:08.746" v="3271" actId="478"/>
          <ac:spMkLst>
            <pc:docMk/>
            <pc:sldMk cId="2548094076" sldId="609"/>
            <ac:spMk id="4" creationId="{22E9C501-48D8-2503-337D-25E3C746A307}"/>
          </ac:spMkLst>
        </pc:spChg>
        <pc:spChg chg="add del mod">
          <ac:chgData name="Damian T. Gordon" userId="7469c87ffe94b59c" providerId="LiveId" clId="{DCE0A1DA-9133-4D5D-8C61-3AF287B424BD}" dt="2022-12-03T22:15:09.884" v="4544" actId="478"/>
          <ac:spMkLst>
            <pc:docMk/>
            <pc:sldMk cId="2548094076" sldId="609"/>
            <ac:spMk id="5" creationId="{98CDB636-51D8-902D-74FA-0314B7F59149}"/>
          </ac:spMkLst>
        </pc:spChg>
        <pc:spChg chg="del">
          <ac:chgData name="Damian T. Gordon" userId="7469c87ffe94b59c" providerId="LiveId" clId="{DCE0A1DA-9133-4D5D-8C61-3AF287B424BD}" dt="2022-12-03T15:37:07.738" v="3270" actId="478"/>
          <ac:spMkLst>
            <pc:docMk/>
            <pc:sldMk cId="2548094076" sldId="609"/>
            <ac:spMk id="127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22:16:24.757" v="4552" actId="20577"/>
          <ac:spMkLst>
            <pc:docMk/>
            <pc:sldMk cId="2548094076" sldId="609"/>
            <ac:spMk id="131" creationId="{00000000-0000-0000-0000-000000000000}"/>
          </ac:spMkLst>
        </pc:spChg>
      </pc:sldChg>
      <pc:sldChg chg="addSp delSp modSp add mod">
        <pc:chgData name="Damian T. Gordon" userId="7469c87ffe94b59c" providerId="LiveId" clId="{DCE0A1DA-9133-4D5D-8C61-3AF287B424BD}" dt="2022-12-03T15:36:50.688" v="3266"/>
        <pc:sldMkLst>
          <pc:docMk/>
          <pc:sldMk cId="32271761" sldId="610"/>
        </pc:sldMkLst>
        <pc:spChg chg="add mod">
          <ac:chgData name="Damian T. Gordon" userId="7469c87ffe94b59c" providerId="LiveId" clId="{DCE0A1DA-9133-4D5D-8C61-3AF287B424BD}" dt="2022-12-03T15:36:50.688" v="3266"/>
          <ac:spMkLst>
            <pc:docMk/>
            <pc:sldMk cId="32271761" sldId="610"/>
            <ac:spMk id="2" creationId="{4ABBF175-84A6-0E76-8BC9-1524A738A127}"/>
          </ac:spMkLst>
        </pc:spChg>
        <pc:spChg chg="add del mod">
          <ac:chgData name="Damian T. Gordon" userId="7469c87ffe94b59c" providerId="LiveId" clId="{DCE0A1DA-9133-4D5D-8C61-3AF287B424BD}" dt="2022-12-03T14:13:40.620" v="2869" actId="478"/>
          <ac:spMkLst>
            <pc:docMk/>
            <pc:sldMk cId="32271761" sldId="610"/>
            <ac:spMk id="2" creationId="{EE758A6D-B31D-4A91-6DF2-289E5C8C049F}"/>
          </ac:spMkLst>
        </pc:spChg>
        <pc:spChg chg="add del mod">
          <ac:chgData name="Damian T. Gordon" userId="7469c87ffe94b59c" providerId="LiveId" clId="{DCE0A1DA-9133-4D5D-8C61-3AF287B424BD}" dt="2022-12-03T14:13:41.654" v="2870" actId="478"/>
          <ac:spMkLst>
            <pc:docMk/>
            <pc:sldMk cId="32271761" sldId="610"/>
            <ac:spMk id="4" creationId="{A0A35F9F-AB4A-D130-5C2E-4E7877595418}"/>
          </ac:spMkLst>
        </pc:spChg>
        <pc:picChg chg="del">
          <ac:chgData name="Damian T. Gordon" userId="7469c87ffe94b59c" providerId="LiveId" clId="{DCE0A1DA-9133-4D5D-8C61-3AF287B424BD}" dt="2022-12-03T14:04:34.470" v="2374" actId="478"/>
          <ac:picMkLst>
            <pc:docMk/>
            <pc:sldMk cId="32271761" sldId="610"/>
            <ac:picMk id="6152" creationId="{4129F56D-FFF9-1A4C-C6B5-50EBFADF6A37}"/>
          </ac:picMkLst>
        </pc:picChg>
      </pc:sldChg>
      <pc:sldChg chg="add ord">
        <pc:chgData name="Damian T. Gordon" userId="7469c87ffe94b59c" providerId="LiveId" clId="{DCE0A1DA-9133-4D5D-8C61-3AF287B424BD}" dt="2022-12-03T22:00:45.725" v="4161"/>
        <pc:sldMkLst>
          <pc:docMk/>
          <pc:sldMk cId="3158093505" sldId="611"/>
        </pc:sldMkLst>
      </pc:sldChg>
      <pc:sldChg chg="add del">
        <pc:chgData name="Damian T. Gordon" userId="7469c87ffe94b59c" providerId="LiveId" clId="{DCE0A1DA-9133-4D5D-8C61-3AF287B424BD}" dt="2022-12-03T14:59:51.173" v="2897"/>
        <pc:sldMkLst>
          <pc:docMk/>
          <pc:sldMk cId="2211060765" sldId="612"/>
        </pc:sldMkLst>
      </pc:sldChg>
      <pc:sldChg chg="add del">
        <pc:chgData name="Damian T. Gordon" userId="7469c87ffe94b59c" providerId="LiveId" clId="{DCE0A1DA-9133-4D5D-8C61-3AF287B424BD}" dt="2022-12-03T14:59:41.319" v="2895"/>
        <pc:sldMkLst>
          <pc:docMk/>
          <pc:sldMk cId="3532178931" sldId="612"/>
        </pc:sldMkLst>
      </pc:sldChg>
      <pc:sldChg chg="addSp delSp modSp add del mod ord">
        <pc:chgData name="Damian T. Gordon" userId="7469c87ffe94b59c" providerId="LiveId" clId="{DCE0A1DA-9133-4D5D-8C61-3AF287B424BD}" dt="2022-12-03T15:23:35.791" v="3224" actId="47"/>
        <pc:sldMkLst>
          <pc:docMk/>
          <pc:sldMk cId="4205503540" sldId="612"/>
        </pc:sldMkLst>
        <pc:spChg chg="add del mod">
          <ac:chgData name="Damian T. Gordon" userId="7469c87ffe94b59c" providerId="LiveId" clId="{DCE0A1DA-9133-4D5D-8C61-3AF287B424BD}" dt="2022-12-03T15:15:13.754" v="3163" actId="478"/>
          <ac:spMkLst>
            <pc:docMk/>
            <pc:sldMk cId="4205503540" sldId="612"/>
            <ac:spMk id="2" creationId="{1907CBF2-29C7-D094-C16B-98C6AA033E65}"/>
          </ac:spMkLst>
        </pc:spChg>
        <pc:spChg chg="add del mod">
          <ac:chgData name="Damian T. Gordon" userId="7469c87ffe94b59c" providerId="LiveId" clId="{DCE0A1DA-9133-4D5D-8C61-3AF287B424BD}" dt="2022-12-03T15:15:17.080" v="3164" actId="478"/>
          <ac:spMkLst>
            <pc:docMk/>
            <pc:sldMk cId="4205503540" sldId="612"/>
            <ac:spMk id="3" creationId="{69476AA6-1B44-0418-09C6-7F29169150F7}"/>
          </ac:spMkLst>
        </pc:spChg>
        <pc:spChg chg="add del mod">
          <ac:chgData name="Damian T. Gordon" userId="7469c87ffe94b59c" providerId="LiveId" clId="{DCE0A1DA-9133-4D5D-8C61-3AF287B424BD}" dt="2022-12-03T15:15:17.080" v="3164" actId="478"/>
          <ac:spMkLst>
            <pc:docMk/>
            <pc:sldMk cId="4205503540" sldId="612"/>
            <ac:spMk id="4" creationId="{A2BBB169-8CEB-B160-DE8D-369D6B742C13}"/>
          </ac:spMkLst>
        </pc:spChg>
        <pc:spChg chg="add del mod">
          <ac:chgData name="Damian T. Gordon" userId="7469c87ffe94b59c" providerId="LiveId" clId="{DCE0A1DA-9133-4D5D-8C61-3AF287B424BD}" dt="2022-12-03T15:15:11.020" v="3162" actId="478"/>
          <ac:spMkLst>
            <pc:docMk/>
            <pc:sldMk cId="4205503540" sldId="612"/>
            <ac:spMk id="5" creationId="{F3F6A689-5EFB-A8FD-6B36-A605162661D2}"/>
          </ac:spMkLst>
        </pc:spChg>
        <pc:spChg chg="add del mod">
          <ac:chgData name="Damian T. Gordon" userId="7469c87ffe94b59c" providerId="LiveId" clId="{DCE0A1DA-9133-4D5D-8C61-3AF287B424BD}" dt="2022-12-03T15:15:17.080" v="3164" actId="478"/>
          <ac:spMkLst>
            <pc:docMk/>
            <pc:sldMk cId="4205503540" sldId="612"/>
            <ac:spMk id="6" creationId="{16D171E0-BA14-DDDD-EE72-0F78A2A3568C}"/>
          </ac:spMkLst>
        </pc:spChg>
        <pc:spChg chg="add del mod">
          <ac:chgData name="Damian T. Gordon" userId="7469c87ffe94b59c" providerId="LiveId" clId="{DCE0A1DA-9133-4D5D-8C61-3AF287B424BD}" dt="2022-12-03T15:15:17.080" v="3164" actId="478"/>
          <ac:spMkLst>
            <pc:docMk/>
            <pc:sldMk cId="4205503540" sldId="612"/>
            <ac:spMk id="7" creationId="{11F8DACF-D759-ECCC-CC9C-9343BF1A6FA8}"/>
          </ac:spMkLst>
        </pc:spChg>
        <pc:spChg chg="add del mod">
          <ac:chgData name="Damian T. Gordon" userId="7469c87ffe94b59c" providerId="LiveId" clId="{DCE0A1DA-9133-4D5D-8C61-3AF287B424BD}" dt="2022-12-03T15:15:13.754" v="3163" actId="478"/>
          <ac:spMkLst>
            <pc:docMk/>
            <pc:sldMk cId="4205503540" sldId="612"/>
            <ac:spMk id="8" creationId="{640EBAF9-AD0B-87AB-8A41-1EED3ED6240C}"/>
          </ac:spMkLst>
        </pc:spChg>
        <pc:spChg chg="add del mod">
          <ac:chgData name="Damian T. Gordon" userId="7469c87ffe94b59c" providerId="LiveId" clId="{DCE0A1DA-9133-4D5D-8C61-3AF287B424BD}" dt="2022-12-03T15:15:13.754" v="3163" actId="478"/>
          <ac:spMkLst>
            <pc:docMk/>
            <pc:sldMk cId="4205503540" sldId="612"/>
            <ac:spMk id="9" creationId="{DCBFE654-9A00-1F17-9672-EBB81AD31107}"/>
          </ac:spMkLst>
        </pc:spChg>
        <pc:spChg chg="add del mod">
          <ac:chgData name="Damian T. Gordon" userId="7469c87ffe94b59c" providerId="LiveId" clId="{DCE0A1DA-9133-4D5D-8C61-3AF287B424BD}" dt="2022-12-03T15:15:11.020" v="3162" actId="478"/>
          <ac:spMkLst>
            <pc:docMk/>
            <pc:sldMk cId="4205503540" sldId="612"/>
            <ac:spMk id="10" creationId="{C6109D5E-2A73-B844-6A23-8F56830DE130}"/>
          </ac:spMkLst>
        </pc:spChg>
        <pc:spChg chg="add del mod">
          <ac:chgData name="Damian T. Gordon" userId="7469c87ffe94b59c" providerId="LiveId" clId="{DCE0A1DA-9133-4D5D-8C61-3AF287B424BD}" dt="2022-12-03T15:15:11.020" v="3162" actId="478"/>
          <ac:spMkLst>
            <pc:docMk/>
            <pc:sldMk cId="4205503540" sldId="612"/>
            <ac:spMk id="11" creationId="{66B4FAE4-4B37-F2BE-116C-199808D524F7}"/>
          </ac:spMkLst>
        </pc:spChg>
        <pc:picChg chg="mod">
          <ac:chgData name="Damian T. Gordon" userId="7469c87ffe94b59c" providerId="LiveId" clId="{DCE0A1DA-9133-4D5D-8C61-3AF287B424BD}" dt="2022-12-03T15:11:51.612" v="3012" actId="1038"/>
          <ac:picMkLst>
            <pc:docMk/>
            <pc:sldMk cId="4205503540" sldId="612"/>
            <ac:picMk id="6150" creationId="{0A65E85D-DD6A-A58C-80C4-33CEA22BB566}"/>
          </ac:picMkLst>
        </pc:picChg>
      </pc:sldChg>
      <pc:sldChg chg="delSp add del mod">
        <pc:chgData name="Damian T. Gordon" userId="7469c87ffe94b59c" providerId="LiveId" clId="{DCE0A1DA-9133-4D5D-8C61-3AF287B424BD}" dt="2022-12-03T15:23:35.791" v="3224" actId="47"/>
        <pc:sldMkLst>
          <pc:docMk/>
          <pc:sldMk cId="937215932" sldId="613"/>
        </pc:sldMkLst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2" creationId="{1907CBF2-29C7-D094-C16B-98C6AA033E65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3" creationId="{69476AA6-1B44-0418-09C6-7F29169150F7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5" creationId="{F3F6A689-5EFB-A8FD-6B36-A605162661D2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6" creationId="{16D171E0-BA14-DDDD-EE72-0F78A2A3568C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15:30.987" v="3165" actId="478"/>
          <ac:spMkLst>
            <pc:docMk/>
            <pc:sldMk cId="937215932" sldId="613"/>
            <ac:spMk id="11" creationId="{66B4FAE4-4B37-F2BE-116C-199808D524F7}"/>
          </ac:spMkLst>
        </pc:spChg>
      </pc:sldChg>
      <pc:sldChg chg="delSp add del mod">
        <pc:chgData name="Damian T. Gordon" userId="7469c87ffe94b59c" providerId="LiveId" clId="{DCE0A1DA-9133-4D5D-8C61-3AF287B424BD}" dt="2022-12-03T15:23:35.791" v="3224" actId="47"/>
        <pc:sldMkLst>
          <pc:docMk/>
          <pc:sldMk cId="1912215381" sldId="614"/>
        </pc:sldMkLst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2" creationId="{1907CBF2-29C7-D094-C16B-98C6AA033E65}"/>
          </ac:spMkLst>
        </pc:spChg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5" creationId="{F3F6A689-5EFB-A8FD-6B36-A605162661D2}"/>
          </ac:spMkLst>
        </pc:spChg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15:42.795" v="3166" actId="478"/>
          <ac:spMkLst>
            <pc:docMk/>
            <pc:sldMk cId="1912215381" sldId="614"/>
            <ac:spMk id="11" creationId="{66B4FAE4-4B37-F2BE-116C-199808D524F7}"/>
          </ac:spMkLst>
        </pc:spChg>
      </pc:sldChg>
      <pc:sldChg chg="delSp add del mod">
        <pc:chgData name="Damian T. Gordon" userId="7469c87ffe94b59c" providerId="LiveId" clId="{DCE0A1DA-9133-4D5D-8C61-3AF287B424BD}" dt="2022-12-03T15:23:32.903" v="3223" actId="47"/>
        <pc:sldMkLst>
          <pc:docMk/>
          <pc:sldMk cId="879246832" sldId="615"/>
        </pc:sldMkLst>
        <pc:spChg chg="del">
          <ac:chgData name="Damian T. Gordon" userId="7469c87ffe94b59c" providerId="LiveId" clId="{DCE0A1DA-9133-4D5D-8C61-3AF287B424BD}" dt="2022-12-03T15:15:50.132" v="3167" actId="478"/>
          <ac:spMkLst>
            <pc:docMk/>
            <pc:sldMk cId="879246832" sldId="615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15:53.064" v="3168" actId="478"/>
          <ac:spMkLst>
            <pc:docMk/>
            <pc:sldMk cId="879246832" sldId="615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15:50.132" v="3167" actId="478"/>
          <ac:spMkLst>
            <pc:docMk/>
            <pc:sldMk cId="879246832" sldId="615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15:53.064" v="3168" actId="478"/>
          <ac:spMkLst>
            <pc:docMk/>
            <pc:sldMk cId="879246832" sldId="615"/>
            <ac:spMk id="11" creationId="{66B4FAE4-4B37-F2BE-116C-199808D524F7}"/>
          </ac:spMkLst>
        </pc:spChg>
      </pc:sldChg>
      <pc:sldChg chg="addSp delSp modSp add mod">
        <pc:chgData name="Damian T. Gordon" userId="7469c87ffe94b59c" providerId="LiveId" clId="{DCE0A1DA-9133-4D5D-8C61-3AF287B424BD}" dt="2022-12-03T16:11:11.652" v="3508"/>
        <pc:sldMkLst>
          <pc:docMk/>
          <pc:sldMk cId="3850940771" sldId="616"/>
        </pc:sldMkLst>
        <pc:spChg chg="del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2" creationId="{1907CBF2-29C7-D094-C16B-98C6AA033E65}"/>
          </ac:spMkLst>
        </pc:spChg>
        <pc:spChg chg="add del mod">
          <ac:chgData name="Damian T. Gordon" userId="7469c87ffe94b59c" providerId="LiveId" clId="{DCE0A1DA-9133-4D5D-8C61-3AF287B424BD}" dt="2022-12-03T16:11:04.315" v="3507" actId="478"/>
          <ac:spMkLst>
            <pc:docMk/>
            <pc:sldMk cId="3850940771" sldId="616"/>
            <ac:spMk id="2" creationId="{F00AC7FF-ADB2-955A-198F-597E2C79C460}"/>
          </ac:spMkLst>
        </pc:spChg>
        <pc:spChg chg="add mod">
          <ac:chgData name="Damian T. Gordon" userId="7469c87ffe94b59c" providerId="LiveId" clId="{DCE0A1DA-9133-4D5D-8C61-3AF287B424BD}" dt="2022-12-03T16:11:11.652" v="3508"/>
          <ac:spMkLst>
            <pc:docMk/>
            <pc:sldMk cId="3850940771" sldId="616"/>
            <ac:spMk id="3" creationId="{2963C136-9FD1-3FCB-0DEA-76E5AD8B64BE}"/>
          </ac:spMkLst>
        </pc:spChg>
        <pc:spChg chg="del">
          <ac:chgData name="Damian T. Gordon" userId="7469c87ffe94b59c" providerId="LiveId" clId="{DCE0A1DA-9133-4D5D-8C61-3AF287B424BD}" dt="2022-12-03T15:24:45.393" v="3238" actId="478"/>
          <ac:spMkLst>
            <pc:docMk/>
            <pc:sldMk cId="3850940771" sldId="616"/>
            <ac:spMk id="3" creationId="{69476AA6-1B44-0418-09C6-7F29169150F7}"/>
          </ac:spMkLst>
        </pc:spChg>
        <pc:spChg chg="del">
          <ac:chgData name="Damian T. Gordon" userId="7469c87ffe94b59c" providerId="LiveId" clId="{DCE0A1DA-9133-4D5D-8C61-3AF287B424BD}" dt="2022-12-03T15:24:45.393" v="3238" actId="478"/>
          <ac:spMkLst>
            <pc:docMk/>
            <pc:sldMk cId="3850940771" sldId="616"/>
            <ac:spMk id="4" creationId="{A2BBB169-8CEB-B160-DE8D-369D6B742C13}"/>
          </ac:spMkLst>
        </pc:spChg>
        <pc:spChg chg="del mod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5" creationId="{F3F6A689-5EFB-A8FD-6B36-A605162661D2}"/>
          </ac:spMkLst>
        </pc:spChg>
        <pc:spChg chg="del mod">
          <ac:chgData name="Damian T. Gordon" userId="7469c87ffe94b59c" providerId="LiveId" clId="{DCE0A1DA-9133-4D5D-8C61-3AF287B424BD}" dt="2022-12-03T15:24:45.393" v="3238" actId="478"/>
          <ac:spMkLst>
            <pc:docMk/>
            <pc:sldMk cId="3850940771" sldId="616"/>
            <ac:spMk id="6" creationId="{16D171E0-BA14-DDDD-EE72-0F78A2A3568C}"/>
          </ac:spMkLst>
        </pc:spChg>
        <pc:spChg chg="del mod">
          <ac:chgData name="Damian T. Gordon" userId="7469c87ffe94b59c" providerId="LiveId" clId="{DCE0A1DA-9133-4D5D-8C61-3AF287B424BD}" dt="2022-12-03T15:24:45.393" v="3238" actId="478"/>
          <ac:spMkLst>
            <pc:docMk/>
            <pc:sldMk cId="3850940771" sldId="616"/>
            <ac:spMk id="7" creationId="{11F8DACF-D759-ECCC-CC9C-9343BF1A6FA8}"/>
          </ac:spMkLst>
        </pc:spChg>
        <pc:spChg chg="del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9" creationId="{DCBFE654-9A00-1F17-9672-EBB81AD31107}"/>
          </ac:spMkLst>
        </pc:spChg>
        <pc:spChg chg="del mod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10" creationId="{C6109D5E-2A73-B844-6A23-8F56830DE130}"/>
          </ac:spMkLst>
        </pc:spChg>
        <pc:spChg chg="del mod">
          <ac:chgData name="Damian T. Gordon" userId="7469c87ffe94b59c" providerId="LiveId" clId="{DCE0A1DA-9133-4D5D-8C61-3AF287B424BD}" dt="2022-12-03T15:24:41.986" v="3237" actId="478"/>
          <ac:spMkLst>
            <pc:docMk/>
            <pc:sldMk cId="3850940771" sldId="616"/>
            <ac:spMk id="11" creationId="{66B4FAE4-4B37-F2BE-116C-199808D524F7}"/>
          </ac:spMkLst>
        </pc:spChg>
        <pc:spChg chg="add del mod">
          <ac:chgData name="Damian T. Gordon" userId="7469c87ffe94b59c" providerId="LiveId" clId="{DCE0A1DA-9133-4D5D-8C61-3AF287B424BD}" dt="2022-12-03T15:39:34.324" v="3383" actId="478"/>
          <ac:spMkLst>
            <pc:docMk/>
            <pc:sldMk cId="3850940771" sldId="616"/>
            <ac:spMk id="12" creationId="{23CC2B71-C990-2B08-84F5-D5D2B380235D}"/>
          </ac:spMkLst>
        </pc:spChg>
        <pc:spChg chg="add del mod">
          <ac:chgData name="Damian T. Gordon" userId="7469c87ffe94b59c" providerId="LiveId" clId="{DCE0A1DA-9133-4D5D-8C61-3AF287B424BD}" dt="2022-12-03T16:08:18.003" v="3435" actId="478"/>
          <ac:spMkLst>
            <pc:docMk/>
            <pc:sldMk cId="3850940771" sldId="616"/>
            <ac:spMk id="13" creationId="{C8EF9FF3-1942-4110-8D72-919028DBF52B}"/>
          </ac:spMkLst>
        </pc:spChg>
      </pc:sldChg>
      <pc:sldChg chg="addSp delSp modSp add mod">
        <pc:chgData name="Damian T. Gordon" userId="7469c87ffe94b59c" providerId="LiveId" clId="{DCE0A1DA-9133-4D5D-8C61-3AF287B424BD}" dt="2022-12-03T19:30:26.621" v="3662" actId="1076"/>
        <pc:sldMkLst>
          <pc:docMk/>
          <pc:sldMk cId="2739979760" sldId="617"/>
        </pc:sldMkLst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2" creationId="{1907CBF2-29C7-D094-C16B-98C6AA033E65}"/>
          </ac:spMkLst>
        </pc:spChg>
        <pc:spChg chg="add del mod">
          <ac:chgData name="Damian T. Gordon" userId="7469c87ffe94b59c" providerId="LiveId" clId="{DCE0A1DA-9133-4D5D-8C61-3AF287B424BD}" dt="2022-12-03T19:30:26.185" v="3661" actId="21"/>
          <ac:spMkLst>
            <pc:docMk/>
            <pc:sldMk cId="2739979760" sldId="617"/>
            <ac:spMk id="2" creationId="{3840FE88-61E5-C6FF-44AA-A2932DEFA520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3" creationId="{69476AA6-1B44-0418-09C6-7F29169150F7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4" creationId="{A2BBB169-8CEB-B160-DE8D-369D6B742C13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5" creationId="{F3F6A689-5EFB-A8FD-6B36-A605162661D2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6" creationId="{16D171E0-BA14-DDDD-EE72-0F78A2A3568C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7" creationId="{11F8DACF-D759-ECCC-CC9C-9343BF1A6FA8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16:50.772" v="3170" actId="478"/>
          <ac:spMkLst>
            <pc:docMk/>
            <pc:sldMk cId="2739979760" sldId="617"/>
            <ac:spMk id="11" creationId="{66B4FAE4-4B37-F2BE-116C-199808D524F7}"/>
          </ac:spMkLst>
        </pc:spChg>
        <pc:spChg chg="add del mod">
          <ac:chgData name="Damian T. Gordon" userId="7469c87ffe94b59c" providerId="LiveId" clId="{DCE0A1DA-9133-4D5D-8C61-3AF287B424BD}" dt="2022-12-03T15:20:51.952" v="3182" actId="21"/>
          <ac:spMkLst>
            <pc:docMk/>
            <pc:sldMk cId="2739979760" sldId="617"/>
            <ac:spMk id="12" creationId="{46F13B84-71D5-6B44-94A8-7F450236AD6B}"/>
          </ac:spMkLst>
        </pc:spChg>
        <pc:spChg chg="add del mod">
          <ac:chgData name="Damian T. Gordon" userId="7469c87ffe94b59c" providerId="LiveId" clId="{DCE0A1DA-9133-4D5D-8C61-3AF287B424BD}" dt="2022-12-03T16:08:55.728" v="3445" actId="478"/>
          <ac:spMkLst>
            <pc:docMk/>
            <pc:sldMk cId="2739979760" sldId="617"/>
            <ac:spMk id="13" creationId="{1B839F37-D12A-69B0-4CE7-D8596FC6A7E2}"/>
          </ac:spMkLst>
        </pc:spChg>
        <pc:picChg chg="add mod">
          <ac:chgData name="Damian T. Gordon" userId="7469c87ffe94b59c" providerId="LiveId" clId="{DCE0A1DA-9133-4D5D-8C61-3AF287B424BD}" dt="2022-12-03T19:30:26.621" v="3662" actId="1076"/>
          <ac:picMkLst>
            <pc:docMk/>
            <pc:sldMk cId="2739979760" sldId="617"/>
            <ac:picMk id="2050" creationId="{5F1FD660-C90B-9BCB-2EC0-5F3A2728B8FD}"/>
          </ac:picMkLst>
        </pc:picChg>
        <pc:picChg chg="del">
          <ac:chgData name="Damian T. Gordon" userId="7469c87ffe94b59c" providerId="LiveId" clId="{DCE0A1DA-9133-4D5D-8C61-3AF287B424BD}" dt="2022-12-03T15:16:50.772" v="3170" actId="478"/>
          <ac:picMkLst>
            <pc:docMk/>
            <pc:sldMk cId="2739979760" sldId="617"/>
            <ac:picMk id="6150" creationId="{0A65E85D-DD6A-A58C-80C4-33CEA22BB566}"/>
          </ac:picMkLst>
        </pc:picChg>
      </pc:sldChg>
      <pc:sldChg chg="addSp delSp modSp add mod">
        <pc:chgData name="Damian T. Gordon" userId="7469c87ffe94b59c" providerId="LiveId" clId="{DCE0A1DA-9133-4D5D-8C61-3AF287B424BD}" dt="2022-12-03T22:00:36.158" v="4159" actId="478"/>
        <pc:sldMkLst>
          <pc:docMk/>
          <pc:sldMk cId="3825366239" sldId="618"/>
        </pc:sldMkLst>
        <pc:spChg chg="add mod">
          <ac:chgData name="Damian T. Gordon" userId="7469c87ffe94b59c" providerId="LiveId" clId="{DCE0A1DA-9133-4D5D-8C61-3AF287B424BD}" dt="2022-12-03T20:27:49.741" v="3783" actId="1037"/>
          <ac:spMkLst>
            <pc:docMk/>
            <pc:sldMk cId="3825366239" sldId="618"/>
            <ac:spMk id="2" creationId="{EC8241C6-9FFF-C51F-A7FB-4B0856C63AB8}"/>
          </ac:spMkLst>
        </pc:spChg>
        <pc:spChg chg="add del mod">
          <ac:chgData name="Damian T. Gordon" userId="7469c87ffe94b59c" providerId="LiveId" clId="{DCE0A1DA-9133-4D5D-8C61-3AF287B424BD}" dt="2022-12-03T16:08:59.024" v="3447" actId="478"/>
          <ac:spMkLst>
            <pc:docMk/>
            <pc:sldMk cId="3825366239" sldId="618"/>
            <ac:spMk id="3" creationId="{CCDCABC2-8C7A-7B61-C553-EC574170EC06}"/>
          </ac:spMkLst>
        </pc:spChg>
        <pc:spChg chg="add mod">
          <ac:chgData name="Damian T. Gordon" userId="7469c87ffe94b59c" providerId="LiveId" clId="{DCE0A1DA-9133-4D5D-8C61-3AF287B424BD}" dt="2022-12-03T16:08:59.322" v="3448"/>
          <ac:spMkLst>
            <pc:docMk/>
            <pc:sldMk cId="3825366239" sldId="618"/>
            <ac:spMk id="4" creationId="{D65E7439-110A-EB95-A8F7-E1A7A2BCBDE3}"/>
          </ac:spMkLst>
        </pc:spChg>
        <pc:graphicFrameChg chg="add del mod">
          <ac:chgData name="Damian T. Gordon" userId="7469c87ffe94b59c" providerId="LiveId" clId="{DCE0A1DA-9133-4D5D-8C61-3AF287B424BD}" dt="2022-12-03T22:00:36.158" v="4159" actId="478"/>
          <ac:graphicFrameMkLst>
            <pc:docMk/>
            <pc:sldMk cId="3825366239" sldId="618"/>
            <ac:graphicFrameMk id="3" creationId="{DD7D0133-4873-F232-2B80-704BBBB99828}"/>
          </ac:graphicFrameMkLst>
        </pc:graphicFrameChg>
        <pc:graphicFrameChg chg="add del mod">
          <ac:chgData name="Damian T. Gordon" userId="7469c87ffe94b59c" providerId="LiveId" clId="{DCE0A1DA-9133-4D5D-8C61-3AF287B424BD}" dt="2022-12-03T22:00:32.866" v="4158" actId="478"/>
          <ac:graphicFrameMkLst>
            <pc:docMk/>
            <pc:sldMk cId="3825366239" sldId="618"/>
            <ac:graphicFrameMk id="5" creationId="{FC422097-BB61-76D3-15B3-80334645F0C1}"/>
          </ac:graphicFrameMkLst>
        </pc:graphicFrameChg>
        <pc:picChg chg="del">
          <ac:chgData name="Damian T. Gordon" userId="7469c87ffe94b59c" providerId="LiveId" clId="{DCE0A1DA-9133-4D5D-8C61-3AF287B424BD}" dt="2022-12-03T15:19:53.290" v="3176" actId="478"/>
          <ac:picMkLst>
            <pc:docMk/>
            <pc:sldMk cId="3825366239" sldId="618"/>
            <ac:picMk id="2050" creationId="{5F1FD660-C90B-9BCB-2EC0-5F3A2728B8FD}"/>
          </ac:picMkLst>
        </pc:picChg>
        <pc:picChg chg="add mod">
          <ac:chgData name="Damian T. Gordon" userId="7469c87ffe94b59c" providerId="LiveId" clId="{DCE0A1DA-9133-4D5D-8C61-3AF287B424BD}" dt="2022-12-03T15:40:03.038" v="3424" actId="1035"/>
          <ac:picMkLst>
            <pc:docMk/>
            <pc:sldMk cId="3825366239" sldId="618"/>
            <ac:picMk id="3074" creationId="{11060384-FDE0-A672-D160-B06DA86950A0}"/>
          </ac:picMkLst>
        </pc:picChg>
      </pc:sldChg>
      <pc:sldChg chg="add del ord">
        <pc:chgData name="Damian T. Gordon" userId="7469c87ffe94b59c" providerId="LiveId" clId="{DCE0A1DA-9133-4D5D-8C61-3AF287B424BD}" dt="2022-12-03T15:25:09.843" v="3241" actId="47"/>
        <pc:sldMkLst>
          <pc:docMk/>
          <pc:sldMk cId="3937373653" sldId="619"/>
        </pc:sldMkLst>
      </pc:sldChg>
      <pc:sldChg chg="addSp delSp modSp add mod">
        <pc:chgData name="Damian T. Gordon" userId="7469c87ffe94b59c" providerId="LiveId" clId="{DCE0A1DA-9133-4D5D-8C61-3AF287B424BD}" dt="2022-12-03T16:08:43.221" v="3438"/>
        <pc:sldMkLst>
          <pc:docMk/>
          <pc:sldMk cId="2257698136" sldId="620"/>
        </pc:sldMkLst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2" creationId="{1907CBF2-29C7-D094-C16B-98C6AA033E65}"/>
          </ac:spMkLst>
        </pc:spChg>
        <pc:spChg chg="add mod">
          <ac:chgData name="Damian T. Gordon" userId="7469c87ffe94b59c" providerId="LiveId" clId="{DCE0A1DA-9133-4D5D-8C61-3AF287B424BD}" dt="2022-12-03T16:08:43.221" v="3438"/>
          <ac:spMkLst>
            <pc:docMk/>
            <pc:sldMk cId="2257698136" sldId="620"/>
            <ac:spMk id="2" creationId="{E94E7305-DE02-5C68-9853-1EB2DB2884C5}"/>
          </ac:spMkLst>
        </pc:spChg>
        <pc:spChg chg="del">
          <ac:chgData name="Damian T. Gordon" userId="7469c87ffe94b59c" providerId="LiveId" clId="{DCE0A1DA-9133-4D5D-8C61-3AF287B424BD}" dt="2022-12-03T15:24:25.363" v="3236" actId="478"/>
          <ac:spMkLst>
            <pc:docMk/>
            <pc:sldMk cId="2257698136" sldId="620"/>
            <ac:spMk id="3" creationId="{69476AA6-1B44-0418-09C6-7F29169150F7}"/>
          </ac:spMkLst>
        </pc:spChg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5" creationId="{F3F6A689-5EFB-A8FD-6B36-A605162661D2}"/>
          </ac:spMkLst>
        </pc:spChg>
        <pc:spChg chg="del">
          <ac:chgData name="Damian T. Gordon" userId="7469c87ffe94b59c" providerId="LiveId" clId="{DCE0A1DA-9133-4D5D-8C61-3AF287B424BD}" dt="2022-12-03T15:24:25.363" v="3236" actId="478"/>
          <ac:spMkLst>
            <pc:docMk/>
            <pc:sldMk cId="2257698136" sldId="620"/>
            <ac:spMk id="6" creationId="{16D171E0-BA14-DDDD-EE72-0F78A2A3568C}"/>
          </ac:spMkLst>
        </pc:spChg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24:17.688" v="3235" actId="478"/>
          <ac:spMkLst>
            <pc:docMk/>
            <pc:sldMk cId="2257698136" sldId="620"/>
            <ac:spMk id="11" creationId="{66B4FAE4-4B37-F2BE-116C-199808D524F7}"/>
          </ac:spMkLst>
        </pc:spChg>
        <pc:spChg chg="add del mod">
          <ac:chgData name="Damian T. Gordon" userId="7469c87ffe94b59c" providerId="LiveId" clId="{DCE0A1DA-9133-4D5D-8C61-3AF287B424BD}" dt="2022-12-03T15:39:30.643" v="3381" actId="478"/>
          <ac:spMkLst>
            <pc:docMk/>
            <pc:sldMk cId="2257698136" sldId="620"/>
            <ac:spMk id="12" creationId="{A0DB915D-3825-8C8F-52C6-92EC07096B5F}"/>
          </ac:spMkLst>
        </pc:spChg>
        <pc:spChg chg="add del mod">
          <ac:chgData name="Damian T. Gordon" userId="7469c87ffe94b59c" providerId="LiveId" clId="{DCE0A1DA-9133-4D5D-8C61-3AF287B424BD}" dt="2022-12-03T16:08:42.825" v="3437" actId="478"/>
          <ac:spMkLst>
            <pc:docMk/>
            <pc:sldMk cId="2257698136" sldId="620"/>
            <ac:spMk id="13" creationId="{0393C349-FBA8-0551-6755-2D0436544AC8}"/>
          </ac:spMkLst>
        </pc:spChg>
      </pc:sldChg>
      <pc:sldChg chg="addSp delSp modSp add mod">
        <pc:chgData name="Damian T. Gordon" userId="7469c87ffe94b59c" providerId="LiveId" clId="{DCE0A1DA-9133-4D5D-8C61-3AF287B424BD}" dt="2022-12-03T16:08:46.755" v="3440"/>
        <pc:sldMkLst>
          <pc:docMk/>
          <pc:sldMk cId="661772359" sldId="621"/>
        </pc:sldMkLst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2" creationId="{1907CBF2-29C7-D094-C16B-98C6AA033E65}"/>
          </ac:spMkLst>
        </pc:spChg>
        <pc:spChg chg="add mod">
          <ac:chgData name="Damian T. Gordon" userId="7469c87ffe94b59c" providerId="LiveId" clId="{DCE0A1DA-9133-4D5D-8C61-3AF287B424BD}" dt="2022-12-03T16:08:46.755" v="3440"/>
          <ac:spMkLst>
            <pc:docMk/>
            <pc:sldMk cId="661772359" sldId="621"/>
            <ac:spMk id="2" creationId="{85E70D31-BCB8-F8CE-E581-A5FBEB6BC302}"/>
          </ac:spMkLst>
        </pc:spChg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5" creationId="{F3F6A689-5EFB-A8FD-6B36-A605162661D2}"/>
          </ac:spMkLst>
        </pc:spChg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8" creationId="{640EBAF9-AD0B-87AB-8A41-1EED3ED6240C}"/>
          </ac:spMkLst>
        </pc:spChg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24:06.547" v="3234" actId="478"/>
          <ac:spMkLst>
            <pc:docMk/>
            <pc:sldMk cId="661772359" sldId="621"/>
            <ac:spMk id="11" creationId="{66B4FAE4-4B37-F2BE-116C-199808D524F7}"/>
          </ac:spMkLst>
        </pc:spChg>
        <pc:spChg chg="add del mod">
          <ac:chgData name="Damian T. Gordon" userId="7469c87ffe94b59c" providerId="LiveId" clId="{DCE0A1DA-9133-4D5D-8C61-3AF287B424BD}" dt="2022-12-03T15:39:27.350" v="3379" actId="478"/>
          <ac:spMkLst>
            <pc:docMk/>
            <pc:sldMk cId="661772359" sldId="621"/>
            <ac:spMk id="12" creationId="{41EFBDCE-7066-45EE-A87C-7BCAB0CCA38E}"/>
          </ac:spMkLst>
        </pc:spChg>
        <pc:spChg chg="add del mod">
          <ac:chgData name="Damian T. Gordon" userId="7469c87ffe94b59c" providerId="LiveId" clId="{DCE0A1DA-9133-4D5D-8C61-3AF287B424BD}" dt="2022-12-03T16:08:46.386" v="3439" actId="478"/>
          <ac:spMkLst>
            <pc:docMk/>
            <pc:sldMk cId="661772359" sldId="621"/>
            <ac:spMk id="13" creationId="{9370B440-CD81-3CD3-CE78-DD4686927129}"/>
          </ac:spMkLst>
        </pc:spChg>
      </pc:sldChg>
      <pc:sldChg chg="addSp delSp modSp add mod">
        <pc:chgData name="Damian T. Gordon" userId="7469c87ffe94b59c" providerId="LiveId" clId="{DCE0A1DA-9133-4D5D-8C61-3AF287B424BD}" dt="2022-12-03T16:08:53.218" v="3444"/>
        <pc:sldMkLst>
          <pc:docMk/>
          <pc:sldMk cId="1196599900" sldId="622"/>
        </pc:sldMkLst>
        <pc:spChg chg="add del mod">
          <ac:chgData name="Damian T. Gordon" userId="7469c87ffe94b59c" providerId="LiveId" clId="{DCE0A1DA-9133-4D5D-8C61-3AF287B424BD}" dt="2022-12-03T16:08:52.850" v="3443" actId="478"/>
          <ac:spMkLst>
            <pc:docMk/>
            <pc:sldMk cId="1196599900" sldId="622"/>
            <ac:spMk id="12" creationId="{B8FDBA04-83FF-8D7A-A877-7B56962E12EC}"/>
          </ac:spMkLst>
        </pc:spChg>
        <pc:spChg chg="add mod">
          <ac:chgData name="Damian T. Gordon" userId="7469c87ffe94b59c" providerId="LiveId" clId="{DCE0A1DA-9133-4D5D-8C61-3AF287B424BD}" dt="2022-12-03T16:08:53.218" v="3444"/>
          <ac:spMkLst>
            <pc:docMk/>
            <pc:sldMk cId="1196599900" sldId="622"/>
            <ac:spMk id="13" creationId="{B55C8336-B1E1-C75A-B16D-F4205467F12F}"/>
          </ac:spMkLst>
        </pc:spChg>
      </pc:sldChg>
      <pc:sldChg chg="addSp delSp modSp add mod ord">
        <pc:chgData name="Damian T. Gordon" userId="7469c87ffe94b59c" providerId="LiveId" clId="{DCE0A1DA-9133-4D5D-8C61-3AF287B424BD}" dt="2022-12-03T16:08:50.130" v="3442"/>
        <pc:sldMkLst>
          <pc:docMk/>
          <pc:sldMk cId="1305105018" sldId="623"/>
        </pc:sldMkLst>
        <pc:spChg chg="del">
          <ac:chgData name="Damian T. Gordon" userId="7469c87ffe94b59c" providerId="LiveId" clId="{DCE0A1DA-9133-4D5D-8C61-3AF287B424BD}" dt="2022-12-03T15:23:45.473" v="3230" actId="478"/>
          <ac:spMkLst>
            <pc:docMk/>
            <pc:sldMk cId="1305105018" sldId="623"/>
            <ac:spMk id="8" creationId="{640EBAF9-AD0B-87AB-8A41-1EED3ED6240C}"/>
          </ac:spMkLst>
        </pc:spChg>
        <pc:spChg chg="add mod">
          <ac:chgData name="Damian T. Gordon" userId="7469c87ffe94b59c" providerId="LiveId" clId="{DCE0A1DA-9133-4D5D-8C61-3AF287B424BD}" dt="2022-12-03T16:08:50.130" v="3442"/>
          <ac:spMkLst>
            <pc:docMk/>
            <pc:sldMk cId="1305105018" sldId="623"/>
            <ac:spMk id="8" creationId="{6F2369D8-D9AB-A245-2A60-F4F175B8864A}"/>
          </ac:spMkLst>
        </pc:spChg>
        <pc:spChg chg="del">
          <ac:chgData name="Damian T. Gordon" userId="7469c87ffe94b59c" providerId="LiveId" clId="{DCE0A1DA-9133-4D5D-8C61-3AF287B424BD}" dt="2022-12-03T15:23:48.331" v="3231" actId="478"/>
          <ac:spMkLst>
            <pc:docMk/>
            <pc:sldMk cId="1305105018" sldId="623"/>
            <ac:spMk id="9" creationId="{DCBFE654-9A00-1F17-9672-EBB81AD31107}"/>
          </ac:spMkLst>
        </pc:spChg>
        <pc:spChg chg="del">
          <ac:chgData name="Damian T. Gordon" userId="7469c87ffe94b59c" providerId="LiveId" clId="{DCE0A1DA-9133-4D5D-8C61-3AF287B424BD}" dt="2022-12-03T15:23:45.473" v="3230" actId="478"/>
          <ac:spMkLst>
            <pc:docMk/>
            <pc:sldMk cId="1305105018" sldId="623"/>
            <ac:spMk id="10" creationId="{C6109D5E-2A73-B844-6A23-8F56830DE130}"/>
          </ac:spMkLst>
        </pc:spChg>
        <pc:spChg chg="del">
          <ac:chgData name="Damian T. Gordon" userId="7469c87ffe94b59c" providerId="LiveId" clId="{DCE0A1DA-9133-4D5D-8C61-3AF287B424BD}" dt="2022-12-03T15:23:48.331" v="3231" actId="478"/>
          <ac:spMkLst>
            <pc:docMk/>
            <pc:sldMk cId="1305105018" sldId="623"/>
            <ac:spMk id="11" creationId="{66B4FAE4-4B37-F2BE-116C-199808D524F7}"/>
          </ac:spMkLst>
        </pc:spChg>
        <pc:spChg chg="add del mod">
          <ac:chgData name="Damian T. Gordon" userId="7469c87ffe94b59c" providerId="LiveId" clId="{DCE0A1DA-9133-4D5D-8C61-3AF287B424BD}" dt="2022-12-03T15:39:24.333" v="3377" actId="478"/>
          <ac:spMkLst>
            <pc:docMk/>
            <pc:sldMk cId="1305105018" sldId="623"/>
            <ac:spMk id="12" creationId="{A6FB5DEC-5801-3827-BC51-0353CB5360B7}"/>
          </ac:spMkLst>
        </pc:spChg>
        <pc:spChg chg="add del mod">
          <ac:chgData name="Damian T. Gordon" userId="7469c87ffe94b59c" providerId="LiveId" clId="{DCE0A1DA-9133-4D5D-8C61-3AF287B424BD}" dt="2022-12-03T16:08:49.728" v="3441" actId="478"/>
          <ac:spMkLst>
            <pc:docMk/>
            <pc:sldMk cId="1305105018" sldId="623"/>
            <ac:spMk id="13" creationId="{B0A95D7E-2FEC-55ED-B310-7082C9D33017}"/>
          </ac:spMkLst>
        </pc:spChg>
      </pc:sldChg>
      <pc:sldChg chg="add">
        <pc:chgData name="Damian T. Gordon" userId="7469c87ffe94b59c" providerId="LiveId" clId="{DCE0A1DA-9133-4D5D-8C61-3AF287B424BD}" dt="2022-12-03T16:09:29.500" v="3449"/>
        <pc:sldMkLst>
          <pc:docMk/>
          <pc:sldMk cId="3104608980" sldId="624"/>
        </pc:sldMkLst>
      </pc:sldChg>
      <pc:sldChg chg="addSp delSp modSp add mod">
        <pc:chgData name="Damian T. Gordon" userId="7469c87ffe94b59c" providerId="LiveId" clId="{DCE0A1DA-9133-4D5D-8C61-3AF287B424BD}" dt="2022-12-03T16:12:01.664" v="3597" actId="478"/>
        <pc:sldMkLst>
          <pc:docMk/>
          <pc:sldMk cId="2039874758" sldId="625"/>
        </pc:sldMkLst>
        <pc:spChg chg="add mod ord">
          <ac:chgData name="Damian T. Gordon" userId="7469c87ffe94b59c" providerId="LiveId" clId="{DCE0A1DA-9133-4D5D-8C61-3AF287B424BD}" dt="2022-12-03T16:11:56.539" v="3596" actId="167"/>
          <ac:spMkLst>
            <pc:docMk/>
            <pc:sldMk cId="2039874758" sldId="625"/>
            <ac:spMk id="2" creationId="{7BBC8813-F1C6-8310-2215-BAB6AFB6AEF6}"/>
          </ac:spMkLst>
        </pc:spChg>
        <pc:spChg chg="del">
          <ac:chgData name="Damian T. Gordon" userId="7469c87ffe94b59c" providerId="LiveId" clId="{DCE0A1DA-9133-4D5D-8C61-3AF287B424BD}" dt="2022-12-03T16:12:01.664" v="3597" actId="478"/>
          <ac:spMkLst>
            <pc:docMk/>
            <pc:sldMk cId="2039874758" sldId="625"/>
            <ac:spMk id="3" creationId="{DDD1A665-6731-6594-F149-19BC397AE3A5}"/>
          </ac:spMkLst>
        </pc:spChg>
      </pc:sldChg>
      <pc:sldChg chg="addSp delSp modSp add mod ord">
        <pc:chgData name="Damian T. Gordon" userId="7469c87ffe94b59c" providerId="LiveId" clId="{DCE0A1DA-9133-4D5D-8C61-3AF287B424BD}" dt="2022-12-03T22:00:45.725" v="4161"/>
        <pc:sldMkLst>
          <pc:docMk/>
          <pc:sldMk cId="4172985277" sldId="626"/>
        </pc:sldMkLst>
        <pc:spChg chg="mod">
          <ac:chgData name="Damian T. Gordon" userId="7469c87ffe94b59c" providerId="LiveId" clId="{DCE0A1DA-9133-4D5D-8C61-3AF287B424BD}" dt="2022-12-03T19:20:10.470" v="3655" actId="404"/>
          <ac:spMkLst>
            <pc:docMk/>
            <pc:sldMk cId="4172985277" sldId="626"/>
            <ac:spMk id="2" creationId="{7BBC8813-F1C6-8310-2215-BAB6AFB6AEF6}"/>
          </ac:spMkLst>
        </pc:spChg>
        <pc:picChg chg="add del">
          <ac:chgData name="Damian T. Gordon" userId="7469c87ffe94b59c" providerId="LiveId" clId="{DCE0A1DA-9133-4D5D-8C61-3AF287B424BD}" dt="2022-12-03T19:30:19.999" v="3658" actId="478"/>
          <ac:picMkLst>
            <pc:docMk/>
            <pc:sldMk cId="4172985277" sldId="626"/>
            <ac:picMk id="1026" creationId="{57408542-7983-F150-5068-463891A8A30A}"/>
          </ac:picMkLst>
        </pc:picChg>
      </pc:sldChg>
      <pc:sldChg chg="addSp delSp modSp add mod ord">
        <pc:chgData name="Damian T. Gordon" userId="7469c87ffe94b59c" providerId="LiveId" clId="{DCE0A1DA-9133-4D5D-8C61-3AF287B424BD}" dt="2022-12-03T22:00:45.725" v="4161"/>
        <pc:sldMkLst>
          <pc:docMk/>
          <pc:sldMk cId="2797687474" sldId="627"/>
        </pc:sldMkLst>
        <pc:spChg chg="mod">
          <ac:chgData name="Damian T. Gordon" userId="7469c87ffe94b59c" providerId="LiveId" clId="{DCE0A1DA-9133-4D5D-8C61-3AF287B424BD}" dt="2022-12-03T19:30:36.938" v="3664" actId="1076"/>
          <ac:spMkLst>
            <pc:docMk/>
            <pc:sldMk cId="2797687474" sldId="627"/>
            <ac:spMk id="2" creationId="{7BBC8813-F1C6-8310-2215-BAB6AFB6AEF6}"/>
          </ac:spMkLst>
        </pc:spChg>
        <pc:spChg chg="add del mod">
          <ac:chgData name="Damian T. Gordon" userId="7469c87ffe94b59c" providerId="LiveId" clId="{DCE0A1DA-9133-4D5D-8C61-3AF287B424BD}" dt="2022-12-03T19:30:38.213" v="3665" actId="478"/>
          <ac:spMkLst>
            <pc:docMk/>
            <pc:sldMk cId="2797687474" sldId="627"/>
            <ac:spMk id="3" creationId="{D9FECA34-C05C-C63F-0F53-6A59A3A26956}"/>
          </ac:spMkLst>
        </pc:spChg>
        <pc:spChg chg="add del mod">
          <ac:chgData name="Damian T. Gordon" userId="7469c87ffe94b59c" providerId="LiveId" clId="{DCE0A1DA-9133-4D5D-8C61-3AF287B424BD}" dt="2022-12-03T20:20:32.472" v="3770" actId="20577"/>
          <ac:spMkLst>
            <pc:docMk/>
            <pc:sldMk cId="2797687474" sldId="627"/>
            <ac:spMk id="7" creationId="{AFAFEE46-420F-85B8-3F08-7FC0C15F670E}"/>
          </ac:spMkLst>
        </pc:spChg>
        <pc:spChg chg="add del mod">
          <ac:chgData name="Damian T. Gordon" userId="7469c87ffe94b59c" providerId="LiveId" clId="{DCE0A1DA-9133-4D5D-8C61-3AF287B424BD}" dt="2022-12-03T20:19:44.960" v="3755" actId="478"/>
          <ac:spMkLst>
            <pc:docMk/>
            <pc:sldMk cId="2797687474" sldId="627"/>
            <ac:spMk id="8" creationId="{5F8F7073-F29B-B739-D28F-52C0052FD578}"/>
          </ac:spMkLst>
        </pc:spChg>
        <pc:picChg chg="add mod">
          <ac:chgData name="Damian T. Gordon" userId="7469c87ffe94b59c" providerId="LiveId" clId="{DCE0A1DA-9133-4D5D-8C61-3AF287B424BD}" dt="2022-12-03T20:15:11.361" v="3675" actId="1076"/>
          <ac:picMkLst>
            <pc:docMk/>
            <pc:sldMk cId="2797687474" sldId="627"/>
            <ac:picMk id="5" creationId="{268F844F-8B35-1CA5-678D-D63280C0D9B2}"/>
          </ac:picMkLst>
        </pc:picChg>
        <pc:picChg chg="mod">
          <ac:chgData name="Damian T. Gordon" userId="7469c87ffe94b59c" providerId="LiveId" clId="{DCE0A1DA-9133-4D5D-8C61-3AF287B424BD}" dt="2022-12-03T20:15:07.257" v="3674" actId="14100"/>
          <ac:picMkLst>
            <pc:docMk/>
            <pc:sldMk cId="2797687474" sldId="627"/>
            <ac:picMk id="1026" creationId="{57408542-7983-F150-5068-463891A8A30A}"/>
          </ac:picMkLst>
        </pc:picChg>
      </pc:sldChg>
      <pc:sldChg chg="addSp delSp modSp add mod ord">
        <pc:chgData name="Damian T. Gordon" userId="7469c87ffe94b59c" providerId="LiveId" clId="{DCE0A1DA-9133-4D5D-8C61-3AF287B424BD}" dt="2022-12-03T20:28:45.812" v="3812" actId="207"/>
        <pc:sldMkLst>
          <pc:docMk/>
          <pc:sldMk cId="3045099237" sldId="628"/>
        </pc:sldMkLst>
        <pc:spChg chg="add del mod">
          <ac:chgData name="Damian T. Gordon" userId="7469c87ffe94b59c" providerId="LiveId" clId="{DCE0A1DA-9133-4D5D-8C61-3AF287B424BD}" dt="2022-12-03T20:28:45.812" v="3812" actId="207"/>
          <ac:spMkLst>
            <pc:docMk/>
            <pc:sldMk cId="3045099237" sldId="628"/>
            <ac:spMk id="2" creationId="{7BBC8813-F1C6-8310-2215-BAB6AFB6AEF6}"/>
          </ac:spMkLst>
        </pc:spChg>
      </pc:sldChg>
      <pc:sldChg chg="addSp delSp modSp add mod ord">
        <pc:chgData name="Damian T. Gordon" userId="7469c87ffe94b59c" providerId="LiveId" clId="{DCE0A1DA-9133-4D5D-8C61-3AF287B424BD}" dt="2022-12-03T22:33:07.514" v="4713" actId="14100"/>
        <pc:sldMkLst>
          <pc:docMk/>
          <pc:sldMk cId="4169468437" sldId="629"/>
        </pc:sldMkLst>
        <pc:spChg chg="add del mod">
          <ac:chgData name="Damian T. Gordon" userId="7469c87ffe94b59c" providerId="LiveId" clId="{DCE0A1DA-9133-4D5D-8C61-3AF287B424BD}" dt="2022-12-03T20:42:43.942" v="4107" actId="478"/>
          <ac:spMkLst>
            <pc:docMk/>
            <pc:sldMk cId="4169468437" sldId="629"/>
            <ac:spMk id="4" creationId="{BFF6A299-EDD4-3B69-67A7-EBDDFBF29797}"/>
          </ac:spMkLst>
        </pc:spChg>
        <pc:spChg chg="add mod">
          <ac:chgData name="Damian T. Gordon" userId="7469c87ffe94b59c" providerId="LiveId" clId="{DCE0A1DA-9133-4D5D-8C61-3AF287B424BD}" dt="2022-12-03T20:43:00.544" v="4151" actId="1035"/>
          <ac:spMkLst>
            <pc:docMk/>
            <pc:sldMk cId="4169468437" sldId="629"/>
            <ac:spMk id="5" creationId="{54E19129-8D7E-6986-3781-6FE5FD251437}"/>
          </ac:spMkLst>
        </pc:spChg>
        <pc:spChg chg="del">
          <ac:chgData name="Damian T. Gordon" userId="7469c87ffe94b59c" providerId="LiveId" clId="{DCE0A1DA-9133-4D5D-8C61-3AF287B424BD}" dt="2022-12-03T20:42:42.087" v="4106" actId="478"/>
          <ac:spMkLst>
            <pc:docMk/>
            <pc:sldMk cId="4169468437" sldId="629"/>
            <ac:spMk id="127" creationId="{00000000-0000-0000-0000-000000000000}"/>
          </ac:spMkLst>
        </pc:spChg>
        <pc:spChg chg="mod">
          <ac:chgData name="Damian T. Gordon" userId="7469c87ffe94b59c" providerId="LiveId" clId="{DCE0A1DA-9133-4D5D-8C61-3AF287B424BD}" dt="2022-12-03T20:39:51.417" v="3918" actId="20577"/>
          <ac:spMkLst>
            <pc:docMk/>
            <pc:sldMk cId="4169468437" sldId="629"/>
            <ac:spMk id="131" creationId="{00000000-0000-0000-0000-000000000000}"/>
          </ac:spMkLst>
        </pc:spChg>
        <pc:picChg chg="add del mod">
          <ac:chgData name="Damian T. Gordon" userId="7469c87ffe94b59c" providerId="LiveId" clId="{DCE0A1DA-9133-4D5D-8C61-3AF287B424BD}" dt="2022-12-03T22:26:46.864" v="4554" actId="478"/>
          <ac:picMkLst>
            <pc:docMk/>
            <pc:sldMk cId="4169468437" sldId="629"/>
            <ac:picMk id="1026" creationId="{E0DE6257-81A1-ADAC-F15E-F78E2348E361}"/>
          </ac:picMkLst>
        </pc:picChg>
        <pc:picChg chg="add mod">
          <ac:chgData name="Damian T. Gordon" userId="7469c87ffe94b59c" providerId="LiveId" clId="{DCE0A1DA-9133-4D5D-8C61-3AF287B424BD}" dt="2022-12-03T22:31:50.619" v="4690" actId="14100"/>
          <ac:picMkLst>
            <pc:docMk/>
            <pc:sldMk cId="4169468437" sldId="629"/>
            <ac:picMk id="6146" creationId="{9AF4963D-B3C0-3907-E043-32932A836A76}"/>
          </ac:picMkLst>
        </pc:picChg>
        <pc:picChg chg="add mod">
          <ac:chgData name="Damian T. Gordon" userId="7469c87ffe94b59c" providerId="LiveId" clId="{DCE0A1DA-9133-4D5D-8C61-3AF287B424BD}" dt="2022-12-03T22:31:54.280" v="4706" actId="1037"/>
          <ac:picMkLst>
            <pc:docMk/>
            <pc:sldMk cId="4169468437" sldId="629"/>
            <ac:picMk id="6148" creationId="{9D013529-9908-EFB5-A43E-9FE19072D5C6}"/>
          </ac:picMkLst>
        </pc:picChg>
        <pc:picChg chg="add mod">
          <ac:chgData name="Damian T. Gordon" userId="7469c87ffe94b59c" providerId="LiveId" clId="{DCE0A1DA-9133-4D5D-8C61-3AF287B424BD}" dt="2022-12-03T22:32:27.816" v="4709" actId="1076"/>
          <ac:picMkLst>
            <pc:docMk/>
            <pc:sldMk cId="4169468437" sldId="629"/>
            <ac:picMk id="6150" creationId="{C349D184-FEE5-30F4-9E52-1CB6B9A01E89}"/>
          </ac:picMkLst>
        </pc:picChg>
        <pc:picChg chg="add mod">
          <ac:chgData name="Damian T. Gordon" userId="7469c87ffe94b59c" providerId="LiveId" clId="{DCE0A1DA-9133-4D5D-8C61-3AF287B424BD}" dt="2022-12-03T22:33:07.514" v="4713" actId="14100"/>
          <ac:picMkLst>
            <pc:docMk/>
            <pc:sldMk cId="4169468437" sldId="629"/>
            <ac:picMk id="6152" creationId="{77CA7436-AEFD-71A2-0DC1-06DE242621F9}"/>
          </ac:picMkLst>
        </pc:picChg>
      </pc:sldChg>
      <pc:sldChg chg="addSp delSp modSp add mod">
        <pc:chgData name="Damian T. Gordon" userId="7469c87ffe94b59c" providerId="LiveId" clId="{DCE0A1DA-9133-4D5D-8C61-3AF287B424BD}" dt="2022-12-04T13:23:49.642" v="5003" actId="1076"/>
        <pc:sldMkLst>
          <pc:docMk/>
          <pc:sldMk cId="3762749679" sldId="630"/>
        </pc:sldMkLst>
        <pc:spChg chg="add del mod">
          <ac:chgData name="Damian T. Gordon" userId="7469c87ffe94b59c" providerId="LiveId" clId="{DCE0A1DA-9133-4D5D-8C61-3AF287B424BD}" dt="2022-12-04T13:18:40.174" v="4971" actId="478"/>
          <ac:spMkLst>
            <pc:docMk/>
            <pc:sldMk cId="3762749679" sldId="630"/>
            <ac:spMk id="2" creationId="{C6B15EF9-C5CD-2426-D0D0-CB8371497941}"/>
          </ac:spMkLst>
        </pc:spChg>
        <pc:spChg chg="add del mod">
          <ac:chgData name="Damian T. Gordon" userId="7469c87ffe94b59c" providerId="LiveId" clId="{DCE0A1DA-9133-4D5D-8C61-3AF287B424BD}" dt="2022-12-03T23:06:38.214" v="4720" actId="478"/>
          <ac:spMkLst>
            <pc:docMk/>
            <pc:sldMk cId="3762749679" sldId="630"/>
            <ac:spMk id="3" creationId="{1E305A08-3835-27BB-8D2B-12EDE46DB15C}"/>
          </ac:spMkLst>
        </pc:spChg>
        <pc:spChg chg="add mod">
          <ac:chgData name="Damian T. Gordon" userId="7469c87ffe94b59c" providerId="LiveId" clId="{DCE0A1DA-9133-4D5D-8C61-3AF287B424BD}" dt="2022-12-04T13:19:10.439" v="4976" actId="1076"/>
          <ac:spMkLst>
            <pc:docMk/>
            <pc:sldMk cId="3762749679" sldId="630"/>
            <ac:spMk id="3" creationId="{60C062CD-7F1E-0634-67DA-60F68AD21810}"/>
          </ac:spMkLst>
        </pc:spChg>
        <pc:spChg chg="add del mod">
          <ac:chgData name="Damian T. Gordon" userId="7469c87ffe94b59c" providerId="LiveId" clId="{DCE0A1DA-9133-4D5D-8C61-3AF287B424BD}" dt="2022-12-03T23:06:38.214" v="4720" actId="478"/>
          <ac:spMkLst>
            <pc:docMk/>
            <pc:sldMk cId="3762749679" sldId="630"/>
            <ac:spMk id="4" creationId="{4F81E642-43A0-5A93-3350-F02AF6882FED}"/>
          </ac:spMkLst>
        </pc:spChg>
        <pc:spChg chg="add mod">
          <ac:chgData name="Damian T. Gordon" userId="7469c87ffe94b59c" providerId="LiveId" clId="{DCE0A1DA-9133-4D5D-8C61-3AF287B424BD}" dt="2022-12-03T23:11:00.625" v="4773" actId="14100"/>
          <ac:spMkLst>
            <pc:docMk/>
            <pc:sldMk cId="3762749679" sldId="630"/>
            <ac:spMk id="5" creationId="{D04FA4F1-AECE-E64E-E2B4-A412A948BF4B}"/>
          </ac:spMkLst>
        </pc:spChg>
        <pc:spChg chg="add mod ord">
          <ac:chgData name="Damian T. Gordon" userId="7469c87ffe94b59c" providerId="LiveId" clId="{DCE0A1DA-9133-4D5D-8C61-3AF287B424BD}" dt="2022-12-04T13:19:55.603" v="4983" actId="166"/>
          <ac:spMkLst>
            <pc:docMk/>
            <pc:sldMk cId="3762749679" sldId="630"/>
            <ac:spMk id="6" creationId="{4936FCEC-64DA-A7A4-BE7C-04E947C25130}"/>
          </ac:spMkLst>
        </pc:spChg>
        <pc:spChg chg="add mod ord">
          <ac:chgData name="Damian T. Gordon" userId="7469c87ffe94b59c" providerId="LiveId" clId="{DCE0A1DA-9133-4D5D-8C61-3AF287B424BD}" dt="2022-12-04T13:21:02.296" v="4994" actId="166"/>
          <ac:spMkLst>
            <pc:docMk/>
            <pc:sldMk cId="3762749679" sldId="630"/>
            <ac:spMk id="7" creationId="{4ADC2363-B6F4-0797-7C6C-209381232B90}"/>
          </ac:spMkLst>
        </pc:spChg>
        <pc:spChg chg="del">
          <ac:chgData name="Damian T. Gordon" userId="7469c87ffe94b59c" providerId="LiveId" clId="{DCE0A1DA-9133-4D5D-8C61-3AF287B424BD}" dt="2022-12-03T23:06:37.312" v="4719" actId="478"/>
          <ac:spMkLst>
            <pc:docMk/>
            <pc:sldMk cId="3762749679" sldId="630"/>
            <ac:spMk id="8" creationId="{E73ECA0F-9781-46BA-82E5-087328D5B101}"/>
          </ac:spMkLst>
        </pc:spChg>
        <pc:spChg chg="add del">
          <ac:chgData name="Damian T. Gordon" userId="7469c87ffe94b59c" providerId="LiveId" clId="{DCE0A1DA-9133-4D5D-8C61-3AF287B424BD}" dt="2022-12-04T13:19:20.662" v="4978" actId="478"/>
          <ac:spMkLst>
            <pc:docMk/>
            <pc:sldMk cId="3762749679" sldId="630"/>
            <ac:spMk id="8" creationId="{F2D0B01F-8D58-A68E-7669-E48D993354E3}"/>
          </ac:spMkLst>
        </pc:spChg>
        <pc:spChg chg="add mod ord">
          <ac:chgData name="Damian T. Gordon" userId="7469c87ffe94b59c" providerId="LiveId" clId="{DCE0A1DA-9133-4D5D-8C61-3AF287B424BD}" dt="2022-12-04T13:20:23.181" v="4987" actId="166"/>
          <ac:spMkLst>
            <pc:docMk/>
            <pc:sldMk cId="3762749679" sldId="630"/>
            <ac:spMk id="9" creationId="{6963BE5F-2DAE-AE90-8BE4-83ED42EF0934}"/>
          </ac:spMkLst>
        </pc:spChg>
        <pc:spChg chg="add mod">
          <ac:chgData name="Damian T. Gordon" userId="7469c87ffe94b59c" providerId="LiveId" clId="{DCE0A1DA-9133-4D5D-8C61-3AF287B424BD}" dt="2022-12-04T13:19:47.951" v="4982" actId="207"/>
          <ac:spMkLst>
            <pc:docMk/>
            <pc:sldMk cId="3762749679" sldId="630"/>
            <ac:spMk id="10" creationId="{003E68A4-D6FF-6D45-730E-13159E3C4AAC}"/>
          </ac:spMkLst>
        </pc:spChg>
        <pc:spChg chg="add mod">
          <ac:chgData name="Damian T. Gordon" userId="7469c87ffe94b59c" providerId="LiveId" clId="{DCE0A1DA-9133-4D5D-8C61-3AF287B424BD}" dt="2022-12-04T13:23:30.075" v="5001" actId="1076"/>
          <ac:spMkLst>
            <pc:docMk/>
            <pc:sldMk cId="3762749679" sldId="630"/>
            <ac:spMk id="11" creationId="{BA2F7388-279C-28E1-43A3-2917CFFFFF1D}"/>
          </ac:spMkLst>
        </pc:spChg>
        <pc:spChg chg="add mod">
          <ac:chgData name="Damian T. Gordon" userId="7469c87ffe94b59c" providerId="LiveId" clId="{DCE0A1DA-9133-4D5D-8C61-3AF287B424BD}" dt="2022-12-04T13:23:49.642" v="5003" actId="1076"/>
          <ac:spMkLst>
            <pc:docMk/>
            <pc:sldMk cId="3762749679" sldId="630"/>
            <ac:spMk id="12" creationId="{F89C7815-192D-968B-11EC-63B7488C289A}"/>
          </ac:spMkLst>
        </pc:spChg>
        <pc:spChg chg="del">
          <ac:chgData name="Damian T. Gordon" userId="7469c87ffe94b59c" providerId="LiveId" clId="{DCE0A1DA-9133-4D5D-8C61-3AF287B424BD}" dt="2022-12-03T23:06:37.312" v="4719" actId="478"/>
          <ac:spMkLst>
            <pc:docMk/>
            <pc:sldMk cId="3762749679" sldId="630"/>
            <ac:spMk id="127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23:06:37.312" v="4719" actId="478"/>
          <ac:spMkLst>
            <pc:docMk/>
            <pc:sldMk cId="3762749679" sldId="630"/>
            <ac:spMk id="128" creationId="{00000000-0000-0000-0000-000000000000}"/>
          </ac:spMkLst>
        </pc:spChg>
        <pc:spChg chg="del">
          <ac:chgData name="Damian T. Gordon" userId="7469c87ffe94b59c" providerId="LiveId" clId="{DCE0A1DA-9133-4D5D-8C61-3AF287B424BD}" dt="2022-12-03T23:06:37.312" v="4719" actId="478"/>
          <ac:spMkLst>
            <pc:docMk/>
            <pc:sldMk cId="3762749679" sldId="630"/>
            <ac:spMk id="129" creationId="{00000000-0000-0000-0000-000000000000}"/>
          </ac:spMkLst>
        </pc:spChg>
        <pc:spChg chg="del mod">
          <ac:chgData name="Damian T. Gordon" userId="7469c87ffe94b59c" providerId="LiveId" clId="{DCE0A1DA-9133-4D5D-8C61-3AF287B424BD}" dt="2022-12-03T23:06:37.312" v="4719" actId="478"/>
          <ac:spMkLst>
            <pc:docMk/>
            <pc:sldMk cId="3762749679" sldId="630"/>
            <ac:spMk id="131" creationId="{00000000-0000-0000-0000-000000000000}"/>
          </ac:spMkLst>
        </pc:spChg>
        <pc:picChg chg="del">
          <ac:chgData name="Damian T. Gordon" userId="7469c87ffe94b59c" providerId="LiveId" clId="{DCE0A1DA-9133-4D5D-8C61-3AF287B424BD}" dt="2022-12-03T23:06:37.312" v="4719" actId="478"/>
          <ac:picMkLst>
            <pc:docMk/>
            <pc:sldMk cId="3762749679" sldId="630"/>
            <ac:picMk id="2" creationId="{B467C4DA-1D6A-F6BA-C0C4-BB69B60F5D9A}"/>
          </ac:picMkLst>
        </pc:picChg>
        <pc:picChg chg="add">
          <ac:chgData name="Damian T. Gordon" userId="7469c87ffe94b59c" providerId="LiveId" clId="{DCE0A1DA-9133-4D5D-8C61-3AF287B424BD}" dt="2022-12-03T23:07:01.318" v="4721"/>
          <ac:picMkLst>
            <pc:docMk/>
            <pc:sldMk cId="3762749679" sldId="630"/>
            <ac:picMk id="1026" creationId="{E89A3DFD-3D80-4D4C-884B-A937A03264FF}"/>
          </ac:picMkLst>
        </pc:picChg>
      </pc:sldChg>
      <pc:sldChg chg="modSp add mod ord">
        <pc:chgData name="Damian T. Gordon" userId="7469c87ffe94b59c" providerId="LiveId" clId="{DCE0A1DA-9133-4D5D-8C61-3AF287B424BD}" dt="2022-12-03T22:13:24.835" v="4504"/>
        <pc:sldMkLst>
          <pc:docMk/>
          <pc:sldMk cId="186880803" sldId="631"/>
        </pc:sldMkLst>
        <pc:spChg chg="mod">
          <ac:chgData name="Damian T. Gordon" userId="7469c87ffe94b59c" providerId="LiveId" clId="{DCE0A1DA-9133-4D5D-8C61-3AF287B424BD}" dt="2022-12-03T22:01:14.075" v="4178" actId="20577"/>
          <ac:spMkLst>
            <pc:docMk/>
            <pc:sldMk cId="186880803" sldId="631"/>
            <ac:spMk id="2" creationId="{7BBC8813-F1C6-8310-2215-BAB6AFB6AEF6}"/>
          </ac:spMkLst>
        </pc:spChg>
      </pc:sldChg>
      <pc:sldChg chg="addSp delSp modSp add mod ord chgLayout">
        <pc:chgData name="Damian T. Gordon" userId="7469c87ffe94b59c" providerId="LiveId" clId="{DCE0A1DA-9133-4D5D-8C61-3AF287B424BD}" dt="2022-12-03T22:15:00.369" v="4542"/>
        <pc:sldMkLst>
          <pc:docMk/>
          <pc:sldMk cId="2534071783" sldId="632"/>
        </pc:sldMkLst>
        <pc:spChg chg="mod">
          <ac:chgData name="Damian T. Gordon" userId="7469c87ffe94b59c" providerId="LiveId" clId="{DCE0A1DA-9133-4D5D-8C61-3AF287B424BD}" dt="2022-12-03T22:15:00.369" v="4542"/>
          <ac:spMkLst>
            <pc:docMk/>
            <pc:sldMk cId="2534071783" sldId="632"/>
            <ac:spMk id="2" creationId="{7BBC8813-F1C6-8310-2215-BAB6AFB6AEF6}"/>
          </ac:spMkLst>
        </pc:spChg>
        <pc:spChg chg="add del mod ord">
          <ac:chgData name="Damian T. Gordon" userId="7469c87ffe94b59c" providerId="LiveId" clId="{DCE0A1DA-9133-4D5D-8C61-3AF287B424BD}" dt="2022-12-03T22:01:29.756" v="4183" actId="478"/>
          <ac:spMkLst>
            <pc:docMk/>
            <pc:sldMk cId="2534071783" sldId="632"/>
            <ac:spMk id="3" creationId="{7C5422C1-FE4D-DB3C-2A65-0D554294165E}"/>
          </ac:spMkLst>
        </pc:spChg>
        <pc:spChg chg="add mod ord">
          <ac:chgData name="Damian T. Gordon" userId="7469c87ffe94b59c" providerId="LiveId" clId="{DCE0A1DA-9133-4D5D-8C61-3AF287B424BD}" dt="2022-12-03T22:10:06.570" v="4496" actId="20577"/>
          <ac:spMkLst>
            <pc:docMk/>
            <pc:sldMk cId="2534071783" sldId="632"/>
            <ac:spMk id="4" creationId="{521FD2FB-508F-C5C2-D33F-5090EE13F380}"/>
          </ac:spMkLst>
        </pc:spChg>
        <pc:spChg chg="del">
          <ac:chgData name="Damian T. Gordon" userId="7469c87ffe94b59c" providerId="LiveId" clId="{DCE0A1DA-9133-4D5D-8C61-3AF287B424BD}" dt="2022-12-03T22:01:21.701" v="4181" actId="478"/>
          <ac:spMkLst>
            <pc:docMk/>
            <pc:sldMk cId="2534071783" sldId="632"/>
            <ac:spMk id="7" creationId="{AFAFEE46-420F-85B8-3F08-7FC0C15F670E}"/>
          </ac:spMkLst>
        </pc:spChg>
        <pc:picChg chg="del">
          <ac:chgData name="Damian T. Gordon" userId="7469c87ffe94b59c" providerId="LiveId" clId="{DCE0A1DA-9133-4D5D-8C61-3AF287B424BD}" dt="2022-12-03T22:01:18.771" v="4180" actId="478"/>
          <ac:picMkLst>
            <pc:docMk/>
            <pc:sldMk cId="2534071783" sldId="632"/>
            <ac:picMk id="5" creationId="{268F844F-8B35-1CA5-678D-D63280C0D9B2}"/>
          </ac:picMkLst>
        </pc:picChg>
        <pc:picChg chg="del">
          <ac:chgData name="Damian T. Gordon" userId="7469c87ffe94b59c" providerId="LiveId" clId="{DCE0A1DA-9133-4D5D-8C61-3AF287B424BD}" dt="2022-12-03T22:01:17.588" v="4179" actId="478"/>
          <ac:picMkLst>
            <pc:docMk/>
            <pc:sldMk cId="2534071783" sldId="632"/>
            <ac:picMk id="1026" creationId="{57408542-7983-F150-5068-463891A8A30A}"/>
          </ac:picMkLst>
        </pc:picChg>
        <pc:picChg chg="add del mod">
          <ac:chgData name="Damian T. Gordon" userId="7469c87ffe94b59c" providerId="LiveId" clId="{DCE0A1DA-9133-4D5D-8C61-3AF287B424BD}" dt="2022-12-03T22:07:06.624" v="4368" actId="478"/>
          <ac:picMkLst>
            <pc:docMk/>
            <pc:sldMk cId="2534071783" sldId="632"/>
            <ac:picMk id="2050" creationId="{D8B1D210-EDE2-EC62-8FF6-3806F7B19E14}"/>
          </ac:picMkLst>
        </pc:picChg>
      </pc:sldChg>
      <pc:sldChg chg="addSp delSp modSp add mod ord">
        <pc:chgData name="Damian T. Gordon" userId="7469c87ffe94b59c" providerId="LiveId" clId="{DCE0A1DA-9133-4D5D-8C61-3AF287B424BD}" dt="2022-12-03T22:13:24.835" v="4504"/>
        <pc:sldMkLst>
          <pc:docMk/>
          <pc:sldMk cId="1577754859" sldId="633"/>
        </pc:sldMkLst>
        <pc:graphicFrameChg chg="del">
          <ac:chgData name="Damian T. Gordon" userId="7469c87ffe94b59c" providerId="LiveId" clId="{DCE0A1DA-9133-4D5D-8C61-3AF287B424BD}" dt="2022-12-03T22:08:37.574" v="4369" actId="478"/>
          <ac:graphicFrameMkLst>
            <pc:docMk/>
            <pc:sldMk cId="1577754859" sldId="633"/>
            <ac:graphicFrameMk id="55" creationId="{4F311E3A-7224-5CEC-9813-1C6FEBAC9FA7}"/>
          </ac:graphicFrameMkLst>
        </pc:graphicFrameChg>
        <pc:picChg chg="add mod">
          <ac:chgData name="Damian T. Gordon" userId="7469c87ffe94b59c" providerId="LiveId" clId="{DCE0A1DA-9133-4D5D-8C61-3AF287B424BD}" dt="2022-12-03T22:12:32.044" v="4502" actId="1076"/>
          <ac:picMkLst>
            <pc:docMk/>
            <pc:sldMk cId="1577754859" sldId="633"/>
            <ac:picMk id="3" creationId="{87720B15-3FF3-BD99-E443-251C3DE857EB}"/>
          </ac:picMkLst>
        </pc:picChg>
      </pc:sldChg>
      <pc:sldChg chg="modSp add mod ord">
        <pc:chgData name="Damian T. Gordon" userId="7469c87ffe94b59c" providerId="LiveId" clId="{DCE0A1DA-9133-4D5D-8C61-3AF287B424BD}" dt="2022-12-03T22:15:04.218" v="4543"/>
        <pc:sldMkLst>
          <pc:docMk/>
          <pc:sldMk cId="2348802996" sldId="634"/>
        </pc:sldMkLst>
        <pc:spChg chg="mod">
          <ac:chgData name="Damian T. Gordon" userId="7469c87ffe94b59c" providerId="LiveId" clId="{DCE0A1DA-9133-4D5D-8C61-3AF287B424BD}" dt="2022-12-03T22:15:04.218" v="4543"/>
          <ac:spMkLst>
            <pc:docMk/>
            <pc:sldMk cId="2348802996" sldId="634"/>
            <ac:spMk id="2" creationId="{7BBC8813-F1C6-8310-2215-BAB6AFB6AEF6}"/>
          </ac:spMkLst>
        </pc:spChg>
        <pc:spChg chg="mod">
          <ac:chgData name="Damian T. Gordon" userId="7469c87ffe94b59c" providerId="LiveId" clId="{DCE0A1DA-9133-4D5D-8C61-3AF287B424BD}" dt="2022-12-03T22:07:02.620" v="4367" actId="20577"/>
          <ac:spMkLst>
            <pc:docMk/>
            <pc:sldMk cId="2348802996" sldId="634"/>
            <ac:spMk id="4" creationId="{521FD2FB-508F-C5C2-D33F-5090EE13F380}"/>
          </ac:spMkLst>
        </pc:spChg>
      </pc:sldChg>
      <pc:sldChg chg="add">
        <pc:chgData name="Damian T. Gordon" userId="7469c87ffe94b59c" providerId="LiveId" clId="{DCE0A1DA-9133-4D5D-8C61-3AF287B424BD}" dt="2022-12-03T22:14:06.779" v="4507"/>
        <pc:sldMkLst>
          <pc:docMk/>
          <pc:sldMk cId="2402930929" sldId="635"/>
        </pc:sldMkLst>
      </pc:sldChg>
      <pc:sldChg chg="add">
        <pc:chgData name="Damian T. Gordon" userId="7469c87ffe94b59c" providerId="LiveId" clId="{DCE0A1DA-9133-4D5D-8C61-3AF287B424BD}" dt="2022-12-03T22:14:38.278" v="4539"/>
        <pc:sldMkLst>
          <pc:docMk/>
          <pc:sldMk cId="4096022375" sldId="636"/>
        </pc:sldMkLst>
      </pc:sldChg>
      <pc:sldChg chg="addSp modSp add mod">
        <pc:chgData name="Damian T. Gordon" userId="7469c87ffe94b59c" providerId="LiveId" clId="{DCE0A1DA-9133-4D5D-8C61-3AF287B424BD}" dt="2022-12-03T22:33:22.742" v="4717" actId="20577"/>
        <pc:sldMkLst>
          <pc:docMk/>
          <pc:sldMk cId="2269491776" sldId="637"/>
        </pc:sldMkLst>
        <pc:spChg chg="add mod">
          <ac:chgData name="Damian T. Gordon" userId="7469c87ffe94b59c" providerId="LiveId" clId="{DCE0A1DA-9133-4D5D-8C61-3AF287B424BD}" dt="2022-12-03T22:29:14.879" v="4637" actId="164"/>
          <ac:spMkLst>
            <pc:docMk/>
            <pc:sldMk cId="2269491776" sldId="637"/>
            <ac:spMk id="3" creationId="{92F0940F-1FFF-72F3-7B5F-F419E5D22F03}"/>
          </ac:spMkLst>
        </pc:spChg>
        <pc:spChg chg="add mod">
          <ac:chgData name="Damian T. Gordon" userId="7469c87ffe94b59c" providerId="LiveId" clId="{DCE0A1DA-9133-4D5D-8C61-3AF287B424BD}" dt="2022-12-03T22:29:14.879" v="4637" actId="164"/>
          <ac:spMkLst>
            <pc:docMk/>
            <pc:sldMk cId="2269491776" sldId="637"/>
            <ac:spMk id="4" creationId="{16885126-65EB-40EB-B712-480738E3A15B}"/>
          </ac:spMkLst>
        </pc:spChg>
        <pc:spChg chg="add mod">
          <ac:chgData name="Damian T. Gordon" userId="7469c87ffe94b59c" providerId="LiveId" clId="{DCE0A1DA-9133-4D5D-8C61-3AF287B424BD}" dt="2022-12-03T22:29:14.879" v="4637" actId="164"/>
          <ac:spMkLst>
            <pc:docMk/>
            <pc:sldMk cId="2269491776" sldId="637"/>
            <ac:spMk id="6" creationId="{628CE48A-3C19-AA60-0F6C-30CE21E7841F}"/>
          </ac:spMkLst>
        </pc:spChg>
        <pc:spChg chg="add mod">
          <ac:chgData name="Damian T. Gordon" userId="7469c87ffe94b59c" providerId="LiveId" clId="{DCE0A1DA-9133-4D5D-8C61-3AF287B424BD}" dt="2022-12-03T22:29:14.879" v="4637" actId="164"/>
          <ac:spMkLst>
            <pc:docMk/>
            <pc:sldMk cId="2269491776" sldId="637"/>
            <ac:spMk id="7" creationId="{0A6C7DCE-CFA0-DA86-E4E0-51152C955B67}"/>
          </ac:spMkLst>
        </pc:spChg>
        <pc:spChg chg="mod">
          <ac:chgData name="Damian T. Gordon" userId="7469c87ffe94b59c" providerId="LiveId" clId="{DCE0A1DA-9133-4D5D-8C61-3AF287B424BD}" dt="2022-12-03T22:33:22.742" v="4717" actId="20577"/>
          <ac:spMkLst>
            <pc:docMk/>
            <pc:sldMk cId="2269491776" sldId="637"/>
            <ac:spMk id="131" creationId="{00000000-0000-0000-0000-000000000000}"/>
          </ac:spMkLst>
        </pc:spChg>
        <pc:grpChg chg="add mod">
          <ac:chgData name="Damian T. Gordon" userId="7469c87ffe94b59c" providerId="LiveId" clId="{DCE0A1DA-9133-4D5D-8C61-3AF287B424BD}" dt="2022-12-03T22:30:36.685" v="4678" actId="167"/>
          <ac:grpSpMkLst>
            <pc:docMk/>
            <pc:sldMk cId="2269491776" sldId="637"/>
            <ac:grpSpMk id="9" creationId="{199C5CD3-04EC-1DB9-82ED-5515F1ED77AA}"/>
          </ac:grpSpMkLst>
        </pc:grpChg>
        <pc:picChg chg="mod">
          <ac:chgData name="Damian T. Gordon" userId="7469c87ffe94b59c" providerId="LiveId" clId="{DCE0A1DA-9133-4D5D-8C61-3AF287B424BD}" dt="2022-12-03T22:29:14.879" v="4637" actId="164"/>
          <ac:picMkLst>
            <pc:docMk/>
            <pc:sldMk cId="2269491776" sldId="637"/>
            <ac:picMk id="1026" creationId="{E0DE6257-81A1-ADAC-F15E-F78E2348E361}"/>
          </ac:picMkLst>
        </pc:picChg>
        <pc:picChg chg="add mod">
          <ac:chgData name="Damian T. Gordon" userId="7469c87ffe94b59c" providerId="LiveId" clId="{DCE0A1DA-9133-4D5D-8C61-3AF287B424BD}" dt="2022-12-03T22:30:42.618" v="4679" actId="1076"/>
          <ac:picMkLst>
            <pc:docMk/>
            <pc:sldMk cId="2269491776" sldId="637"/>
            <ac:picMk id="3074" creationId="{85761A1B-4C85-1B46-AC7F-CF7B6F6F08A8}"/>
          </ac:picMkLst>
        </pc:picChg>
      </pc:sldChg>
      <pc:sldChg chg="add">
        <pc:chgData name="Damian T. Gordon" userId="7469c87ffe94b59c" providerId="LiveId" clId="{DCE0A1DA-9133-4D5D-8C61-3AF287B424BD}" dt="2022-12-03T23:06:33.716" v="4718"/>
        <pc:sldMkLst>
          <pc:docMk/>
          <pc:sldMk cId="2832173807" sldId="638"/>
        </pc:sldMkLst>
      </pc:sldChg>
      <pc:sldChg chg="addSp delSp modSp add mod">
        <pc:chgData name="Damian T. Gordon" userId="7469c87ffe94b59c" providerId="LiveId" clId="{DCE0A1DA-9133-4D5D-8C61-3AF287B424BD}" dt="2022-12-04T13:24:47.345" v="5005" actId="207"/>
        <pc:sldMkLst>
          <pc:docMk/>
          <pc:sldMk cId="37018965" sldId="639"/>
        </pc:sldMkLst>
        <pc:spChg chg="add del mod">
          <ac:chgData name="Damian T. Gordon" userId="7469c87ffe94b59c" providerId="LiveId" clId="{DCE0A1DA-9133-4D5D-8C61-3AF287B424BD}" dt="2022-12-03T23:13:02.945" v="4872" actId="478"/>
          <ac:spMkLst>
            <pc:docMk/>
            <pc:sldMk cId="37018965" sldId="639"/>
            <ac:spMk id="2" creationId="{111550FA-5851-8901-A3C8-D0FC88DCA633}"/>
          </ac:spMkLst>
        </pc:spChg>
        <pc:spChg chg="add mod">
          <ac:chgData name="Damian T. Gordon" userId="7469c87ffe94b59c" providerId="LiveId" clId="{DCE0A1DA-9133-4D5D-8C61-3AF287B424BD}" dt="2022-12-03T23:13:08.760" v="4893" actId="1036"/>
          <ac:spMkLst>
            <pc:docMk/>
            <pc:sldMk cId="37018965" sldId="639"/>
            <ac:spMk id="3" creationId="{E6E97FE7-850E-2746-01D3-7ECDF2758D0B}"/>
          </ac:spMkLst>
        </pc:spChg>
        <pc:spChg chg="add mod">
          <ac:chgData name="Damian T. Gordon" userId="7469c87ffe94b59c" providerId="LiveId" clId="{DCE0A1DA-9133-4D5D-8C61-3AF287B424BD}" dt="2022-12-03T23:13:13.267" v="4901" actId="1035"/>
          <ac:spMkLst>
            <pc:docMk/>
            <pc:sldMk cId="37018965" sldId="639"/>
            <ac:spMk id="4" creationId="{C10693B8-A462-CD6E-4A89-AFC51675B74F}"/>
          </ac:spMkLst>
        </pc:spChg>
        <pc:spChg chg="del">
          <ac:chgData name="Damian T. Gordon" userId="7469c87ffe94b59c" providerId="LiveId" clId="{DCE0A1DA-9133-4D5D-8C61-3AF287B424BD}" dt="2022-12-03T23:12:11.660" v="4777" actId="478"/>
          <ac:spMkLst>
            <pc:docMk/>
            <pc:sldMk cId="37018965" sldId="639"/>
            <ac:spMk id="5" creationId="{D04FA4F1-AECE-E64E-E2B4-A412A948BF4B}"/>
          </ac:spMkLst>
        </pc:spChg>
        <pc:spChg chg="del">
          <ac:chgData name="Damian T. Gordon" userId="7469c87ffe94b59c" providerId="LiveId" clId="{DCE0A1DA-9133-4D5D-8C61-3AF287B424BD}" dt="2022-12-03T23:12:11.660" v="4777" actId="478"/>
          <ac:spMkLst>
            <pc:docMk/>
            <pc:sldMk cId="37018965" sldId="639"/>
            <ac:spMk id="6" creationId="{4936FCEC-64DA-A7A4-BE7C-04E947C25130}"/>
          </ac:spMkLst>
        </pc:spChg>
        <pc:spChg chg="del">
          <ac:chgData name="Damian T. Gordon" userId="7469c87ffe94b59c" providerId="LiveId" clId="{DCE0A1DA-9133-4D5D-8C61-3AF287B424BD}" dt="2022-12-03T23:12:11.660" v="4777" actId="478"/>
          <ac:spMkLst>
            <pc:docMk/>
            <pc:sldMk cId="37018965" sldId="639"/>
            <ac:spMk id="7" creationId="{4ADC2363-B6F4-0797-7C6C-209381232B90}"/>
          </ac:spMkLst>
        </pc:spChg>
        <pc:spChg chg="add mod ord">
          <ac:chgData name="Damian T. Gordon" userId="7469c87ffe94b59c" providerId="LiveId" clId="{DCE0A1DA-9133-4D5D-8C61-3AF287B424BD}" dt="2022-12-03T23:15:01.016" v="4944" actId="167"/>
          <ac:spMkLst>
            <pc:docMk/>
            <pc:sldMk cId="37018965" sldId="639"/>
            <ac:spMk id="8" creationId="{08348347-A6FB-3D75-14FB-11ABF67F1529}"/>
          </ac:spMkLst>
        </pc:spChg>
        <pc:spChg chg="del">
          <ac:chgData name="Damian T. Gordon" userId="7469c87ffe94b59c" providerId="LiveId" clId="{DCE0A1DA-9133-4D5D-8C61-3AF287B424BD}" dt="2022-12-03T23:12:11.660" v="4777" actId="478"/>
          <ac:spMkLst>
            <pc:docMk/>
            <pc:sldMk cId="37018965" sldId="639"/>
            <ac:spMk id="9" creationId="{6963BE5F-2DAE-AE90-8BE4-83ED42EF0934}"/>
          </ac:spMkLst>
        </pc:spChg>
        <pc:spChg chg="add mod ord">
          <ac:chgData name="Damian T. Gordon" userId="7469c87ffe94b59c" providerId="LiveId" clId="{DCE0A1DA-9133-4D5D-8C61-3AF287B424BD}" dt="2022-12-03T23:14:51.740" v="4942" actId="167"/>
          <ac:spMkLst>
            <pc:docMk/>
            <pc:sldMk cId="37018965" sldId="639"/>
            <ac:spMk id="10" creationId="{3F913098-9DEC-E7B9-47B0-8AF6E1B38BA1}"/>
          </ac:spMkLst>
        </pc:spChg>
        <pc:spChg chg="add del mod">
          <ac:chgData name="Damian T. Gordon" userId="7469c87ffe94b59c" providerId="LiveId" clId="{DCE0A1DA-9133-4D5D-8C61-3AF287B424BD}" dt="2022-12-03T23:12:32.038" v="4783" actId="478"/>
          <ac:spMkLst>
            <pc:docMk/>
            <pc:sldMk cId="37018965" sldId="639"/>
            <ac:spMk id="11" creationId="{8EF494EE-1C71-7DEA-99D2-56E24F6ADFA8}"/>
          </ac:spMkLst>
        </pc:spChg>
        <pc:spChg chg="add mod ord">
          <ac:chgData name="Damian T. Gordon" userId="7469c87ffe94b59c" providerId="LiveId" clId="{DCE0A1DA-9133-4D5D-8C61-3AF287B424BD}" dt="2022-12-04T13:24:47.345" v="5005" actId="207"/>
          <ac:spMkLst>
            <pc:docMk/>
            <pc:sldMk cId="37018965" sldId="639"/>
            <ac:spMk id="17" creationId="{5D084A5B-99DA-5804-22DA-24C1D94FE3F5}"/>
          </ac:spMkLst>
        </pc:spChg>
        <pc:spChg chg="add mod">
          <ac:chgData name="Damian T. Gordon" userId="7469c87ffe94b59c" providerId="LiveId" clId="{DCE0A1DA-9133-4D5D-8C61-3AF287B424BD}" dt="2022-12-04T13:24:44.524" v="5004" actId="207"/>
          <ac:spMkLst>
            <pc:docMk/>
            <pc:sldMk cId="37018965" sldId="639"/>
            <ac:spMk id="18" creationId="{789A6902-F610-419E-5E81-DF8E51EA034A}"/>
          </ac:spMkLst>
        </pc:spChg>
        <pc:picChg chg="add mod">
          <ac:chgData name="Damian T. Gordon" userId="7469c87ffe94b59c" providerId="LiveId" clId="{DCE0A1DA-9133-4D5D-8C61-3AF287B424BD}" dt="2022-12-03T23:13:13.267" v="4901" actId="1035"/>
          <ac:picMkLst>
            <pc:docMk/>
            <pc:sldMk cId="37018965" sldId="639"/>
            <ac:picMk id="12" creationId="{1BF1D05A-120F-38A9-FCBB-918854969389}"/>
          </ac:picMkLst>
        </pc:picChg>
        <pc:picChg chg="add mod">
          <ac:chgData name="Damian T. Gordon" userId="7469c87ffe94b59c" providerId="LiveId" clId="{DCE0A1DA-9133-4D5D-8C61-3AF287B424BD}" dt="2022-12-03T23:12:46.250" v="4815" actId="1038"/>
          <ac:picMkLst>
            <pc:docMk/>
            <pc:sldMk cId="37018965" sldId="639"/>
            <ac:picMk id="13" creationId="{C1D4B6DD-64CA-F6DB-9448-2EBAB8A7D23A}"/>
          </ac:picMkLst>
        </pc:picChg>
        <pc:picChg chg="add mod">
          <ac:chgData name="Damian T. Gordon" userId="7469c87ffe94b59c" providerId="LiveId" clId="{DCE0A1DA-9133-4D5D-8C61-3AF287B424BD}" dt="2022-12-03T23:12:41.333" v="4784" actId="1076"/>
          <ac:picMkLst>
            <pc:docMk/>
            <pc:sldMk cId="37018965" sldId="639"/>
            <ac:picMk id="14" creationId="{70F1414D-808F-2091-0119-AF48C95257D2}"/>
          </ac:picMkLst>
        </pc:picChg>
        <pc:picChg chg="add mod">
          <ac:chgData name="Damian T. Gordon" userId="7469c87ffe94b59c" providerId="LiveId" clId="{DCE0A1DA-9133-4D5D-8C61-3AF287B424BD}" dt="2022-12-03T23:13:08.760" v="4893" actId="1036"/>
          <ac:picMkLst>
            <pc:docMk/>
            <pc:sldMk cId="37018965" sldId="639"/>
            <ac:picMk id="15" creationId="{47E5331C-F859-6DC3-4429-8BE87119ED5E}"/>
          </ac:picMkLst>
        </pc:picChg>
        <pc:picChg chg="add mod">
          <ac:chgData name="Damian T. Gordon" userId="7469c87ffe94b59c" providerId="LiveId" clId="{DCE0A1DA-9133-4D5D-8C61-3AF287B424BD}" dt="2022-12-03T23:15:29.920" v="4945" actId="1076"/>
          <ac:picMkLst>
            <pc:docMk/>
            <pc:sldMk cId="37018965" sldId="639"/>
            <ac:picMk id="16" creationId="{E18DE5CD-39E9-6C6D-2543-8C0E97A39F58}"/>
          </ac:picMkLst>
        </pc:picChg>
        <pc:picChg chg="del">
          <ac:chgData name="Damian T. Gordon" userId="7469c87ffe94b59c" providerId="LiveId" clId="{DCE0A1DA-9133-4D5D-8C61-3AF287B424BD}" dt="2022-12-03T23:12:11.660" v="4777" actId="478"/>
          <ac:picMkLst>
            <pc:docMk/>
            <pc:sldMk cId="37018965" sldId="639"/>
            <ac:picMk id="1026" creationId="{E89A3DFD-3D80-4D4C-884B-A937A03264FF}"/>
          </ac:picMkLst>
        </pc:picChg>
      </pc:sldChg>
      <pc:sldMasterChg chg="delSldLayout">
        <pc:chgData name="Damian T. Gordon" userId="7469c87ffe94b59c" providerId="LiveId" clId="{DCE0A1DA-9133-4D5D-8C61-3AF287B424BD}" dt="2022-12-03T13:31:21.658" v="1622" actId="47"/>
        <pc:sldMasterMkLst>
          <pc:docMk/>
          <pc:sldMasterMk cId="0" sldId="2147483659"/>
        </pc:sldMasterMkLst>
        <pc:sldLayoutChg chg="del">
          <pc:chgData name="Damian T. Gordon" userId="7469c87ffe94b59c" providerId="LiveId" clId="{DCE0A1DA-9133-4D5D-8C61-3AF287B424BD}" dt="2022-12-03T13:31:21.658" v="1622" actId="47"/>
          <pc:sldLayoutMkLst>
            <pc:docMk/>
            <pc:sldMasterMk cId="0" sldId="2147483659"/>
            <pc:sldLayoutMk cId="641006439" sldId="2147483660"/>
          </pc:sldLayoutMkLst>
        </pc:sldLayoutChg>
      </pc:sldMasterChg>
    </pc:docChg>
  </pc:docChgLst>
  <pc:docChgLst>
    <pc:chgData name="Damian T. Gordon" userId="7469c87ffe94b59c" providerId="LiveId" clId="{DC16CA6D-8479-489F-A69E-2069D6C18A4B}"/>
    <pc:docChg chg="undo custSel addSld delSld modSld sldOrd">
      <pc:chgData name="Damian T. Gordon" userId="7469c87ffe94b59c" providerId="LiveId" clId="{DC16CA6D-8479-489F-A69E-2069D6C18A4B}" dt="2022-11-26T23:08:50.437" v="1087"/>
      <pc:docMkLst>
        <pc:docMk/>
      </pc:docMkLst>
      <pc:sldChg chg="addSp delSp modSp mod">
        <pc:chgData name="Damian T. Gordon" userId="7469c87ffe94b59c" providerId="LiveId" clId="{DC16CA6D-8479-489F-A69E-2069D6C18A4B}" dt="2022-11-26T23:06:02.324" v="999"/>
        <pc:sldMkLst>
          <pc:docMk/>
          <pc:sldMk cId="0" sldId="282"/>
        </pc:sldMkLst>
        <pc:spChg chg="mod">
          <ac:chgData name="Damian T. Gordon" userId="7469c87ffe94b59c" providerId="LiveId" clId="{DC16CA6D-8479-489F-A69E-2069D6C18A4B}" dt="2022-11-26T23:04:50.952" v="953" actId="404"/>
          <ac:spMkLst>
            <pc:docMk/>
            <pc:sldMk cId="0" sldId="282"/>
            <ac:spMk id="376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5:01.368" v="961" actId="1037"/>
          <ac:picMkLst>
            <pc:docMk/>
            <pc:sldMk cId="0" sldId="282"/>
            <ac:picMk id="2" creationId="{C7A1150D-DC1A-CFD2-A1E4-7395CDC472EE}"/>
          </ac:picMkLst>
        </pc:picChg>
        <pc:picChg chg="add del mod">
          <ac:chgData name="Damian T. Gordon" userId="7469c87ffe94b59c" providerId="LiveId" clId="{DC16CA6D-8479-489F-A69E-2069D6C18A4B}" dt="2022-11-26T23:06:02.324" v="999"/>
          <ac:picMkLst>
            <pc:docMk/>
            <pc:sldMk cId="0" sldId="282"/>
            <ac:picMk id="3" creationId="{B51D97D3-48C8-813C-16F9-BBC60A5B7379}"/>
          </ac:picMkLst>
        </pc:picChg>
        <pc:picChg chg="del">
          <ac:chgData name="Damian T. Gordon" userId="7469c87ffe94b59c" providerId="LiveId" clId="{DC16CA6D-8479-489F-A69E-2069D6C18A4B}" dt="2022-11-26T23:04:57.087" v="954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mod ord">
        <pc:chgData name="Damian T. Gordon" userId="7469c87ffe94b59c" providerId="LiveId" clId="{DC16CA6D-8479-489F-A69E-2069D6C18A4B}" dt="2022-11-26T23:07:24.478" v="1047"/>
        <pc:sldMkLst>
          <pc:docMk/>
          <pc:sldMk cId="3710827760" sldId="332"/>
        </pc:sldMkLst>
        <pc:spChg chg="mod">
          <ac:chgData name="Damian T. Gordon" userId="7469c87ffe94b59c" providerId="LiveId" clId="{DC16CA6D-8479-489F-A69E-2069D6C18A4B}" dt="2022-11-26T22:46:46.982" v="570"/>
          <ac:spMkLst>
            <pc:docMk/>
            <pc:sldMk cId="3710827760" sldId="332"/>
            <ac:spMk id="127" creationId="{00000000-0000-0000-0000-000000000000}"/>
          </ac:spMkLst>
        </pc:spChg>
        <pc:spChg chg="mod">
          <ac:chgData name="Damian T. Gordon" userId="7469c87ffe94b59c" providerId="LiveId" clId="{DC16CA6D-8479-489F-A69E-2069D6C18A4B}" dt="2022-11-26T22:48:49.260" v="626" actId="20577"/>
          <ac:spMkLst>
            <pc:docMk/>
            <pc:sldMk cId="3710827760" sldId="332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24.478" v="1047"/>
          <ac:picMkLst>
            <pc:docMk/>
            <pc:sldMk cId="3710827760" sldId="332"/>
            <ac:picMk id="2" creationId="{F98C63CA-7E32-7471-88E0-E3DA9544EE9F}"/>
          </ac:picMkLst>
        </pc:picChg>
        <pc:picChg chg="del">
          <ac:chgData name="Damian T. Gordon" userId="7469c87ffe94b59c" providerId="LiveId" clId="{DC16CA6D-8479-489F-A69E-2069D6C18A4B}" dt="2022-11-26T23:07:24.189" v="1046" actId="478"/>
          <ac:picMkLst>
            <pc:docMk/>
            <pc:sldMk cId="3710827760" sldId="33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08.993" v="1063"/>
        <pc:sldMkLst>
          <pc:docMk/>
          <pc:sldMk cId="335508428" sldId="334"/>
        </pc:sldMkLst>
        <pc:picChg chg="add mod">
          <ac:chgData name="Damian T. Gordon" userId="7469c87ffe94b59c" providerId="LiveId" clId="{DC16CA6D-8479-489F-A69E-2069D6C18A4B}" dt="2022-11-26T23:08:08.993" v="1063"/>
          <ac:picMkLst>
            <pc:docMk/>
            <pc:sldMk cId="335508428" sldId="334"/>
            <ac:picMk id="2" creationId="{6B545C54-4F6E-F069-663F-A7D3959225EB}"/>
          </ac:picMkLst>
        </pc:picChg>
        <pc:picChg chg="del">
          <ac:chgData name="Damian T. Gordon" userId="7469c87ffe94b59c" providerId="LiveId" clId="{DC16CA6D-8479-489F-A69E-2069D6C18A4B}" dt="2022-11-26T23:08:08.714" v="1062" actId="478"/>
          <ac:picMkLst>
            <pc:docMk/>
            <pc:sldMk cId="335508428" sldId="33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16.265" v="1067"/>
        <pc:sldMkLst>
          <pc:docMk/>
          <pc:sldMk cId="1722961499" sldId="338"/>
        </pc:sldMkLst>
        <pc:picChg chg="add mod">
          <ac:chgData name="Damian T. Gordon" userId="7469c87ffe94b59c" providerId="LiveId" clId="{DC16CA6D-8479-489F-A69E-2069D6C18A4B}" dt="2022-11-26T23:08:16.265" v="1067"/>
          <ac:picMkLst>
            <pc:docMk/>
            <pc:sldMk cId="1722961499" sldId="338"/>
            <ac:picMk id="2" creationId="{A7BF36BB-8C33-B7B9-E357-7FA28C19210F}"/>
          </ac:picMkLst>
        </pc:picChg>
        <pc:picChg chg="del">
          <ac:chgData name="Damian T. Gordon" userId="7469c87ffe94b59c" providerId="LiveId" clId="{DC16CA6D-8479-489F-A69E-2069D6C18A4B}" dt="2022-11-26T23:08:16.004" v="1066" actId="478"/>
          <ac:picMkLst>
            <pc:docMk/>
            <pc:sldMk cId="1722961499" sldId="33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18.985" v="1069"/>
        <pc:sldMkLst>
          <pc:docMk/>
          <pc:sldMk cId="1402777499" sldId="339"/>
        </pc:sldMkLst>
        <pc:picChg chg="add mod">
          <ac:chgData name="Damian T. Gordon" userId="7469c87ffe94b59c" providerId="LiveId" clId="{DC16CA6D-8479-489F-A69E-2069D6C18A4B}" dt="2022-11-26T23:08:18.985" v="1069"/>
          <ac:picMkLst>
            <pc:docMk/>
            <pc:sldMk cId="1402777499" sldId="339"/>
            <ac:picMk id="2" creationId="{D7A7F353-753A-C94F-37A8-71A923D637F7}"/>
          </ac:picMkLst>
        </pc:picChg>
        <pc:picChg chg="del">
          <ac:chgData name="Damian T. Gordon" userId="7469c87ffe94b59c" providerId="LiveId" clId="{DC16CA6D-8479-489F-A69E-2069D6C18A4B}" dt="2022-11-26T23:08:18.744" v="1068" actId="478"/>
          <ac:picMkLst>
            <pc:docMk/>
            <pc:sldMk cId="1402777499" sldId="33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21.648" v="1071"/>
        <pc:sldMkLst>
          <pc:docMk/>
          <pc:sldMk cId="943047796" sldId="341"/>
        </pc:sldMkLst>
        <pc:picChg chg="add mod">
          <ac:chgData name="Damian T. Gordon" userId="7469c87ffe94b59c" providerId="LiveId" clId="{DC16CA6D-8479-489F-A69E-2069D6C18A4B}" dt="2022-11-26T23:08:21.648" v="1071"/>
          <ac:picMkLst>
            <pc:docMk/>
            <pc:sldMk cId="943047796" sldId="341"/>
            <ac:picMk id="2" creationId="{23ED5C25-B344-AC6F-459D-EBD01469B3EF}"/>
          </ac:picMkLst>
        </pc:picChg>
        <pc:picChg chg="del">
          <ac:chgData name="Damian T. Gordon" userId="7469c87ffe94b59c" providerId="LiveId" clId="{DC16CA6D-8479-489F-A69E-2069D6C18A4B}" dt="2022-11-26T23:08:21.335" v="1070" actId="478"/>
          <ac:picMkLst>
            <pc:docMk/>
            <pc:sldMk cId="943047796" sldId="34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11.441" v="1065"/>
        <pc:sldMkLst>
          <pc:docMk/>
          <pc:sldMk cId="503893482" sldId="342"/>
        </pc:sldMkLst>
        <pc:picChg chg="add mod">
          <ac:chgData name="Damian T. Gordon" userId="7469c87ffe94b59c" providerId="LiveId" clId="{DC16CA6D-8479-489F-A69E-2069D6C18A4B}" dt="2022-11-26T23:08:11.441" v="1065"/>
          <ac:picMkLst>
            <pc:docMk/>
            <pc:sldMk cId="503893482" sldId="342"/>
            <ac:picMk id="2" creationId="{256D2801-A805-6F63-8029-CB47C68997D4}"/>
          </ac:picMkLst>
        </pc:picChg>
        <pc:picChg chg="del">
          <ac:chgData name="Damian T. Gordon" userId="7469c87ffe94b59c" providerId="LiveId" clId="{DC16CA6D-8479-489F-A69E-2069D6C18A4B}" dt="2022-11-26T23:08:11.132" v="1064" actId="478"/>
          <ac:picMkLst>
            <pc:docMk/>
            <pc:sldMk cId="503893482" sldId="34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34.788" v="1075" actId="478"/>
        <pc:sldMkLst>
          <pc:docMk/>
          <pc:sldMk cId="4076188691" sldId="343"/>
        </pc:sldMkLst>
        <pc:spChg chg="mod">
          <ac:chgData name="Damian T. Gordon" userId="7469c87ffe94b59c" providerId="LiveId" clId="{DC16CA6D-8479-489F-A69E-2069D6C18A4B}" dt="2022-11-26T23:08:23.692" v="1072" actId="5793"/>
          <ac:spMkLst>
            <pc:docMk/>
            <pc:sldMk cId="4076188691" sldId="343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8:29.476" v="1074"/>
          <ac:picMkLst>
            <pc:docMk/>
            <pc:sldMk cId="4076188691" sldId="343"/>
            <ac:picMk id="2" creationId="{B34513D7-6C57-71A1-E454-B213537E4561}"/>
          </ac:picMkLst>
        </pc:picChg>
        <pc:picChg chg="del">
          <ac:chgData name="Damian T. Gordon" userId="7469c87ffe94b59c" providerId="LiveId" clId="{DC16CA6D-8479-489F-A69E-2069D6C18A4B}" dt="2022-11-26T23:08:34.788" v="1075" actId="478"/>
          <ac:picMkLst>
            <pc:docMk/>
            <pc:sldMk cId="4076188691" sldId="343"/>
            <ac:picMk id="8" creationId="{8857386B-2766-4CA7-8384-7E152EF96546}"/>
          </ac:picMkLst>
        </pc:picChg>
        <pc:picChg chg="del">
          <ac:chgData name="Damian T. Gordon" userId="7469c87ffe94b59c" providerId="LiveId" clId="{DC16CA6D-8479-489F-A69E-2069D6C18A4B}" dt="2022-11-26T23:08:29.178" v="1073" actId="478"/>
          <ac:picMkLst>
            <pc:docMk/>
            <pc:sldMk cId="4076188691" sldId="34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37.920" v="1077"/>
        <pc:sldMkLst>
          <pc:docMk/>
          <pc:sldMk cId="990403878" sldId="345"/>
        </pc:sldMkLst>
        <pc:picChg chg="add mod">
          <ac:chgData name="Damian T. Gordon" userId="7469c87ffe94b59c" providerId="LiveId" clId="{DC16CA6D-8479-489F-A69E-2069D6C18A4B}" dt="2022-11-26T23:08:37.920" v="1077"/>
          <ac:picMkLst>
            <pc:docMk/>
            <pc:sldMk cId="990403878" sldId="345"/>
            <ac:picMk id="2" creationId="{43AA53B4-18F8-5E84-40CA-E6044B1DFAB2}"/>
          </ac:picMkLst>
        </pc:picChg>
        <pc:picChg chg="del">
          <ac:chgData name="Damian T. Gordon" userId="7469c87ffe94b59c" providerId="LiveId" clId="{DC16CA6D-8479-489F-A69E-2069D6C18A4B}" dt="2022-11-26T23:08:37.609" v="1076" actId="478"/>
          <ac:picMkLst>
            <pc:docMk/>
            <pc:sldMk cId="990403878" sldId="34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40.627" v="1079"/>
        <pc:sldMkLst>
          <pc:docMk/>
          <pc:sldMk cId="2900740090" sldId="346"/>
        </pc:sldMkLst>
        <pc:picChg chg="add mod">
          <ac:chgData name="Damian T. Gordon" userId="7469c87ffe94b59c" providerId="LiveId" clId="{DC16CA6D-8479-489F-A69E-2069D6C18A4B}" dt="2022-11-26T23:08:40.627" v="1079"/>
          <ac:picMkLst>
            <pc:docMk/>
            <pc:sldMk cId="2900740090" sldId="346"/>
            <ac:picMk id="2" creationId="{9B1BC25E-3BB8-3080-6BB2-4D73E579E508}"/>
          </ac:picMkLst>
        </pc:picChg>
        <pc:picChg chg="del">
          <ac:chgData name="Damian T. Gordon" userId="7469c87ffe94b59c" providerId="LiveId" clId="{DC16CA6D-8479-489F-A69E-2069D6C18A4B}" dt="2022-11-26T23:08:40.310" v="1078" actId="478"/>
          <ac:picMkLst>
            <pc:docMk/>
            <pc:sldMk cId="2900740090" sldId="34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43.199" v="1081"/>
        <pc:sldMkLst>
          <pc:docMk/>
          <pc:sldMk cId="962031745" sldId="347"/>
        </pc:sldMkLst>
        <pc:picChg chg="add mod">
          <ac:chgData name="Damian T. Gordon" userId="7469c87ffe94b59c" providerId="LiveId" clId="{DC16CA6D-8479-489F-A69E-2069D6C18A4B}" dt="2022-11-26T23:08:43.199" v="1081"/>
          <ac:picMkLst>
            <pc:docMk/>
            <pc:sldMk cId="962031745" sldId="347"/>
            <ac:picMk id="3" creationId="{4E2960BE-BBA0-F8AB-95B8-48C7054B11D7}"/>
          </ac:picMkLst>
        </pc:picChg>
        <pc:picChg chg="del">
          <ac:chgData name="Damian T. Gordon" userId="7469c87ffe94b59c" providerId="LiveId" clId="{DC16CA6D-8479-489F-A69E-2069D6C18A4B}" dt="2022-11-26T23:08:42.870" v="1080" actId="478"/>
          <ac:picMkLst>
            <pc:docMk/>
            <pc:sldMk cId="962031745" sldId="34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45.664" v="1083"/>
        <pc:sldMkLst>
          <pc:docMk/>
          <pc:sldMk cId="2355248985" sldId="348"/>
        </pc:sldMkLst>
        <pc:picChg chg="add mod">
          <ac:chgData name="Damian T. Gordon" userId="7469c87ffe94b59c" providerId="LiveId" clId="{DC16CA6D-8479-489F-A69E-2069D6C18A4B}" dt="2022-11-26T23:08:45.664" v="1083"/>
          <ac:picMkLst>
            <pc:docMk/>
            <pc:sldMk cId="2355248985" sldId="348"/>
            <ac:picMk id="2" creationId="{66A125B0-819B-A49F-2493-9329B2FDEBAE}"/>
          </ac:picMkLst>
        </pc:picChg>
        <pc:picChg chg="del">
          <ac:chgData name="Damian T. Gordon" userId="7469c87ffe94b59c" providerId="LiveId" clId="{DC16CA6D-8479-489F-A69E-2069D6C18A4B}" dt="2022-11-26T23:08:45.345" v="1082" actId="478"/>
          <ac:picMkLst>
            <pc:docMk/>
            <pc:sldMk cId="2355248985" sldId="34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48.070" v="1085"/>
        <pc:sldMkLst>
          <pc:docMk/>
          <pc:sldMk cId="2716145067" sldId="349"/>
        </pc:sldMkLst>
        <pc:picChg chg="add mod">
          <ac:chgData name="Damian T. Gordon" userId="7469c87ffe94b59c" providerId="LiveId" clId="{DC16CA6D-8479-489F-A69E-2069D6C18A4B}" dt="2022-11-26T23:08:48.070" v="1085"/>
          <ac:picMkLst>
            <pc:docMk/>
            <pc:sldMk cId="2716145067" sldId="349"/>
            <ac:picMk id="2" creationId="{D902B995-3C90-086F-94CE-196AF1CDECFC}"/>
          </ac:picMkLst>
        </pc:picChg>
        <pc:picChg chg="del">
          <ac:chgData name="Damian T. Gordon" userId="7469c87ffe94b59c" providerId="LiveId" clId="{DC16CA6D-8479-489F-A69E-2069D6C18A4B}" dt="2022-11-26T23:08:47.776" v="1084" actId="478"/>
          <ac:picMkLst>
            <pc:docMk/>
            <pc:sldMk cId="2716145067" sldId="349"/>
            <ac:picMk id="130" creationId="{00000000-0000-0000-0000-000000000000}"/>
          </ac:picMkLst>
        </pc:picChg>
      </pc:sldChg>
      <pc:sldChg chg="del">
        <pc:chgData name="Damian T. Gordon" userId="7469c87ffe94b59c" providerId="LiveId" clId="{DC16CA6D-8479-489F-A69E-2069D6C18A4B}" dt="2022-11-26T19:50:07.350" v="3" actId="47"/>
        <pc:sldMkLst>
          <pc:docMk/>
          <pc:sldMk cId="826758893" sldId="350"/>
        </pc:sldMkLst>
      </pc:sldChg>
      <pc:sldChg chg="addSp delSp modSp mod ord">
        <pc:chgData name="Damian T. Gordon" userId="7469c87ffe94b59c" providerId="LiveId" clId="{DC16CA6D-8479-489F-A69E-2069D6C18A4B}" dt="2022-11-26T23:06:00.112" v="997"/>
        <pc:sldMkLst>
          <pc:docMk/>
          <pc:sldMk cId="51277077" sldId="504"/>
        </pc:sldMkLst>
        <pc:spChg chg="mod">
          <ac:chgData name="Damian T. Gordon" userId="7469c87ffe94b59c" providerId="LiveId" clId="{DC16CA6D-8479-489F-A69E-2069D6C18A4B}" dt="2022-11-26T19:50:49.719" v="30" actId="20577"/>
          <ac:spMkLst>
            <pc:docMk/>
            <pc:sldMk cId="51277077" sldId="504"/>
            <ac:spMk id="127" creationId="{00000000-0000-0000-0000-000000000000}"/>
          </ac:spMkLst>
        </pc:spChg>
        <pc:spChg chg="mod">
          <ac:chgData name="Damian T. Gordon" userId="7469c87ffe94b59c" providerId="LiveId" clId="{DC16CA6D-8479-489F-A69E-2069D6C18A4B}" dt="2022-11-26T22:10:30.475" v="136" actId="20577"/>
          <ac:spMkLst>
            <pc:docMk/>
            <pc:sldMk cId="51277077" sldId="504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00.112" v="997"/>
          <ac:picMkLst>
            <pc:docMk/>
            <pc:sldMk cId="51277077" sldId="504"/>
            <ac:picMk id="2" creationId="{B467C4DA-1D6A-F6BA-C0C4-BB69B60F5D9A}"/>
          </ac:picMkLst>
        </pc:picChg>
        <pc:picChg chg="del">
          <ac:chgData name="Damian T. Gordon" userId="7469c87ffe94b59c" providerId="LiveId" clId="{DC16CA6D-8479-489F-A69E-2069D6C18A4B}" dt="2022-11-26T23:05:09.756" v="962" actId="478"/>
          <ac:picMkLst>
            <pc:docMk/>
            <pc:sldMk cId="51277077" sldId="5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9.817" v="990"/>
        <pc:sldMkLst>
          <pc:docMk/>
          <pc:sldMk cId="4157610836" sldId="505"/>
        </pc:sldMkLst>
        <pc:picChg chg="add mod">
          <ac:chgData name="Damian T. Gordon" userId="7469c87ffe94b59c" providerId="LiveId" clId="{DC16CA6D-8479-489F-A69E-2069D6C18A4B}" dt="2022-11-26T23:05:49.817" v="990"/>
          <ac:picMkLst>
            <pc:docMk/>
            <pc:sldMk cId="4157610836" sldId="505"/>
            <ac:picMk id="2" creationId="{2E425EF1-71AA-DEDE-B7E3-DDB8109AE01F}"/>
          </ac:picMkLst>
        </pc:picChg>
        <pc:picChg chg="del">
          <ac:chgData name="Damian T. Gordon" userId="7469c87ffe94b59c" providerId="LiveId" clId="{DC16CA6D-8479-489F-A69E-2069D6C18A4B}" dt="2022-11-26T23:05:17.936" v="969" actId="478"/>
          <ac:picMkLst>
            <pc:docMk/>
            <pc:sldMk cId="4157610836" sldId="5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8.666" v="989"/>
        <pc:sldMkLst>
          <pc:docMk/>
          <pc:sldMk cId="2593117885" sldId="506"/>
        </pc:sldMkLst>
        <pc:spChg chg="mod">
          <ac:chgData name="Damian T. Gordon" userId="7469c87ffe94b59c" providerId="LiveId" clId="{DC16CA6D-8479-489F-A69E-2069D6C18A4B}" dt="2022-11-26T23:05:20.347" v="971" actId="1076"/>
          <ac:spMkLst>
            <pc:docMk/>
            <pc:sldMk cId="2593117885" sldId="506"/>
            <ac:spMk id="129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5:48.666" v="989"/>
          <ac:picMkLst>
            <pc:docMk/>
            <pc:sldMk cId="2593117885" sldId="506"/>
            <ac:picMk id="2" creationId="{6BC74256-B379-065D-6858-DE58C6682B55}"/>
          </ac:picMkLst>
        </pc:picChg>
        <pc:picChg chg="del">
          <ac:chgData name="Damian T. Gordon" userId="7469c87ffe94b59c" providerId="LiveId" clId="{DC16CA6D-8479-489F-A69E-2069D6C18A4B}" dt="2022-11-26T23:05:19.479" v="970" actId="478"/>
          <ac:picMkLst>
            <pc:docMk/>
            <pc:sldMk cId="2593117885" sldId="5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6.157" v="987"/>
        <pc:sldMkLst>
          <pc:docMk/>
          <pc:sldMk cId="778869862" sldId="507"/>
        </pc:sldMkLst>
        <pc:picChg chg="add mod">
          <ac:chgData name="Damian T. Gordon" userId="7469c87ffe94b59c" providerId="LiveId" clId="{DC16CA6D-8479-489F-A69E-2069D6C18A4B}" dt="2022-11-26T23:05:46.157" v="987"/>
          <ac:picMkLst>
            <pc:docMk/>
            <pc:sldMk cId="778869862" sldId="507"/>
            <ac:picMk id="2" creationId="{C446D665-441F-9DAF-0659-C3248E73F58E}"/>
          </ac:picMkLst>
        </pc:picChg>
        <pc:picChg chg="del">
          <ac:chgData name="Damian T. Gordon" userId="7469c87ffe94b59c" providerId="LiveId" clId="{DC16CA6D-8479-489F-A69E-2069D6C18A4B}" dt="2022-11-26T23:05:28.483" v="975" actId="478"/>
          <ac:picMkLst>
            <pc:docMk/>
            <pc:sldMk cId="778869862" sldId="5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7.442" v="988"/>
        <pc:sldMkLst>
          <pc:docMk/>
          <pc:sldMk cId="179652731" sldId="508"/>
        </pc:sldMkLst>
        <pc:spChg chg="add del mod">
          <ac:chgData name="Damian T. Gordon" userId="7469c87ffe94b59c" providerId="LiveId" clId="{DC16CA6D-8479-489F-A69E-2069D6C18A4B}" dt="2022-11-26T23:05:24.258" v="973" actId="478"/>
          <ac:spMkLst>
            <pc:docMk/>
            <pc:sldMk cId="179652731" sldId="508"/>
            <ac:spMk id="3" creationId="{A6C11977-D1D9-8C68-ACCB-A594C114F046}"/>
          </ac:spMkLst>
        </pc:spChg>
        <pc:spChg chg="add del">
          <ac:chgData name="Damian T. Gordon" userId="7469c87ffe94b59c" providerId="LiveId" clId="{DC16CA6D-8479-489F-A69E-2069D6C18A4B}" dt="2022-11-26T23:05:24.258" v="973" actId="478"/>
          <ac:spMkLst>
            <pc:docMk/>
            <pc:sldMk cId="179652731" sldId="508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5:47.442" v="988"/>
          <ac:picMkLst>
            <pc:docMk/>
            <pc:sldMk cId="179652731" sldId="508"/>
            <ac:picMk id="4" creationId="{DD3801AA-D914-7F63-FE38-F7D79B3C12AA}"/>
          </ac:picMkLst>
        </pc:picChg>
        <pc:picChg chg="del">
          <ac:chgData name="Damian T. Gordon" userId="7469c87ffe94b59c" providerId="LiveId" clId="{DC16CA6D-8479-489F-A69E-2069D6C18A4B}" dt="2022-11-26T23:05:25.475" v="974" actId="478"/>
          <ac:picMkLst>
            <pc:docMk/>
            <pc:sldMk cId="179652731" sldId="5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4.896" v="986"/>
        <pc:sldMkLst>
          <pc:docMk/>
          <pc:sldMk cId="2207224298" sldId="509"/>
        </pc:sldMkLst>
        <pc:picChg chg="add mod">
          <ac:chgData name="Damian T. Gordon" userId="7469c87ffe94b59c" providerId="LiveId" clId="{DC16CA6D-8479-489F-A69E-2069D6C18A4B}" dt="2022-11-26T23:05:44.896" v="986"/>
          <ac:picMkLst>
            <pc:docMk/>
            <pc:sldMk cId="2207224298" sldId="509"/>
            <ac:picMk id="2" creationId="{7788C0DA-4672-5D01-EDB8-85C2BF2EF919}"/>
          </ac:picMkLst>
        </pc:picChg>
        <pc:picChg chg="del">
          <ac:chgData name="Damian T. Gordon" userId="7469c87ffe94b59c" providerId="LiveId" clId="{DC16CA6D-8479-489F-A69E-2069D6C18A4B}" dt="2022-11-26T23:05:29.687" v="976" actId="478"/>
          <ac:picMkLst>
            <pc:docMk/>
            <pc:sldMk cId="2207224298" sldId="50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3.664" v="985"/>
        <pc:sldMkLst>
          <pc:docMk/>
          <pc:sldMk cId="4194611984" sldId="510"/>
        </pc:sldMkLst>
        <pc:picChg chg="add mod">
          <ac:chgData name="Damian T. Gordon" userId="7469c87ffe94b59c" providerId="LiveId" clId="{DC16CA6D-8479-489F-A69E-2069D6C18A4B}" dt="2022-11-26T23:05:43.664" v="985"/>
          <ac:picMkLst>
            <pc:docMk/>
            <pc:sldMk cId="4194611984" sldId="510"/>
            <ac:picMk id="2" creationId="{7BDE39C2-D850-36DA-2733-473C32EC942C}"/>
          </ac:picMkLst>
        </pc:picChg>
        <pc:picChg chg="del">
          <ac:chgData name="Damian T. Gordon" userId="7469c87ffe94b59c" providerId="LiveId" clId="{DC16CA6D-8479-489F-A69E-2069D6C18A4B}" dt="2022-11-26T23:05:30.867" v="977" actId="478"/>
          <ac:picMkLst>
            <pc:docMk/>
            <pc:sldMk cId="4194611984" sldId="51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40.853" v="984"/>
        <pc:sldMkLst>
          <pc:docMk/>
          <pc:sldMk cId="3794848399" sldId="511"/>
        </pc:sldMkLst>
        <pc:picChg chg="add mod">
          <ac:chgData name="Damian T. Gordon" userId="7469c87ffe94b59c" providerId="LiveId" clId="{DC16CA6D-8479-489F-A69E-2069D6C18A4B}" dt="2022-11-26T23:05:40.853" v="984"/>
          <ac:picMkLst>
            <pc:docMk/>
            <pc:sldMk cId="3794848399" sldId="511"/>
            <ac:picMk id="2" creationId="{F7E330EE-A9C9-2843-0957-091E7883478A}"/>
          </ac:picMkLst>
        </pc:picChg>
        <pc:picChg chg="del">
          <ac:chgData name="Damian T. Gordon" userId="7469c87ffe94b59c" providerId="LiveId" clId="{DC16CA6D-8479-489F-A69E-2069D6C18A4B}" dt="2022-11-26T23:05:32.083" v="978" actId="478"/>
          <ac:picMkLst>
            <pc:docMk/>
            <pc:sldMk cId="3794848399" sldId="5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6:54.816" v="1025"/>
        <pc:sldMkLst>
          <pc:docMk/>
          <pc:sldMk cId="521301265" sldId="535"/>
        </pc:sldMkLst>
        <pc:spChg chg="mod">
          <ac:chgData name="Damian T. Gordon" userId="7469c87ffe94b59c" providerId="LiveId" clId="{DC16CA6D-8479-489F-A69E-2069D6C18A4B}" dt="2022-11-26T23:04:14.623" v="951" actId="1076"/>
          <ac:spMkLst>
            <pc:docMk/>
            <pc:sldMk cId="521301265" sldId="535"/>
            <ac:spMk id="2" creationId="{763ADC46-50EC-4B42-876F-8503A5765E41}"/>
          </ac:spMkLst>
        </pc:spChg>
        <pc:spChg chg="mod">
          <ac:chgData name="Damian T. Gordon" userId="7469c87ffe94b59c" providerId="LiveId" clId="{DC16CA6D-8479-489F-A69E-2069D6C18A4B}" dt="2022-11-26T23:03:51.454" v="942" actId="21"/>
          <ac:spMkLst>
            <pc:docMk/>
            <pc:sldMk cId="521301265" sldId="535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54.816" v="1025"/>
          <ac:picMkLst>
            <pc:docMk/>
            <pc:sldMk cId="521301265" sldId="535"/>
            <ac:picMk id="3" creationId="{BDE952E2-39D0-A1A5-8922-6F63AFCA6D10}"/>
          </ac:picMkLst>
        </pc:picChg>
        <pc:picChg chg="mod">
          <ac:chgData name="Damian T. Gordon" userId="7469c87ffe94b59c" providerId="LiveId" clId="{DC16CA6D-8479-489F-A69E-2069D6C18A4B}" dt="2022-11-26T22:59:39.587" v="886" actId="1076"/>
          <ac:picMkLst>
            <pc:docMk/>
            <pc:sldMk cId="521301265" sldId="535"/>
            <ac:picMk id="18" creationId="{48F22C0C-131E-4405-9FEB-866BEF32269B}"/>
          </ac:picMkLst>
        </pc:picChg>
        <pc:picChg chg="del">
          <ac:chgData name="Damian T. Gordon" userId="7469c87ffe94b59c" providerId="LiveId" clId="{DC16CA6D-8479-489F-A69E-2069D6C18A4B}" dt="2022-11-26T23:06:54.405" v="1024" actId="478"/>
          <ac:picMkLst>
            <pc:docMk/>
            <pc:sldMk cId="521301265" sldId="53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54.492" v="992"/>
        <pc:sldMkLst>
          <pc:docMk/>
          <pc:sldMk cId="2689713019" sldId="536"/>
        </pc:sldMkLst>
        <pc:picChg chg="add mod">
          <ac:chgData name="Damian T. Gordon" userId="7469c87ffe94b59c" providerId="LiveId" clId="{DC16CA6D-8479-489F-A69E-2069D6C18A4B}" dt="2022-11-26T23:05:54.492" v="992"/>
          <ac:picMkLst>
            <pc:docMk/>
            <pc:sldMk cId="2689713019" sldId="536"/>
            <ac:picMk id="2" creationId="{D3B464EB-6C12-6294-083D-A0985284423B}"/>
          </ac:picMkLst>
        </pc:picChg>
        <pc:picChg chg="del">
          <ac:chgData name="Damian T. Gordon" userId="7469c87ffe94b59c" providerId="LiveId" clId="{DC16CA6D-8479-489F-A69E-2069D6C18A4B}" dt="2022-11-26T23:05:15.767" v="967" actId="478"/>
          <ac:picMkLst>
            <pc:docMk/>
            <pc:sldMk cId="2689713019" sldId="53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5:38.233" v="983" actId="1035"/>
        <pc:sldMkLst>
          <pc:docMk/>
          <pc:sldMk cId="626902776" sldId="537"/>
        </pc:sldMkLst>
        <pc:picChg chg="add mod">
          <ac:chgData name="Damian T. Gordon" userId="7469c87ffe94b59c" providerId="LiveId" clId="{DC16CA6D-8479-489F-A69E-2069D6C18A4B}" dt="2022-11-26T23:05:38.233" v="983" actId="1035"/>
          <ac:picMkLst>
            <pc:docMk/>
            <pc:sldMk cId="626902776" sldId="537"/>
            <ac:picMk id="2" creationId="{95C89AA5-04A7-5488-AD3F-585E5D7A6E72}"/>
          </ac:picMkLst>
        </pc:picChg>
        <pc:picChg chg="del">
          <ac:chgData name="Damian T. Gordon" userId="7469c87ffe94b59c" providerId="LiveId" clId="{DC16CA6D-8479-489F-A69E-2069D6C18A4B}" dt="2022-11-26T23:05:33.263" v="979" actId="478"/>
          <ac:picMkLst>
            <pc:docMk/>
            <pc:sldMk cId="626902776" sldId="53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DC16CA6D-8479-489F-A69E-2069D6C18A4B}" dt="2022-11-26T23:08:04.317" v="1059"/>
        <pc:sldMkLst>
          <pc:docMk/>
          <pc:sldMk cId="4068820455" sldId="538"/>
        </pc:sldMkLst>
        <pc:picChg chg="add mod">
          <ac:chgData name="Damian T. Gordon" userId="7469c87ffe94b59c" providerId="LiveId" clId="{DC16CA6D-8479-489F-A69E-2069D6C18A4B}" dt="2022-11-26T23:08:04.317" v="1059"/>
          <ac:picMkLst>
            <pc:docMk/>
            <pc:sldMk cId="4068820455" sldId="538"/>
            <ac:picMk id="2" creationId="{BF47D011-1CAC-9422-22F0-2654E863B478}"/>
          </ac:picMkLst>
        </pc:picChg>
        <pc:picChg chg="mod">
          <ac:chgData name="Damian T. Gordon" userId="7469c87ffe94b59c" providerId="LiveId" clId="{DC16CA6D-8479-489F-A69E-2069D6C18A4B}" dt="2022-11-26T22:43:05.826" v="541" actId="14100"/>
          <ac:picMkLst>
            <pc:docMk/>
            <pc:sldMk cId="4068820455" sldId="538"/>
            <ac:picMk id="9" creationId="{7FDD04E6-F772-458E-86FF-698C0821D247}"/>
          </ac:picMkLst>
        </pc:picChg>
        <pc:picChg chg="del">
          <ac:chgData name="Damian T. Gordon" userId="7469c87ffe94b59c" providerId="LiveId" clId="{DC16CA6D-8479-489F-A69E-2069D6C18A4B}" dt="2022-11-26T23:08:04.018" v="1058" actId="478"/>
          <ac:picMkLst>
            <pc:docMk/>
            <pc:sldMk cId="4068820455" sldId="538"/>
            <ac:picMk id="130" creationId="{00000000-0000-0000-0000-000000000000}"/>
          </ac:picMkLst>
        </pc:picChg>
      </pc:sldChg>
      <pc:sldChg chg="addSp delSp modSp mod ord">
        <pc:chgData name="Damian T. Gordon" userId="7469c87ffe94b59c" providerId="LiveId" clId="{DC16CA6D-8479-489F-A69E-2069D6C18A4B}" dt="2022-11-26T23:07:59.718" v="1055"/>
        <pc:sldMkLst>
          <pc:docMk/>
          <pc:sldMk cId="3580002514" sldId="539"/>
        </pc:sldMkLst>
        <pc:spChg chg="mod">
          <ac:chgData name="Damian T. Gordon" userId="7469c87ffe94b59c" providerId="LiveId" clId="{DC16CA6D-8479-489F-A69E-2069D6C18A4B}" dt="2022-11-26T22:39:53.422" v="523" actId="20577"/>
          <ac:spMkLst>
            <pc:docMk/>
            <pc:sldMk cId="3580002514" sldId="539"/>
            <ac:spMk id="127" creationId="{00000000-0000-0000-0000-000000000000}"/>
          </ac:spMkLst>
        </pc:spChg>
        <pc:spChg chg="mod">
          <ac:chgData name="Damian T. Gordon" userId="7469c87ffe94b59c" providerId="LiveId" clId="{DC16CA6D-8479-489F-A69E-2069D6C18A4B}" dt="2022-11-26T22:39:55.020" v="525" actId="20577"/>
          <ac:spMkLst>
            <pc:docMk/>
            <pc:sldMk cId="3580002514" sldId="539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59.718" v="1055"/>
          <ac:picMkLst>
            <pc:docMk/>
            <pc:sldMk cId="3580002514" sldId="539"/>
            <ac:picMk id="2" creationId="{342D06F9-3AA8-5E9B-37FE-8CC62CFC46A1}"/>
          </ac:picMkLst>
        </pc:picChg>
        <pc:picChg chg="del">
          <ac:chgData name="Damian T. Gordon" userId="7469c87ffe94b59c" providerId="LiveId" clId="{DC16CA6D-8479-489F-A69E-2069D6C18A4B}" dt="2022-11-26T23:07:59.375" v="1054" actId="478"/>
          <ac:picMkLst>
            <pc:docMk/>
            <pc:sldMk cId="3580002514" sldId="539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5:51.025" v="991"/>
        <pc:sldMkLst>
          <pc:docMk/>
          <pc:sldMk cId="653528745" sldId="540"/>
        </pc:sldMkLst>
        <pc:picChg chg="add mod">
          <ac:chgData name="Damian T. Gordon" userId="7469c87ffe94b59c" providerId="LiveId" clId="{DC16CA6D-8479-489F-A69E-2069D6C18A4B}" dt="2022-11-26T23:05:51.025" v="991"/>
          <ac:picMkLst>
            <pc:docMk/>
            <pc:sldMk cId="653528745" sldId="540"/>
            <ac:picMk id="2" creationId="{96F08D2C-8771-7C84-556D-6AB7B446C1CB}"/>
          </ac:picMkLst>
        </pc:picChg>
        <pc:picChg chg="del">
          <ac:chgData name="Damian T. Gordon" userId="7469c87ffe94b59c" providerId="LiveId" clId="{DC16CA6D-8479-489F-A69E-2069D6C18A4B}" dt="2022-11-26T23:05:16.789" v="968" actId="478"/>
          <ac:picMkLst>
            <pc:docMk/>
            <pc:sldMk cId="653528745" sldId="540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DC16CA6D-8479-489F-A69E-2069D6C18A4B}" dt="2022-11-26T23:08:02.103" v="1057"/>
        <pc:sldMkLst>
          <pc:docMk/>
          <pc:sldMk cId="163529143" sldId="541"/>
        </pc:sldMkLst>
        <pc:spChg chg="mod">
          <ac:chgData name="Damian T. Gordon" userId="7469c87ffe94b59c" providerId="LiveId" clId="{DC16CA6D-8479-489F-A69E-2069D6C18A4B}" dt="2022-11-26T19:51:26.217" v="44" actId="20577"/>
          <ac:spMkLst>
            <pc:docMk/>
            <pc:sldMk cId="163529143" sldId="541"/>
            <ac:spMk id="377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8:02.103" v="1057"/>
          <ac:picMkLst>
            <pc:docMk/>
            <pc:sldMk cId="163529143" sldId="541"/>
            <ac:picMk id="2" creationId="{3C2F7864-C277-CD50-5492-20207F663C92}"/>
          </ac:picMkLst>
        </pc:picChg>
        <pc:picChg chg="del">
          <ac:chgData name="Damian T. Gordon" userId="7469c87ffe94b59c" providerId="LiveId" clId="{DC16CA6D-8479-489F-A69E-2069D6C18A4B}" dt="2022-11-26T23:08:01.802" v="1056" actId="478"/>
          <ac:picMkLst>
            <pc:docMk/>
            <pc:sldMk cId="163529143" sldId="541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5:55.605" v="993"/>
        <pc:sldMkLst>
          <pc:docMk/>
          <pc:sldMk cId="3749720484" sldId="542"/>
        </pc:sldMkLst>
        <pc:picChg chg="add mod">
          <ac:chgData name="Damian T. Gordon" userId="7469c87ffe94b59c" providerId="LiveId" clId="{DC16CA6D-8479-489F-A69E-2069D6C18A4B}" dt="2022-11-26T23:05:55.605" v="993"/>
          <ac:picMkLst>
            <pc:docMk/>
            <pc:sldMk cId="3749720484" sldId="542"/>
            <ac:picMk id="2" creationId="{033D7F6D-4D71-802E-3397-A263125D6862}"/>
          </ac:picMkLst>
        </pc:picChg>
        <pc:picChg chg="del">
          <ac:chgData name="Damian T. Gordon" userId="7469c87ffe94b59c" providerId="LiveId" clId="{DC16CA6D-8479-489F-A69E-2069D6C18A4B}" dt="2022-11-26T23:05:14.633" v="966" actId="478"/>
          <ac:picMkLst>
            <pc:docMk/>
            <pc:sldMk cId="3749720484" sldId="542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5:58.972" v="996"/>
        <pc:sldMkLst>
          <pc:docMk/>
          <pc:sldMk cId="3300709311" sldId="543"/>
        </pc:sldMkLst>
        <pc:spChg chg="add del mod">
          <ac:chgData name="Damian T. Gordon" userId="7469c87ffe94b59c" providerId="LiveId" clId="{DC16CA6D-8479-489F-A69E-2069D6C18A4B}" dt="2022-11-26T22:10:51.477" v="139" actId="478"/>
          <ac:spMkLst>
            <pc:docMk/>
            <pc:sldMk cId="3300709311" sldId="543"/>
            <ac:spMk id="3" creationId="{0F291A0C-6A72-C685-52D3-67FC85B097E1}"/>
          </ac:spMkLst>
        </pc:spChg>
        <pc:spChg chg="del">
          <ac:chgData name="Damian T. Gordon" userId="7469c87ffe94b59c" providerId="LiveId" clId="{DC16CA6D-8479-489F-A69E-2069D6C18A4B}" dt="2022-11-26T22:10:50.233" v="138" actId="478"/>
          <ac:spMkLst>
            <pc:docMk/>
            <pc:sldMk cId="3300709311" sldId="543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5:58.972" v="996"/>
          <ac:picMkLst>
            <pc:docMk/>
            <pc:sldMk cId="3300709311" sldId="543"/>
            <ac:picMk id="2" creationId="{3A49DF17-55E7-CDA0-72FD-6EEA205F210D}"/>
          </ac:picMkLst>
        </pc:picChg>
        <pc:picChg chg="add mod">
          <ac:chgData name="Damian T. Gordon" userId="7469c87ffe94b59c" providerId="LiveId" clId="{DC16CA6D-8479-489F-A69E-2069D6C18A4B}" dt="2022-11-26T22:11:08.132" v="142" actId="1076"/>
          <ac:picMkLst>
            <pc:docMk/>
            <pc:sldMk cId="3300709311" sldId="543"/>
            <ac:picMk id="4" creationId="{C9D0F48B-A841-867D-8F24-8ECD08F35BE3}"/>
          </ac:picMkLst>
        </pc:picChg>
        <pc:picChg chg="del">
          <ac:chgData name="Damian T. Gordon" userId="7469c87ffe94b59c" providerId="LiveId" clId="{DC16CA6D-8479-489F-A69E-2069D6C18A4B}" dt="2022-11-26T23:05:11.184" v="963" actId="478"/>
          <ac:picMkLst>
            <pc:docMk/>
            <pc:sldMk cId="3300709311" sldId="543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5:57.843" v="995"/>
        <pc:sldMkLst>
          <pc:docMk/>
          <pc:sldMk cId="3456527299" sldId="544"/>
        </pc:sldMkLst>
        <pc:picChg chg="add mod">
          <ac:chgData name="Damian T. Gordon" userId="7469c87ffe94b59c" providerId="LiveId" clId="{DC16CA6D-8479-489F-A69E-2069D6C18A4B}" dt="2022-11-26T23:05:57.843" v="995"/>
          <ac:picMkLst>
            <pc:docMk/>
            <pc:sldMk cId="3456527299" sldId="544"/>
            <ac:picMk id="2" creationId="{77E6EA63-A104-43F7-5F2D-2C433923BA2B}"/>
          </ac:picMkLst>
        </pc:picChg>
        <pc:picChg chg="mod">
          <ac:chgData name="Damian T. Gordon" userId="7469c87ffe94b59c" providerId="LiveId" clId="{DC16CA6D-8479-489F-A69E-2069D6C18A4B}" dt="2022-11-26T22:12:16.236" v="150" actId="1076"/>
          <ac:picMkLst>
            <pc:docMk/>
            <pc:sldMk cId="3456527299" sldId="544"/>
            <ac:picMk id="4" creationId="{C9D0F48B-A841-867D-8F24-8ECD08F35BE3}"/>
          </ac:picMkLst>
        </pc:picChg>
        <pc:picChg chg="del">
          <ac:chgData name="Damian T. Gordon" userId="7469c87ffe94b59c" providerId="LiveId" clId="{DC16CA6D-8479-489F-A69E-2069D6C18A4B}" dt="2022-11-26T23:05:12.412" v="964" actId="478"/>
          <ac:picMkLst>
            <pc:docMk/>
            <pc:sldMk cId="3456527299" sldId="544"/>
            <ac:picMk id="130" creationId="{00000000-0000-0000-0000-000000000000}"/>
          </ac:picMkLst>
        </pc:picChg>
        <pc:picChg chg="add mod">
          <ac:chgData name="Damian T. Gordon" userId="7469c87ffe94b59c" providerId="LiveId" clId="{DC16CA6D-8479-489F-A69E-2069D6C18A4B}" dt="2022-11-26T22:12:21.356" v="151" actId="1076"/>
          <ac:picMkLst>
            <pc:docMk/>
            <pc:sldMk cId="3456527299" sldId="544"/>
            <ac:picMk id="1026" creationId="{56B293E3-BD7A-4A92-A812-681691529A0A}"/>
          </ac:picMkLst>
        </pc:picChg>
      </pc:sldChg>
      <pc:sldChg chg="addSp delSp modSp add mod ord">
        <pc:chgData name="Damian T. Gordon" userId="7469c87ffe94b59c" providerId="LiveId" clId="{DC16CA6D-8479-489F-A69E-2069D6C18A4B}" dt="2022-11-26T23:06:43.360" v="1023"/>
        <pc:sldMkLst>
          <pc:docMk/>
          <pc:sldMk cId="1633749370" sldId="545"/>
        </pc:sldMkLst>
        <pc:spChg chg="mod">
          <ac:chgData name="Damian T. Gordon" userId="7469c87ffe94b59c" providerId="LiveId" clId="{DC16CA6D-8479-489F-A69E-2069D6C18A4B}" dt="2022-11-26T22:14:16.233" v="163" actId="20577"/>
          <ac:spMkLst>
            <pc:docMk/>
            <pc:sldMk cId="1633749370" sldId="545"/>
            <ac:spMk id="127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2:14:25.685" v="165" actId="1076"/>
          <ac:picMkLst>
            <pc:docMk/>
            <pc:sldMk cId="1633749370" sldId="545"/>
            <ac:picMk id="2" creationId="{22C91AAC-30DB-8215-D10E-3E067226E1A1}"/>
          </ac:picMkLst>
        </pc:picChg>
        <pc:picChg chg="add mod">
          <ac:chgData name="Damian T. Gordon" userId="7469c87ffe94b59c" providerId="LiveId" clId="{DC16CA6D-8479-489F-A69E-2069D6C18A4B}" dt="2022-11-26T23:05:36.011" v="981"/>
          <ac:picMkLst>
            <pc:docMk/>
            <pc:sldMk cId="1633749370" sldId="545"/>
            <ac:picMk id="3" creationId="{5B21EB4C-55AF-3A1E-00D2-3868CFFABBD7}"/>
          </ac:picMkLst>
        </pc:picChg>
        <pc:picChg chg="add del mod">
          <ac:chgData name="Damian T. Gordon" userId="7469c87ffe94b59c" providerId="LiveId" clId="{DC16CA6D-8479-489F-A69E-2069D6C18A4B}" dt="2022-11-26T23:06:43.360" v="1023"/>
          <ac:picMkLst>
            <pc:docMk/>
            <pc:sldMk cId="1633749370" sldId="545"/>
            <ac:picMk id="4" creationId="{29090838-2238-8DFD-EA65-7E7532F26F8D}"/>
          </ac:picMkLst>
        </pc:picChg>
        <pc:picChg chg="del">
          <ac:chgData name="Damian T. Gordon" userId="7469c87ffe94b59c" providerId="LiveId" clId="{DC16CA6D-8479-489F-A69E-2069D6C18A4B}" dt="2022-11-26T23:05:34.471" v="980" actId="478"/>
          <ac:picMkLst>
            <pc:docMk/>
            <pc:sldMk cId="1633749370" sldId="545"/>
            <ac:picMk id="130" creationId="{00000000-0000-0000-0000-000000000000}"/>
          </ac:picMkLst>
        </pc:picChg>
        <pc:picChg chg="del">
          <ac:chgData name="Damian T. Gordon" userId="7469c87ffe94b59c" providerId="LiveId" clId="{DC16CA6D-8479-489F-A69E-2069D6C18A4B}" dt="2022-11-26T22:13:05.384" v="153" actId="478"/>
          <ac:picMkLst>
            <pc:docMk/>
            <pc:sldMk cId="1633749370" sldId="545"/>
            <ac:picMk id="2050" creationId="{F0BA67FE-9163-4729-A787-099B5E7C4AE7}"/>
          </ac:picMkLst>
        </pc:picChg>
      </pc:sldChg>
      <pc:sldChg chg="addSp delSp modSp add mod">
        <pc:chgData name="Damian T. Gordon" userId="7469c87ffe94b59c" providerId="LiveId" clId="{DC16CA6D-8479-489F-A69E-2069D6C18A4B}" dt="2022-11-26T23:06:41.273" v="1021"/>
        <pc:sldMkLst>
          <pc:docMk/>
          <pc:sldMk cId="774289775" sldId="546"/>
        </pc:sldMkLst>
        <pc:spChg chg="mod">
          <ac:chgData name="Damian T. Gordon" userId="7469c87ffe94b59c" providerId="LiveId" clId="{DC16CA6D-8479-489F-A69E-2069D6C18A4B}" dt="2022-11-26T22:14:48.797" v="174" actId="20577"/>
          <ac:spMkLst>
            <pc:docMk/>
            <pc:sldMk cId="774289775" sldId="546"/>
            <ac:spMk id="127" creationId="{00000000-0000-0000-0000-000000000000}"/>
          </ac:spMkLst>
        </pc:spChg>
        <pc:spChg chg="mod">
          <ac:chgData name="Damian T. Gordon" userId="7469c87ffe94b59c" providerId="LiveId" clId="{DC16CA6D-8479-489F-A69E-2069D6C18A4B}" dt="2022-11-26T22:34:35.589" v="400" actId="20577"/>
          <ac:spMkLst>
            <pc:docMk/>
            <pc:sldMk cId="774289775" sldId="546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41.273" v="1021"/>
          <ac:picMkLst>
            <pc:docMk/>
            <pc:sldMk cId="774289775" sldId="546"/>
            <ac:picMk id="2" creationId="{21843159-2053-BF9B-B5CC-B9DCBBB1D2CE}"/>
          </ac:picMkLst>
        </pc:picChg>
        <pc:picChg chg="del">
          <ac:chgData name="Damian T. Gordon" userId="7469c87ffe94b59c" providerId="LiveId" clId="{DC16CA6D-8479-489F-A69E-2069D6C18A4B}" dt="2022-11-26T23:06:15.086" v="1000" actId="478"/>
          <ac:picMkLst>
            <pc:docMk/>
            <pc:sldMk cId="774289775" sldId="546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DC16CA6D-8479-489F-A69E-2069D6C18A4B}" dt="2022-11-26T23:06:39.573" v="1020"/>
        <pc:sldMkLst>
          <pc:docMk/>
          <pc:sldMk cId="2965433998" sldId="547"/>
        </pc:sldMkLst>
        <pc:spChg chg="mod">
          <ac:chgData name="Damian T. Gordon" userId="7469c87ffe94b59c" providerId="LiveId" clId="{DC16CA6D-8479-489F-A69E-2069D6C18A4B}" dt="2022-11-26T22:16:42.924" v="199" actId="14100"/>
          <ac:spMkLst>
            <pc:docMk/>
            <pc:sldMk cId="2965433998" sldId="547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2:16:46.566" v="200" actId="1076"/>
          <ac:picMkLst>
            <pc:docMk/>
            <pc:sldMk cId="2965433998" sldId="547"/>
            <ac:picMk id="2" creationId="{94E4C18E-A5B1-795D-AACB-6E2A21609AAE}"/>
          </ac:picMkLst>
        </pc:picChg>
        <pc:picChg chg="add mod">
          <ac:chgData name="Damian T. Gordon" userId="7469c87ffe94b59c" providerId="LiveId" clId="{DC16CA6D-8479-489F-A69E-2069D6C18A4B}" dt="2022-11-26T23:06:39.573" v="1020"/>
          <ac:picMkLst>
            <pc:docMk/>
            <pc:sldMk cId="2965433998" sldId="547"/>
            <ac:picMk id="3" creationId="{B3159D4A-7BB1-9A05-C65A-BCB8CA7D0C8E}"/>
          </ac:picMkLst>
        </pc:picChg>
        <pc:picChg chg="del">
          <ac:chgData name="Damian T. Gordon" userId="7469c87ffe94b59c" providerId="LiveId" clId="{DC16CA6D-8479-489F-A69E-2069D6C18A4B}" dt="2022-11-26T23:06:16.471" v="1001" actId="478"/>
          <ac:picMkLst>
            <pc:docMk/>
            <pc:sldMk cId="2965433998" sldId="547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57.361" v="1053"/>
        <pc:sldMkLst>
          <pc:docMk/>
          <pc:sldMk cId="3711518118" sldId="548"/>
        </pc:sldMkLst>
        <pc:spChg chg="mod">
          <ac:chgData name="Damian T. Gordon" userId="7469c87ffe94b59c" providerId="LiveId" clId="{DC16CA6D-8479-489F-A69E-2069D6C18A4B}" dt="2022-11-26T22:38:41.616" v="516" actId="20577"/>
          <ac:spMkLst>
            <pc:docMk/>
            <pc:sldMk cId="3711518118" sldId="548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57.361" v="1053"/>
          <ac:picMkLst>
            <pc:docMk/>
            <pc:sldMk cId="3711518118" sldId="548"/>
            <ac:picMk id="2" creationId="{18CC7520-08B3-653A-16F4-8C32ABC79614}"/>
          </ac:picMkLst>
        </pc:picChg>
        <pc:picChg chg="del">
          <ac:chgData name="Damian T. Gordon" userId="7469c87ffe94b59c" providerId="LiveId" clId="{DC16CA6D-8479-489F-A69E-2069D6C18A4B}" dt="2022-11-26T23:07:57.029" v="1052" actId="478"/>
          <ac:picMkLst>
            <pc:docMk/>
            <pc:sldMk cId="3711518118" sldId="548"/>
            <ac:picMk id="130" creationId="{00000000-0000-0000-0000-000000000000}"/>
          </ac:picMkLst>
        </pc:picChg>
      </pc:sldChg>
      <pc:sldChg chg="add del">
        <pc:chgData name="Damian T. Gordon" userId="7469c87ffe94b59c" providerId="LiveId" clId="{DC16CA6D-8479-489F-A69E-2069D6C18A4B}" dt="2022-11-26T22:38:34.984" v="507" actId="47"/>
        <pc:sldMkLst>
          <pc:docMk/>
          <pc:sldMk cId="2398505303" sldId="549"/>
        </pc:sldMkLst>
      </pc:sldChg>
      <pc:sldChg chg="addSp delSp modSp add mod ord">
        <pc:chgData name="Damian T. Gordon" userId="7469c87ffe94b59c" providerId="LiveId" clId="{DC16CA6D-8479-489F-A69E-2069D6C18A4B}" dt="2022-11-26T23:06:38.459" v="1019"/>
        <pc:sldMkLst>
          <pc:docMk/>
          <pc:sldMk cId="2974053508" sldId="550"/>
        </pc:sldMkLst>
        <pc:spChg chg="mod">
          <ac:chgData name="Damian T. Gordon" userId="7469c87ffe94b59c" providerId="LiveId" clId="{DC16CA6D-8479-489F-A69E-2069D6C18A4B}" dt="2022-11-26T22:35:46.041" v="431" actId="20577"/>
          <ac:spMkLst>
            <pc:docMk/>
            <pc:sldMk cId="2974053508" sldId="550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8.459" v="1019"/>
          <ac:picMkLst>
            <pc:docMk/>
            <pc:sldMk cId="2974053508" sldId="550"/>
            <ac:picMk id="2" creationId="{D9FA7217-5BBA-C8BF-A15D-B361AB6B1146}"/>
          </ac:picMkLst>
        </pc:picChg>
        <pc:picChg chg="del">
          <ac:chgData name="Damian T. Gordon" userId="7469c87ffe94b59c" providerId="LiveId" clId="{DC16CA6D-8479-489F-A69E-2069D6C18A4B}" dt="2022-11-26T23:06:17.659" v="1002" actId="478"/>
          <ac:picMkLst>
            <pc:docMk/>
            <pc:sldMk cId="2974053508" sldId="550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7.346" v="1018"/>
        <pc:sldMkLst>
          <pc:docMk/>
          <pc:sldMk cId="2797477088" sldId="551"/>
        </pc:sldMkLst>
        <pc:spChg chg="mod">
          <ac:chgData name="Damian T. Gordon" userId="7469c87ffe94b59c" providerId="LiveId" clId="{DC16CA6D-8479-489F-A69E-2069D6C18A4B}" dt="2022-11-26T22:21:44.258" v="313" actId="20577"/>
          <ac:spMkLst>
            <pc:docMk/>
            <pc:sldMk cId="2797477088" sldId="551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7.346" v="1018"/>
          <ac:picMkLst>
            <pc:docMk/>
            <pc:sldMk cId="2797477088" sldId="551"/>
            <ac:picMk id="2" creationId="{C329EE3E-5643-B72B-ED69-AE4E2CECADDC}"/>
          </ac:picMkLst>
        </pc:picChg>
        <pc:picChg chg="del">
          <ac:chgData name="Damian T. Gordon" userId="7469c87ffe94b59c" providerId="LiveId" clId="{DC16CA6D-8479-489F-A69E-2069D6C18A4B}" dt="2022-11-26T23:06:18.818" v="1003" actId="478"/>
          <ac:picMkLst>
            <pc:docMk/>
            <pc:sldMk cId="2797477088" sldId="551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6.244" v="1017"/>
        <pc:sldMkLst>
          <pc:docMk/>
          <pc:sldMk cId="788403874" sldId="552"/>
        </pc:sldMkLst>
        <pc:spChg chg="mod">
          <ac:chgData name="Damian T. Gordon" userId="7469c87ffe94b59c" providerId="LiveId" clId="{DC16CA6D-8479-489F-A69E-2069D6C18A4B}" dt="2022-11-26T22:30:12.786" v="373" actId="113"/>
          <ac:spMkLst>
            <pc:docMk/>
            <pc:sldMk cId="788403874" sldId="552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6.244" v="1017"/>
          <ac:picMkLst>
            <pc:docMk/>
            <pc:sldMk cId="788403874" sldId="552"/>
            <ac:picMk id="2" creationId="{15ABC386-E94F-5C91-DAA0-8513E1BEDE6A}"/>
          </ac:picMkLst>
        </pc:picChg>
        <pc:picChg chg="del">
          <ac:chgData name="Damian T. Gordon" userId="7469c87ffe94b59c" providerId="LiveId" clId="{DC16CA6D-8479-489F-A69E-2069D6C18A4B}" dt="2022-11-26T23:06:20.025" v="1004" actId="478"/>
          <ac:picMkLst>
            <pc:docMk/>
            <pc:sldMk cId="788403874" sldId="552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5.186" v="1016"/>
        <pc:sldMkLst>
          <pc:docMk/>
          <pc:sldMk cId="2682401958" sldId="553"/>
        </pc:sldMkLst>
        <pc:spChg chg="mod">
          <ac:chgData name="Damian T. Gordon" userId="7469c87ffe94b59c" providerId="LiveId" clId="{DC16CA6D-8479-489F-A69E-2069D6C18A4B}" dt="2022-11-26T22:33:06.319" v="393" actId="114"/>
          <ac:spMkLst>
            <pc:docMk/>
            <pc:sldMk cId="2682401958" sldId="553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5.186" v="1016"/>
          <ac:picMkLst>
            <pc:docMk/>
            <pc:sldMk cId="2682401958" sldId="553"/>
            <ac:picMk id="2" creationId="{1E8B99C4-AEF7-4560-393E-7DEF1CDC0401}"/>
          </ac:picMkLst>
        </pc:picChg>
        <pc:picChg chg="del">
          <ac:chgData name="Damian T. Gordon" userId="7469c87ffe94b59c" providerId="LiveId" clId="{DC16CA6D-8479-489F-A69E-2069D6C18A4B}" dt="2022-11-26T23:06:21.236" v="1005" actId="478"/>
          <ac:picMkLst>
            <pc:docMk/>
            <pc:sldMk cId="2682401958" sldId="553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3.957" v="1015"/>
        <pc:sldMkLst>
          <pc:docMk/>
          <pc:sldMk cId="2631618780" sldId="554"/>
        </pc:sldMkLst>
        <pc:spChg chg="mod">
          <ac:chgData name="Damian T. Gordon" userId="7469c87ffe94b59c" providerId="LiveId" clId="{DC16CA6D-8479-489F-A69E-2069D6C18A4B}" dt="2022-11-26T22:32:42.502" v="390" actId="123"/>
          <ac:spMkLst>
            <pc:docMk/>
            <pc:sldMk cId="2631618780" sldId="554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3.957" v="1015"/>
          <ac:picMkLst>
            <pc:docMk/>
            <pc:sldMk cId="2631618780" sldId="554"/>
            <ac:picMk id="2" creationId="{2BDE0316-57B8-05A8-BCBA-C30404F01178}"/>
          </ac:picMkLst>
        </pc:picChg>
        <pc:picChg chg="del">
          <ac:chgData name="Damian T. Gordon" userId="7469c87ffe94b59c" providerId="LiveId" clId="{DC16CA6D-8479-489F-A69E-2069D6C18A4B}" dt="2022-11-26T23:06:22.431" v="1006" actId="478"/>
          <ac:picMkLst>
            <pc:docMk/>
            <pc:sldMk cId="2631618780" sldId="554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2.788" v="1014"/>
        <pc:sldMkLst>
          <pc:docMk/>
          <pc:sldMk cId="877824477" sldId="555"/>
        </pc:sldMkLst>
        <pc:spChg chg="mod">
          <ac:chgData name="Damian T. Gordon" userId="7469c87ffe94b59c" providerId="LiveId" clId="{DC16CA6D-8479-489F-A69E-2069D6C18A4B}" dt="2022-11-26T22:33:47.746" v="396" actId="113"/>
          <ac:spMkLst>
            <pc:docMk/>
            <pc:sldMk cId="877824477" sldId="555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2.788" v="1014"/>
          <ac:picMkLst>
            <pc:docMk/>
            <pc:sldMk cId="877824477" sldId="555"/>
            <ac:picMk id="2" creationId="{ED980315-BE5F-9B79-107C-E2C019214A51}"/>
          </ac:picMkLst>
        </pc:picChg>
        <pc:picChg chg="del">
          <ac:chgData name="Damian T. Gordon" userId="7469c87ffe94b59c" providerId="LiveId" clId="{DC16CA6D-8479-489F-A69E-2069D6C18A4B}" dt="2022-11-26T23:06:24.364" v="1007" actId="478"/>
          <ac:picMkLst>
            <pc:docMk/>
            <pc:sldMk cId="877824477" sldId="555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31.665" v="1013"/>
        <pc:sldMkLst>
          <pc:docMk/>
          <pc:sldMk cId="396561260" sldId="556"/>
        </pc:sldMkLst>
        <pc:spChg chg="mod">
          <ac:chgData name="Damian T. Gordon" userId="7469c87ffe94b59c" providerId="LiveId" clId="{DC16CA6D-8479-489F-A69E-2069D6C18A4B}" dt="2022-11-26T22:34:05.655" v="399" actId="113"/>
          <ac:spMkLst>
            <pc:docMk/>
            <pc:sldMk cId="396561260" sldId="556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1.665" v="1013"/>
          <ac:picMkLst>
            <pc:docMk/>
            <pc:sldMk cId="396561260" sldId="556"/>
            <ac:picMk id="2" creationId="{B76EBA6B-9BDE-DD98-EBAC-C9CEE4A5B069}"/>
          </ac:picMkLst>
        </pc:picChg>
        <pc:picChg chg="del">
          <ac:chgData name="Damian T. Gordon" userId="7469c87ffe94b59c" providerId="LiveId" clId="{DC16CA6D-8479-489F-A69E-2069D6C18A4B}" dt="2022-11-26T23:06:25.498" v="1008" actId="478"/>
          <ac:picMkLst>
            <pc:docMk/>
            <pc:sldMk cId="396561260" sldId="556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DC16CA6D-8479-489F-A69E-2069D6C18A4B}" dt="2022-11-26T23:06:30.541" v="1012"/>
        <pc:sldMkLst>
          <pc:docMk/>
          <pc:sldMk cId="3431302937" sldId="557"/>
        </pc:sldMkLst>
        <pc:spChg chg="mod">
          <ac:chgData name="Damian T. Gordon" userId="7469c87ffe94b59c" providerId="LiveId" clId="{DC16CA6D-8479-489F-A69E-2069D6C18A4B}" dt="2022-11-26T22:35:39.394" v="430" actId="20577"/>
          <ac:spMkLst>
            <pc:docMk/>
            <pc:sldMk cId="3431302937" sldId="557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30.541" v="1012"/>
          <ac:picMkLst>
            <pc:docMk/>
            <pc:sldMk cId="3431302937" sldId="557"/>
            <ac:picMk id="2" creationId="{00AB39F7-EDD8-02FB-7D66-B1A89DC79D2E}"/>
          </ac:picMkLst>
        </pc:picChg>
        <pc:picChg chg="del">
          <ac:chgData name="Damian T. Gordon" userId="7469c87ffe94b59c" providerId="LiveId" clId="{DC16CA6D-8479-489F-A69E-2069D6C18A4B}" dt="2022-11-26T23:06:26.675" v="1009" actId="478"/>
          <ac:picMkLst>
            <pc:docMk/>
            <pc:sldMk cId="3431302937" sldId="557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28.724" v="1011"/>
        <pc:sldMkLst>
          <pc:docMk/>
          <pc:sldMk cId="2698718447" sldId="558"/>
        </pc:sldMkLst>
        <pc:spChg chg="mod">
          <ac:chgData name="Damian T. Gordon" userId="7469c87ffe94b59c" providerId="LiveId" clId="{DC16CA6D-8479-489F-A69E-2069D6C18A4B}" dt="2022-11-26T22:36:38.286" v="450" actId="20577"/>
          <ac:spMkLst>
            <pc:docMk/>
            <pc:sldMk cId="2698718447" sldId="558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28.724" v="1011"/>
          <ac:picMkLst>
            <pc:docMk/>
            <pc:sldMk cId="2698718447" sldId="558"/>
            <ac:picMk id="2" creationId="{362FAD00-0FF0-DBEE-0850-66E258E40D0C}"/>
          </ac:picMkLst>
        </pc:picChg>
        <pc:picChg chg="del">
          <ac:chgData name="Damian T. Gordon" userId="7469c87ffe94b59c" providerId="LiveId" clId="{DC16CA6D-8479-489F-A69E-2069D6C18A4B}" dt="2022-11-26T23:06:28.038" v="1010" actId="478"/>
          <ac:picMkLst>
            <pc:docMk/>
            <pc:sldMk cId="2698718447" sldId="558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52.558" v="1049"/>
        <pc:sldMkLst>
          <pc:docMk/>
          <pc:sldMk cId="1621391342" sldId="559"/>
        </pc:sldMkLst>
        <pc:spChg chg="mod">
          <ac:chgData name="Damian T. Gordon" userId="7469c87ffe94b59c" providerId="LiveId" clId="{DC16CA6D-8479-489F-A69E-2069D6C18A4B}" dt="2022-11-26T22:37:33.100" v="481" actId="113"/>
          <ac:spMkLst>
            <pc:docMk/>
            <pc:sldMk cId="1621391342" sldId="559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52.558" v="1049"/>
          <ac:picMkLst>
            <pc:docMk/>
            <pc:sldMk cId="1621391342" sldId="559"/>
            <ac:picMk id="2" creationId="{6B9262E0-F49B-1F94-7FC3-418813AD0743}"/>
          </ac:picMkLst>
        </pc:picChg>
        <pc:picChg chg="del">
          <ac:chgData name="Damian T. Gordon" userId="7469c87ffe94b59c" providerId="LiveId" clId="{DC16CA6D-8479-489F-A69E-2069D6C18A4B}" dt="2022-11-26T23:07:51.757" v="1048" actId="478"/>
          <ac:picMkLst>
            <pc:docMk/>
            <pc:sldMk cId="1621391342" sldId="559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54.977" v="1051"/>
        <pc:sldMkLst>
          <pc:docMk/>
          <pc:sldMk cId="726373052" sldId="560"/>
        </pc:sldMkLst>
        <pc:spChg chg="mod">
          <ac:chgData name="Damian T. Gordon" userId="7469c87ffe94b59c" providerId="LiveId" clId="{DC16CA6D-8479-489F-A69E-2069D6C18A4B}" dt="2022-11-26T22:38:28.663" v="506" actId="20577"/>
          <ac:spMkLst>
            <pc:docMk/>
            <pc:sldMk cId="726373052" sldId="560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54.977" v="1051"/>
          <ac:picMkLst>
            <pc:docMk/>
            <pc:sldMk cId="726373052" sldId="560"/>
            <ac:picMk id="2" creationId="{5FE571AA-2A92-A4FD-9904-8486005B3EA8}"/>
          </ac:picMkLst>
        </pc:picChg>
        <pc:picChg chg="del">
          <ac:chgData name="Damian T. Gordon" userId="7469c87ffe94b59c" providerId="LiveId" clId="{DC16CA6D-8479-489F-A69E-2069D6C18A4B}" dt="2022-11-26T23:07:54.662" v="1050" actId="478"/>
          <ac:picMkLst>
            <pc:docMk/>
            <pc:sldMk cId="726373052" sldId="560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DC16CA6D-8479-489F-A69E-2069D6C18A4B}" dt="2022-11-26T23:05:56.776" v="994"/>
        <pc:sldMkLst>
          <pc:docMk/>
          <pc:sldMk cId="718646268" sldId="561"/>
        </pc:sldMkLst>
        <pc:spChg chg="mod">
          <ac:chgData name="Damian T. Gordon" userId="7469c87ffe94b59c" providerId="LiveId" clId="{DC16CA6D-8479-489F-A69E-2069D6C18A4B}" dt="2022-11-26T22:41:40.651" v="540" actId="113"/>
          <ac:spMkLst>
            <pc:docMk/>
            <pc:sldMk cId="718646268" sldId="561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5:56.776" v="994"/>
          <ac:picMkLst>
            <pc:docMk/>
            <pc:sldMk cId="718646268" sldId="561"/>
            <ac:picMk id="2" creationId="{CBDC6024-FAA2-F7DF-7D70-FE2DAAF2FA18}"/>
          </ac:picMkLst>
        </pc:picChg>
        <pc:picChg chg="del">
          <ac:chgData name="Damian T. Gordon" userId="7469c87ffe94b59c" providerId="LiveId" clId="{DC16CA6D-8479-489F-A69E-2069D6C18A4B}" dt="2022-11-26T23:05:13.533" v="965" actId="478"/>
          <ac:picMkLst>
            <pc:docMk/>
            <pc:sldMk cId="718646268" sldId="561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DC16CA6D-8479-489F-A69E-2069D6C18A4B}" dt="2022-11-26T23:08:50.437" v="1087"/>
        <pc:sldMkLst>
          <pc:docMk/>
          <pc:sldMk cId="274393934" sldId="562"/>
        </pc:sldMkLst>
        <pc:spChg chg="mod">
          <ac:chgData name="Damian T. Gordon" userId="7469c87ffe94b59c" providerId="LiveId" clId="{DC16CA6D-8479-489F-A69E-2069D6C18A4B}" dt="2022-11-26T22:43:59.428" v="546"/>
          <ac:spMkLst>
            <pc:docMk/>
            <pc:sldMk cId="274393934" sldId="562"/>
            <ac:spMk id="127" creationId="{00000000-0000-0000-0000-000000000000}"/>
          </ac:spMkLst>
        </pc:spChg>
        <pc:picChg chg="add del mod">
          <ac:chgData name="Damian T. Gordon" userId="7469c87ffe94b59c" providerId="LiveId" clId="{DC16CA6D-8479-489F-A69E-2069D6C18A4B}" dt="2022-11-26T22:44:22.559" v="560" actId="21"/>
          <ac:picMkLst>
            <pc:docMk/>
            <pc:sldMk cId="274393934" sldId="562"/>
            <ac:picMk id="2" creationId="{C24D8696-9929-D8DF-F2B8-8146C0CB58BC}"/>
          </ac:picMkLst>
        </pc:picChg>
        <pc:picChg chg="add mod">
          <ac:chgData name="Damian T. Gordon" userId="7469c87ffe94b59c" providerId="LiveId" clId="{DC16CA6D-8479-489F-A69E-2069D6C18A4B}" dt="2022-11-26T22:44:23.821" v="562"/>
          <ac:picMkLst>
            <pc:docMk/>
            <pc:sldMk cId="274393934" sldId="562"/>
            <ac:picMk id="3" creationId="{4DE20923-1D40-987B-7ADB-64FD64FE0CB6}"/>
          </ac:picMkLst>
        </pc:picChg>
        <pc:picChg chg="add mod">
          <ac:chgData name="Damian T. Gordon" userId="7469c87ffe94b59c" providerId="LiveId" clId="{DC16CA6D-8479-489F-A69E-2069D6C18A4B}" dt="2022-11-26T23:08:50.437" v="1087"/>
          <ac:picMkLst>
            <pc:docMk/>
            <pc:sldMk cId="274393934" sldId="562"/>
            <ac:picMk id="4" creationId="{D7F3846C-7527-2D78-89FF-DB2D1E4F189D}"/>
          </ac:picMkLst>
        </pc:picChg>
        <pc:picChg chg="del">
          <ac:chgData name="Damian T. Gordon" userId="7469c87ffe94b59c" providerId="LiveId" clId="{DC16CA6D-8479-489F-A69E-2069D6C18A4B}" dt="2022-11-26T22:44:23.485" v="561" actId="478"/>
          <ac:picMkLst>
            <pc:docMk/>
            <pc:sldMk cId="274393934" sldId="562"/>
            <ac:picMk id="8" creationId="{6A3C833A-882C-4E65-AF5B-7758F3CEB447}"/>
          </ac:picMkLst>
        </pc:picChg>
        <pc:picChg chg="del">
          <ac:chgData name="Damian T. Gordon" userId="7469c87ffe94b59c" providerId="LiveId" clId="{DC16CA6D-8479-489F-A69E-2069D6C18A4B}" dt="2022-11-26T22:46:19.713" v="567" actId="478"/>
          <ac:picMkLst>
            <pc:docMk/>
            <pc:sldMk cId="274393934" sldId="562"/>
            <ac:picMk id="9" creationId="{7FDD04E6-F772-458E-86FF-698C0821D247}"/>
          </ac:picMkLst>
        </pc:picChg>
        <pc:picChg chg="del">
          <ac:chgData name="Damian T. Gordon" userId="7469c87ffe94b59c" providerId="LiveId" clId="{DC16CA6D-8479-489F-A69E-2069D6C18A4B}" dt="2022-11-26T23:08:50.127" v="1086" actId="478"/>
          <ac:picMkLst>
            <pc:docMk/>
            <pc:sldMk cId="274393934" sldId="562"/>
            <ac:picMk id="130" creationId="{00000000-0000-0000-0000-000000000000}"/>
          </ac:picMkLst>
        </pc:picChg>
        <pc:picChg chg="add mod">
          <ac:chgData name="Damian T. Gordon" userId="7469c87ffe94b59c" providerId="LiveId" clId="{DC16CA6D-8479-489F-A69E-2069D6C18A4B}" dt="2022-11-26T22:54:21.504" v="745" actId="1036"/>
          <ac:picMkLst>
            <pc:docMk/>
            <pc:sldMk cId="274393934" sldId="562"/>
            <ac:picMk id="1026" creationId="{10958AC4-52E1-C2A8-EF2F-D4AFC930DEEC}"/>
          </ac:picMkLst>
        </pc:picChg>
      </pc:sldChg>
      <pc:sldChg chg="addSp delSp modSp add mod">
        <pc:chgData name="Damian T. Gordon" userId="7469c87ffe94b59c" providerId="LiveId" clId="{DC16CA6D-8479-489F-A69E-2069D6C18A4B}" dt="2022-11-26T23:08:06.662" v="1061"/>
        <pc:sldMkLst>
          <pc:docMk/>
          <pc:sldMk cId="4100753929" sldId="563"/>
        </pc:sldMkLst>
        <pc:picChg chg="add mod">
          <ac:chgData name="Damian T. Gordon" userId="7469c87ffe94b59c" providerId="LiveId" clId="{DC16CA6D-8479-489F-A69E-2069D6C18A4B}" dt="2022-11-26T23:08:06.662" v="1061"/>
          <ac:picMkLst>
            <pc:docMk/>
            <pc:sldMk cId="4100753929" sldId="563"/>
            <ac:picMk id="2" creationId="{49955BE6-07DE-FFB5-45D4-D3C5677AC91D}"/>
          </ac:picMkLst>
        </pc:picChg>
        <pc:picChg chg="del">
          <ac:chgData name="Damian T. Gordon" userId="7469c87ffe94b59c" providerId="LiveId" clId="{DC16CA6D-8479-489F-A69E-2069D6C18A4B}" dt="2022-11-26T23:08:06.393" v="1060" actId="478"/>
          <ac:picMkLst>
            <pc:docMk/>
            <pc:sldMk cId="4100753929" sldId="563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22.057" v="1045"/>
        <pc:sldMkLst>
          <pc:docMk/>
          <pc:sldMk cId="2466478851" sldId="564"/>
        </pc:sldMkLst>
        <pc:spChg chg="mod">
          <ac:chgData name="Damian T. Gordon" userId="7469c87ffe94b59c" providerId="LiveId" clId="{DC16CA6D-8479-489F-A69E-2069D6C18A4B}" dt="2022-11-26T22:49:35.563" v="663" actId="20577"/>
          <ac:spMkLst>
            <pc:docMk/>
            <pc:sldMk cId="2466478851" sldId="564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22.057" v="1045"/>
          <ac:picMkLst>
            <pc:docMk/>
            <pc:sldMk cId="2466478851" sldId="564"/>
            <ac:picMk id="2" creationId="{E0DA5B30-BB4A-D628-9F0A-5711220C09C9}"/>
          </ac:picMkLst>
        </pc:picChg>
        <pc:picChg chg="del">
          <ac:chgData name="Damian T. Gordon" userId="7469c87ffe94b59c" providerId="LiveId" clId="{DC16CA6D-8479-489F-A69E-2069D6C18A4B}" dt="2022-11-26T23:07:21.802" v="1044" actId="478"/>
          <ac:picMkLst>
            <pc:docMk/>
            <pc:sldMk cId="2466478851" sldId="564"/>
            <ac:picMk id="130" creationId="{00000000-0000-0000-0000-000000000000}"/>
          </ac:picMkLst>
        </pc:picChg>
      </pc:sldChg>
      <pc:sldChg chg="modSp add del mod">
        <pc:chgData name="Damian T. Gordon" userId="7469c87ffe94b59c" providerId="LiveId" clId="{DC16CA6D-8479-489F-A69E-2069D6C18A4B}" dt="2022-11-26T22:51:47.777" v="726" actId="47"/>
        <pc:sldMkLst>
          <pc:docMk/>
          <pc:sldMk cId="2277235317" sldId="565"/>
        </pc:sldMkLst>
        <pc:spChg chg="mod">
          <ac:chgData name="Damian T. Gordon" userId="7469c87ffe94b59c" providerId="LiveId" clId="{DC16CA6D-8479-489F-A69E-2069D6C18A4B}" dt="2022-11-26T22:51:39.313" v="724" actId="20577"/>
          <ac:spMkLst>
            <pc:docMk/>
            <pc:sldMk cId="2277235317" sldId="565"/>
            <ac:spMk id="131" creationId="{00000000-0000-0000-0000-000000000000}"/>
          </ac:spMkLst>
        </pc:spChg>
      </pc:sldChg>
      <pc:sldChg chg="addSp delSp modSp add mod ord">
        <pc:chgData name="Damian T. Gordon" userId="7469c87ffe94b59c" providerId="LiveId" clId="{DC16CA6D-8479-489F-A69E-2069D6C18A4B}" dt="2022-11-26T23:07:19.651" v="1043"/>
        <pc:sldMkLst>
          <pc:docMk/>
          <pc:sldMk cId="1022590058" sldId="566"/>
        </pc:sldMkLst>
        <pc:spChg chg="mod">
          <ac:chgData name="Damian T. Gordon" userId="7469c87ffe94b59c" providerId="LiveId" clId="{DC16CA6D-8479-489F-A69E-2069D6C18A4B}" dt="2022-11-26T22:54:10.059" v="744" actId="12"/>
          <ac:spMkLst>
            <pc:docMk/>
            <pc:sldMk cId="1022590058" sldId="566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2:55:17.459" v="795" actId="1038"/>
          <ac:picMkLst>
            <pc:docMk/>
            <pc:sldMk cId="1022590058" sldId="566"/>
            <ac:picMk id="2" creationId="{159AD227-617E-D138-2FBE-1E9382E42451}"/>
          </ac:picMkLst>
        </pc:picChg>
        <pc:picChg chg="add mod">
          <ac:chgData name="Damian T. Gordon" userId="7469c87ffe94b59c" providerId="LiveId" clId="{DC16CA6D-8479-489F-A69E-2069D6C18A4B}" dt="2022-11-26T23:07:19.651" v="1043"/>
          <ac:picMkLst>
            <pc:docMk/>
            <pc:sldMk cId="1022590058" sldId="566"/>
            <ac:picMk id="3" creationId="{DDC59592-CB64-B5BF-C8D0-7AA8555DD0EC}"/>
          </ac:picMkLst>
        </pc:picChg>
        <pc:picChg chg="del">
          <ac:chgData name="Damian T. Gordon" userId="7469c87ffe94b59c" providerId="LiveId" clId="{DC16CA6D-8479-489F-A69E-2069D6C18A4B}" dt="2022-11-26T23:07:19.366" v="1042" actId="478"/>
          <ac:picMkLst>
            <pc:docMk/>
            <pc:sldMk cId="1022590058" sldId="566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16.750" v="1041"/>
        <pc:sldMkLst>
          <pc:docMk/>
          <pc:sldMk cId="2690241086" sldId="567"/>
        </pc:sldMkLst>
        <pc:spChg chg="mod">
          <ac:chgData name="Damian T. Gordon" userId="7469c87ffe94b59c" providerId="LiveId" clId="{DC16CA6D-8479-489F-A69E-2069D6C18A4B}" dt="2022-11-26T22:56:53.393" v="825" actId="20577"/>
          <ac:spMkLst>
            <pc:docMk/>
            <pc:sldMk cId="2690241086" sldId="567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16.750" v="1041"/>
          <ac:picMkLst>
            <pc:docMk/>
            <pc:sldMk cId="2690241086" sldId="567"/>
            <ac:picMk id="2" creationId="{9AF606A8-63C7-92AB-2A28-671D6DCB9F60}"/>
          </ac:picMkLst>
        </pc:picChg>
        <pc:picChg chg="del">
          <ac:chgData name="Damian T. Gordon" userId="7469c87ffe94b59c" providerId="LiveId" clId="{DC16CA6D-8479-489F-A69E-2069D6C18A4B}" dt="2022-11-26T23:07:16.491" v="1040" actId="478"/>
          <ac:picMkLst>
            <pc:docMk/>
            <pc:sldMk cId="2690241086" sldId="567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14.405" v="1039"/>
        <pc:sldMkLst>
          <pc:docMk/>
          <pc:sldMk cId="181312820" sldId="568"/>
        </pc:sldMkLst>
        <pc:spChg chg="mod">
          <ac:chgData name="Damian T. Gordon" userId="7469c87ffe94b59c" providerId="LiveId" clId="{DC16CA6D-8479-489F-A69E-2069D6C18A4B}" dt="2022-11-26T22:56:49.879" v="823" actId="20577"/>
          <ac:spMkLst>
            <pc:docMk/>
            <pc:sldMk cId="181312820" sldId="568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14.405" v="1039"/>
          <ac:picMkLst>
            <pc:docMk/>
            <pc:sldMk cId="181312820" sldId="568"/>
            <ac:picMk id="2" creationId="{667B8E78-9452-0FB4-A748-A4209F8BE32B}"/>
          </ac:picMkLst>
        </pc:picChg>
        <pc:picChg chg="del">
          <ac:chgData name="Damian T. Gordon" userId="7469c87ffe94b59c" providerId="LiveId" clId="{DC16CA6D-8479-489F-A69E-2069D6C18A4B}" dt="2022-11-26T23:07:14.104" v="1038" actId="478"/>
          <ac:picMkLst>
            <pc:docMk/>
            <pc:sldMk cId="181312820" sldId="568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12.064" v="1037"/>
        <pc:sldMkLst>
          <pc:docMk/>
          <pc:sldMk cId="172628181" sldId="569"/>
        </pc:sldMkLst>
        <pc:spChg chg="mod">
          <ac:chgData name="Damian T. Gordon" userId="7469c87ffe94b59c" providerId="LiveId" clId="{DC16CA6D-8479-489F-A69E-2069D6C18A4B}" dt="2022-11-26T22:57:52.575" v="841" actId="20577"/>
          <ac:spMkLst>
            <pc:docMk/>
            <pc:sldMk cId="172628181" sldId="569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12.064" v="1037"/>
          <ac:picMkLst>
            <pc:docMk/>
            <pc:sldMk cId="172628181" sldId="569"/>
            <ac:picMk id="2" creationId="{A89E2AEB-549B-B3A5-5458-29642616F09A}"/>
          </ac:picMkLst>
        </pc:picChg>
        <pc:picChg chg="del">
          <ac:chgData name="Damian T. Gordon" userId="7469c87ffe94b59c" providerId="LiveId" clId="{DC16CA6D-8479-489F-A69E-2069D6C18A4B}" dt="2022-11-26T23:07:11.795" v="1036" actId="478"/>
          <ac:picMkLst>
            <pc:docMk/>
            <pc:sldMk cId="172628181" sldId="569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09.703" v="1035"/>
        <pc:sldMkLst>
          <pc:docMk/>
          <pc:sldMk cId="3771019264" sldId="570"/>
        </pc:sldMkLst>
        <pc:spChg chg="mod">
          <ac:chgData name="Damian T. Gordon" userId="7469c87ffe94b59c" providerId="LiveId" clId="{DC16CA6D-8479-489F-A69E-2069D6C18A4B}" dt="2022-11-26T22:58:32.252" v="848" actId="20577"/>
          <ac:spMkLst>
            <pc:docMk/>
            <pc:sldMk cId="3771019264" sldId="570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09.703" v="1035"/>
          <ac:picMkLst>
            <pc:docMk/>
            <pc:sldMk cId="3771019264" sldId="570"/>
            <ac:picMk id="2" creationId="{C49C8E92-55B4-3544-D823-BFD4C1A71CA6}"/>
          </ac:picMkLst>
        </pc:picChg>
        <pc:picChg chg="del">
          <ac:chgData name="Damian T. Gordon" userId="7469c87ffe94b59c" providerId="LiveId" clId="{DC16CA6D-8479-489F-A69E-2069D6C18A4B}" dt="2022-11-26T23:07:09.405" v="1034" actId="478"/>
          <ac:picMkLst>
            <pc:docMk/>
            <pc:sldMk cId="3771019264" sldId="570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07.114" v="1033"/>
        <pc:sldMkLst>
          <pc:docMk/>
          <pc:sldMk cId="3658514282" sldId="571"/>
        </pc:sldMkLst>
        <pc:spChg chg="mod">
          <ac:chgData name="Damian T. Gordon" userId="7469c87ffe94b59c" providerId="LiveId" clId="{DC16CA6D-8479-489F-A69E-2069D6C18A4B}" dt="2022-11-26T23:00:25.874" v="895" actId="20577"/>
          <ac:spMkLst>
            <pc:docMk/>
            <pc:sldMk cId="3658514282" sldId="571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07.114" v="1033"/>
          <ac:picMkLst>
            <pc:docMk/>
            <pc:sldMk cId="3658514282" sldId="571"/>
            <ac:picMk id="2" creationId="{96572831-47A9-1EA1-8427-A1E9E35CDC8D}"/>
          </ac:picMkLst>
        </pc:picChg>
        <pc:picChg chg="del">
          <ac:chgData name="Damian T. Gordon" userId="7469c87ffe94b59c" providerId="LiveId" clId="{DC16CA6D-8479-489F-A69E-2069D6C18A4B}" dt="2022-11-26T23:07:06.835" v="1032" actId="478"/>
          <ac:picMkLst>
            <pc:docMk/>
            <pc:sldMk cId="3658514282" sldId="571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04.283" v="1031"/>
        <pc:sldMkLst>
          <pc:docMk/>
          <pc:sldMk cId="2708415579" sldId="572"/>
        </pc:sldMkLst>
        <pc:spChg chg="mod">
          <ac:chgData name="Damian T. Gordon" userId="7469c87ffe94b59c" providerId="LiveId" clId="{DC16CA6D-8479-489F-A69E-2069D6C18A4B}" dt="2022-11-26T23:01:27.320" v="912" actId="20577"/>
          <ac:spMkLst>
            <pc:docMk/>
            <pc:sldMk cId="2708415579" sldId="572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04.283" v="1031"/>
          <ac:picMkLst>
            <pc:docMk/>
            <pc:sldMk cId="2708415579" sldId="572"/>
            <ac:picMk id="2" creationId="{868CEC9A-8B8A-6DAD-2140-04AEB205A13E}"/>
          </ac:picMkLst>
        </pc:picChg>
        <pc:picChg chg="del">
          <ac:chgData name="Damian T. Gordon" userId="7469c87ffe94b59c" providerId="LiveId" clId="{DC16CA6D-8479-489F-A69E-2069D6C18A4B}" dt="2022-11-26T23:07:03.949" v="1030" actId="478"/>
          <ac:picMkLst>
            <pc:docMk/>
            <pc:sldMk cId="2708415579" sldId="572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7:01.841" v="1029"/>
        <pc:sldMkLst>
          <pc:docMk/>
          <pc:sldMk cId="1760298219" sldId="573"/>
        </pc:sldMkLst>
        <pc:spChg chg="mod">
          <ac:chgData name="Damian T. Gordon" userId="7469c87ffe94b59c" providerId="LiveId" clId="{DC16CA6D-8479-489F-A69E-2069D6C18A4B}" dt="2022-11-26T23:02:36.186" v="929" actId="20577"/>
          <ac:spMkLst>
            <pc:docMk/>
            <pc:sldMk cId="1760298219" sldId="573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7:01.841" v="1029"/>
          <ac:picMkLst>
            <pc:docMk/>
            <pc:sldMk cId="1760298219" sldId="573"/>
            <ac:picMk id="2" creationId="{7EF58A74-0F76-2616-2650-2F385BCDD928}"/>
          </ac:picMkLst>
        </pc:picChg>
        <pc:picChg chg="del">
          <ac:chgData name="Damian T. Gordon" userId="7469c87ffe94b59c" providerId="LiveId" clId="{DC16CA6D-8479-489F-A69E-2069D6C18A4B}" dt="2022-11-26T23:07:01.554" v="1028" actId="478"/>
          <ac:picMkLst>
            <pc:docMk/>
            <pc:sldMk cId="1760298219" sldId="573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DC16CA6D-8479-489F-A69E-2069D6C18A4B}" dt="2022-11-26T23:06:58.430" v="1027"/>
        <pc:sldMkLst>
          <pc:docMk/>
          <pc:sldMk cId="559204574" sldId="574"/>
        </pc:sldMkLst>
        <pc:spChg chg="mod">
          <ac:chgData name="Damian T. Gordon" userId="7469c87ffe94b59c" providerId="LiveId" clId="{DC16CA6D-8479-489F-A69E-2069D6C18A4B}" dt="2022-11-26T23:03:26.701" v="941"/>
          <ac:spMkLst>
            <pc:docMk/>
            <pc:sldMk cId="559204574" sldId="574"/>
            <ac:spMk id="131" creationId="{00000000-0000-0000-0000-000000000000}"/>
          </ac:spMkLst>
        </pc:spChg>
        <pc:picChg chg="add mod">
          <ac:chgData name="Damian T. Gordon" userId="7469c87ffe94b59c" providerId="LiveId" clId="{DC16CA6D-8479-489F-A69E-2069D6C18A4B}" dt="2022-11-26T23:06:58.430" v="1027"/>
          <ac:picMkLst>
            <pc:docMk/>
            <pc:sldMk cId="559204574" sldId="574"/>
            <ac:picMk id="2" creationId="{86F3F1DD-0E4E-0C71-6080-9E80F351BD36}"/>
          </ac:picMkLst>
        </pc:picChg>
        <pc:picChg chg="del">
          <ac:chgData name="Damian T. Gordon" userId="7469c87ffe94b59c" providerId="LiveId" clId="{DC16CA6D-8479-489F-A69E-2069D6C18A4B}" dt="2022-11-26T23:06:58.105" v="1026" actId="478"/>
          <ac:picMkLst>
            <pc:docMk/>
            <pc:sldMk cId="559204574" sldId="574"/>
            <ac:picMk id="1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688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9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8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72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96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4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12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044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13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57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3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10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7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49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28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48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0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454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09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815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52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555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745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666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488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401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041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384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719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225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341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79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150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214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319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5453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1839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116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2754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1749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431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89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8574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4264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8265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868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62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18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60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metrics.com/personality/tes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the-vark-questionnai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Learning Styles</a:t>
            </a: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BAD35B3A-B9B2-4184-A8D4-79405F63AE83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1150D-DC1A-CFD2-A1E4-7395CDC4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BBD5470-E3DF-5D96-1164-0EA113A8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EECA5-AE9B-9420-0F7F-35A7F3D9A13C}"/>
              </a:ext>
            </a:extLst>
          </p:cNvPr>
          <p:cNvSpPr txBox="1"/>
          <p:nvPr/>
        </p:nvSpPr>
        <p:spPr>
          <a:xfrm>
            <a:off x="424543" y="476817"/>
            <a:ext cx="48169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</a:rPr>
              <a:t>Carl Jung</a:t>
            </a:r>
          </a:p>
          <a:p>
            <a:endParaRPr lang="en-IE" sz="2800" b="1" dirty="0">
              <a:solidFill>
                <a:schemeClr val="bg1"/>
              </a:solidFill>
            </a:endParaRPr>
          </a:p>
          <a:p>
            <a:r>
              <a:rPr lang="en-IE" sz="2800" dirty="0">
                <a:solidFill>
                  <a:schemeClr val="bg1"/>
                </a:solidFill>
              </a:rPr>
              <a:t>Born: July 26, 1875, </a:t>
            </a:r>
          </a:p>
          <a:p>
            <a:r>
              <a:rPr lang="en-IE" sz="2800" dirty="0">
                <a:solidFill>
                  <a:schemeClr val="bg1"/>
                </a:solidFill>
              </a:rPr>
              <a:t>Born in </a:t>
            </a:r>
            <a:r>
              <a:rPr lang="en-IE" sz="2800" dirty="0" err="1">
                <a:solidFill>
                  <a:schemeClr val="bg1"/>
                </a:solidFill>
              </a:rPr>
              <a:t>Kesswil</a:t>
            </a:r>
            <a:r>
              <a:rPr lang="en-IE" sz="2800" dirty="0">
                <a:solidFill>
                  <a:schemeClr val="bg1"/>
                </a:solidFill>
              </a:rPr>
              <a:t>, Switzerland</a:t>
            </a:r>
          </a:p>
          <a:p>
            <a:r>
              <a:rPr lang="en-IE" sz="2800" dirty="0">
                <a:solidFill>
                  <a:schemeClr val="bg1"/>
                </a:solidFill>
              </a:rPr>
              <a:t>Died: June 6, 1961</a:t>
            </a:r>
          </a:p>
          <a:p>
            <a:endParaRPr lang="en-IE" sz="2800" b="1" dirty="0">
              <a:solidFill>
                <a:schemeClr val="bg1"/>
              </a:solidFill>
            </a:endParaRPr>
          </a:p>
          <a:p>
            <a:r>
              <a:rPr lang="en-IE" sz="2800" dirty="0">
                <a:solidFill>
                  <a:schemeClr val="bg1"/>
                </a:solidFill>
              </a:rPr>
              <a:t>A psychiatrist and psychoanalyst who founded analytical psychology.</a:t>
            </a:r>
          </a:p>
        </p:txBody>
      </p:sp>
    </p:spTree>
    <p:extLst>
      <p:ext uri="{BB962C8B-B14F-4D97-AF65-F5344CB8AC3E}">
        <p14:creationId xmlns:p14="http://schemas.microsoft.com/office/powerpoint/2010/main" val="229879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F93681-C511-66B7-5819-000352A8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08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CD0A62-83FC-827A-F742-DF3242F64039}"/>
              </a:ext>
            </a:extLst>
          </p:cNvPr>
          <p:cNvSpPr/>
          <p:nvPr/>
        </p:nvSpPr>
        <p:spPr>
          <a:xfrm>
            <a:off x="3510643" y="0"/>
            <a:ext cx="5714999" cy="5143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EECA5-AE9B-9420-0F7F-35A7F3D9A13C}"/>
              </a:ext>
            </a:extLst>
          </p:cNvPr>
          <p:cNvSpPr txBox="1"/>
          <p:nvPr/>
        </p:nvSpPr>
        <p:spPr>
          <a:xfrm>
            <a:off x="3886204" y="493145"/>
            <a:ext cx="48169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</a:rPr>
              <a:t>William James</a:t>
            </a:r>
          </a:p>
          <a:p>
            <a:endParaRPr lang="en-IE" sz="28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Born: January 11, 1842 </a:t>
            </a:r>
          </a:p>
          <a:p>
            <a:r>
              <a:rPr lang="en-GB" sz="2800" dirty="0">
                <a:solidFill>
                  <a:schemeClr val="bg1"/>
                </a:solidFill>
              </a:rPr>
              <a:t>Born in New York City</a:t>
            </a:r>
          </a:p>
          <a:p>
            <a:r>
              <a:rPr lang="en-GB" sz="2800" dirty="0">
                <a:solidFill>
                  <a:schemeClr val="bg1"/>
                </a:solidFill>
              </a:rPr>
              <a:t>Died: August 26, 1910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 philosopher, historian, psychologist, and educator.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9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5982964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Based on letters exchanged with William James, Carl Jung developed a theory early in the 20th century to describe basic individual preferences and explain similarities and differences between people</a:t>
            </a:r>
            <a:r>
              <a:rPr lang="en-GB" sz="1400" dirty="0"/>
              <a:t>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sychological Types: Jung, C G, Baynes, H G: 9781773236124: Books -  Amazon.ca">
            <a:extLst>
              <a:ext uri="{FF2B5EF4-FFF2-40B4-BE49-F238E27FC236}">
                <a16:creationId xmlns:a16="http://schemas.microsoft.com/office/drawing/2014/main" id="{CF8595AC-09A2-728C-0B06-A4C2714B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4" y="790281"/>
            <a:ext cx="21345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8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96738"/>
            <a:ext cx="9144000" cy="946661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Main postulate of the theory is that people have inborn behavioral tendencies and preferences: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Your natural response in daily situations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Used when we are generally not stressed and feel competent, and energetic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Could be defined as those behaviors you often don’t notice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797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9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6B23B43-F6AF-76C8-AB8C-20A583F32EB6}"/>
              </a:ext>
            </a:extLst>
          </p:cNvPr>
          <p:cNvSpPr/>
          <p:nvPr/>
        </p:nvSpPr>
        <p:spPr>
          <a:xfrm>
            <a:off x="3222616" y="3508848"/>
            <a:ext cx="1360851" cy="4045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Intuiting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D21238B-6247-3914-B144-953D38070057}"/>
              </a:ext>
            </a:extLst>
          </p:cNvPr>
          <p:cNvSpPr/>
          <p:nvPr/>
        </p:nvSpPr>
        <p:spPr>
          <a:xfrm>
            <a:off x="3255273" y="1108320"/>
            <a:ext cx="1360851" cy="404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Sensing</a:t>
            </a:r>
          </a:p>
        </p:txBody>
      </p:sp>
      <p:sp>
        <p:nvSpPr>
          <p:cNvPr id="17" name="Up-Down Arrow 8">
            <a:extLst>
              <a:ext uri="{FF2B5EF4-FFF2-40B4-BE49-F238E27FC236}">
                <a16:creationId xmlns:a16="http://schemas.microsoft.com/office/drawing/2014/main" id="{760B949A-1233-4D87-6984-A18F5A562472}"/>
              </a:ext>
            </a:extLst>
          </p:cNvPr>
          <p:cNvSpPr/>
          <p:nvPr/>
        </p:nvSpPr>
        <p:spPr>
          <a:xfrm>
            <a:off x="3694429" y="1547395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6B23B43-F6AF-76C8-AB8C-20A583F32EB6}"/>
              </a:ext>
            </a:extLst>
          </p:cNvPr>
          <p:cNvSpPr/>
          <p:nvPr/>
        </p:nvSpPr>
        <p:spPr>
          <a:xfrm>
            <a:off x="3222616" y="3508848"/>
            <a:ext cx="1360851" cy="4045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Intuiting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D21238B-6247-3914-B144-953D38070057}"/>
              </a:ext>
            </a:extLst>
          </p:cNvPr>
          <p:cNvSpPr/>
          <p:nvPr/>
        </p:nvSpPr>
        <p:spPr>
          <a:xfrm>
            <a:off x="3255273" y="1108320"/>
            <a:ext cx="1360851" cy="404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Sensing</a:t>
            </a:r>
          </a:p>
        </p:txBody>
      </p:sp>
      <p:sp>
        <p:nvSpPr>
          <p:cNvPr id="17" name="Up-Down Arrow 8">
            <a:extLst>
              <a:ext uri="{FF2B5EF4-FFF2-40B4-BE49-F238E27FC236}">
                <a16:creationId xmlns:a16="http://schemas.microsoft.com/office/drawing/2014/main" id="{760B949A-1233-4D87-6984-A18F5A562472}"/>
              </a:ext>
            </a:extLst>
          </p:cNvPr>
          <p:cNvSpPr/>
          <p:nvPr/>
        </p:nvSpPr>
        <p:spPr>
          <a:xfrm>
            <a:off x="3694429" y="1547395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pic>
        <p:nvPicPr>
          <p:cNvPr id="3074" name="Picture 2" descr="A group of people with devices in hand working together symbolizing  networking and communication team collaboration illustration 5604546 Vector  Art at Vecteezy">
            <a:extLst>
              <a:ext uri="{FF2B5EF4-FFF2-40B4-BE49-F238E27FC236}">
                <a16:creationId xmlns:a16="http://schemas.microsoft.com/office/drawing/2014/main" id="{E02DEC91-9713-80FC-0CF0-CC34E70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59" y="1558542"/>
            <a:ext cx="1110611" cy="6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7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6B23B43-F6AF-76C8-AB8C-20A583F32EB6}"/>
              </a:ext>
            </a:extLst>
          </p:cNvPr>
          <p:cNvSpPr/>
          <p:nvPr/>
        </p:nvSpPr>
        <p:spPr>
          <a:xfrm>
            <a:off x="3222616" y="3508848"/>
            <a:ext cx="1360851" cy="4045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Intuiting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D21238B-6247-3914-B144-953D38070057}"/>
              </a:ext>
            </a:extLst>
          </p:cNvPr>
          <p:cNvSpPr/>
          <p:nvPr/>
        </p:nvSpPr>
        <p:spPr>
          <a:xfrm>
            <a:off x="3255273" y="1108320"/>
            <a:ext cx="1360851" cy="404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Sensing</a:t>
            </a:r>
          </a:p>
        </p:txBody>
      </p:sp>
      <p:sp>
        <p:nvSpPr>
          <p:cNvPr id="17" name="Up-Down Arrow 8">
            <a:extLst>
              <a:ext uri="{FF2B5EF4-FFF2-40B4-BE49-F238E27FC236}">
                <a16:creationId xmlns:a16="http://schemas.microsoft.com/office/drawing/2014/main" id="{760B949A-1233-4D87-6984-A18F5A562472}"/>
              </a:ext>
            </a:extLst>
          </p:cNvPr>
          <p:cNvSpPr/>
          <p:nvPr/>
        </p:nvSpPr>
        <p:spPr>
          <a:xfrm>
            <a:off x="3694429" y="1547395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pic>
        <p:nvPicPr>
          <p:cNvPr id="3074" name="Picture 2" descr="A group of people with devices in hand working together symbolizing  networking and communication team collaboration illustration 5604546 Vector  Art at Vecteezy">
            <a:extLst>
              <a:ext uri="{FF2B5EF4-FFF2-40B4-BE49-F238E27FC236}">
                <a16:creationId xmlns:a16="http://schemas.microsoft.com/office/drawing/2014/main" id="{E02DEC91-9713-80FC-0CF0-CC34E70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59" y="1558542"/>
            <a:ext cx="1110611" cy="6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-Down Arrow 8">
            <a:extLst>
              <a:ext uri="{FF2B5EF4-FFF2-40B4-BE49-F238E27FC236}">
                <a16:creationId xmlns:a16="http://schemas.microsoft.com/office/drawing/2014/main" id="{7D63DA80-9918-DCC5-253C-4A0062760A2B}"/>
              </a:ext>
            </a:extLst>
          </p:cNvPr>
          <p:cNvSpPr/>
          <p:nvPr/>
        </p:nvSpPr>
        <p:spPr>
          <a:xfrm>
            <a:off x="6628241" y="919147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D3F9C94-F14C-0506-AA2E-274B7F1275D0}"/>
              </a:ext>
            </a:extLst>
          </p:cNvPr>
          <p:cNvSpPr/>
          <p:nvPr/>
        </p:nvSpPr>
        <p:spPr>
          <a:xfrm>
            <a:off x="6227762" y="507924"/>
            <a:ext cx="1368425" cy="35958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Feeling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124D2ADB-0FE4-7BF1-685B-5A92446C92F5}"/>
              </a:ext>
            </a:extLst>
          </p:cNvPr>
          <p:cNvSpPr/>
          <p:nvPr/>
        </p:nvSpPr>
        <p:spPr>
          <a:xfrm>
            <a:off x="6227762" y="2897988"/>
            <a:ext cx="1368425" cy="35958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198031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D1A665-6731-6594-F149-19BC397AE3A5}"/>
              </a:ext>
            </a:extLst>
          </p:cNvPr>
          <p:cNvSpPr/>
          <p:nvPr/>
        </p:nvSpPr>
        <p:spPr>
          <a:xfrm>
            <a:off x="1118507" y="1859318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4029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Learning depends on a large number of factors, many of which are specific to the individual person. </a:t>
            </a:r>
          </a:p>
          <a:p>
            <a:endParaRPr lang="en-GB" sz="2400" dirty="0"/>
          </a:p>
          <a:p>
            <a:r>
              <a:rPr lang="en-GB" sz="2400" dirty="0"/>
              <a:t>The individual learning style represents the particular set of strengths and preferences that an individual or group of people have in how they take in and process information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Isabel Myers and Katherine Briggs (mother-daughter team) expanded on Jung’s work by developing an instrument to help people identify their preferences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05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D1A665-6731-6594-F149-19BC397AE3A5}"/>
              </a:ext>
            </a:extLst>
          </p:cNvPr>
          <p:cNvSpPr/>
          <p:nvPr/>
        </p:nvSpPr>
        <p:spPr>
          <a:xfrm>
            <a:off x="1118507" y="332895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10460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D91FCA-3858-18FF-9F57-4FFB808CFB8D}"/>
              </a:ext>
            </a:extLst>
          </p:cNvPr>
          <p:cNvSpPr/>
          <p:nvPr/>
        </p:nvSpPr>
        <p:spPr>
          <a:xfrm>
            <a:off x="4629149" y="0"/>
            <a:ext cx="451485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E0B77-BD66-F3FC-F899-81D795E26B26}"/>
              </a:ext>
            </a:extLst>
          </p:cNvPr>
          <p:cNvSpPr/>
          <p:nvPr/>
        </p:nvSpPr>
        <p:spPr>
          <a:xfrm>
            <a:off x="0" y="0"/>
            <a:ext cx="451485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0" name="Picture 4" descr="Katherine Briggs (R) and her daughter Isabel Myers-Briggs (L) in an undated photo.">
            <a:extLst>
              <a:ext uri="{FF2B5EF4-FFF2-40B4-BE49-F238E27FC236}">
                <a16:creationId xmlns:a16="http://schemas.microsoft.com/office/drawing/2014/main" id="{DBAAFDE6-9831-1AF6-A11E-43DED2EB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5" y="0"/>
            <a:ext cx="78120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6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D91FCA-3858-18FF-9F57-4FFB808CFB8D}"/>
              </a:ext>
            </a:extLst>
          </p:cNvPr>
          <p:cNvSpPr/>
          <p:nvPr/>
        </p:nvSpPr>
        <p:spPr>
          <a:xfrm>
            <a:off x="4629149" y="0"/>
            <a:ext cx="451485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E0B77-BD66-F3FC-F899-81D795E26B26}"/>
              </a:ext>
            </a:extLst>
          </p:cNvPr>
          <p:cNvSpPr/>
          <p:nvPr/>
        </p:nvSpPr>
        <p:spPr>
          <a:xfrm>
            <a:off x="0" y="0"/>
            <a:ext cx="451485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0" name="Picture 4" descr="Katherine Briggs (R) and her daughter Isabel Myers-Briggs (L) in an undated photo.">
            <a:extLst>
              <a:ext uri="{FF2B5EF4-FFF2-40B4-BE49-F238E27FC236}">
                <a16:creationId xmlns:a16="http://schemas.microsoft.com/office/drawing/2014/main" id="{DBAAFDE6-9831-1AF6-A11E-43DED2EB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5" y="0"/>
            <a:ext cx="78120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2AB2BF-7893-3370-0FFD-3743DF43142E}"/>
              </a:ext>
            </a:extLst>
          </p:cNvPr>
          <p:cNvSpPr/>
          <p:nvPr/>
        </p:nvSpPr>
        <p:spPr>
          <a:xfrm>
            <a:off x="316062" y="3445329"/>
            <a:ext cx="4114800" cy="1600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b="1" dirty="0">
                <a:solidFill>
                  <a:schemeClr val="tx1"/>
                </a:solidFill>
              </a:rPr>
              <a:t>Isabel Briggs Myers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Born: October 18, 1897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Born in Washington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Died: May 5, 1980</a:t>
            </a:r>
            <a:endParaRPr lang="en-IE" sz="18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12DE0E-65BF-3AB1-6F4E-B652C03EF1DF}"/>
              </a:ext>
            </a:extLst>
          </p:cNvPr>
          <p:cNvSpPr/>
          <p:nvPr/>
        </p:nvSpPr>
        <p:spPr>
          <a:xfrm>
            <a:off x="4780795" y="3445329"/>
            <a:ext cx="4114800" cy="1600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b="1" dirty="0">
                <a:solidFill>
                  <a:schemeClr val="tx1"/>
                </a:solidFill>
              </a:rPr>
              <a:t>Katharine Cook Briggs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Born: January 3, 1875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Born in Pennsylvania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Died: July 10, 1968</a:t>
            </a:r>
            <a:endParaRPr lang="en-IE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4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atch Land Girls - Series 2 | Prime Video">
            <a:extLst>
              <a:ext uri="{FF2B5EF4-FFF2-40B4-BE49-F238E27FC236}">
                <a16:creationId xmlns:a16="http://schemas.microsoft.com/office/drawing/2014/main" id="{C7041551-EC25-797B-D771-4AC9FEAA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55" y="2179958"/>
            <a:ext cx="2473779" cy="18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D0AFD9A-BE2A-9914-097C-88FC34B6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50647"/>
            <a:ext cx="2654754" cy="20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7D2A1FF-9CA2-7902-9384-4DF48BE9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10" y="1496503"/>
            <a:ext cx="3274231" cy="25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osie the Riveter History: See 15 WWII Photos of Women Working | Time">
            <a:extLst>
              <a:ext uri="{FF2B5EF4-FFF2-40B4-BE49-F238E27FC236}">
                <a16:creationId xmlns:a16="http://schemas.microsoft.com/office/drawing/2014/main" id="{A1CA9A81-EE47-9468-57D9-A95727B9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55" y="119784"/>
            <a:ext cx="2473779" cy="19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Then and Now - The 1940's | COFCO">
            <a:extLst>
              <a:ext uri="{FF2B5EF4-FFF2-40B4-BE49-F238E27FC236}">
                <a16:creationId xmlns:a16="http://schemas.microsoft.com/office/drawing/2014/main" id="{E3F97465-2160-1978-13CF-A8744DE6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8" y="2171826"/>
            <a:ext cx="2654753" cy="18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98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6B23B43-F6AF-76C8-AB8C-20A583F32EB6}"/>
              </a:ext>
            </a:extLst>
          </p:cNvPr>
          <p:cNvSpPr/>
          <p:nvPr/>
        </p:nvSpPr>
        <p:spPr>
          <a:xfrm>
            <a:off x="3222616" y="3508848"/>
            <a:ext cx="1360851" cy="4045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Intuiting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D21238B-6247-3914-B144-953D38070057}"/>
              </a:ext>
            </a:extLst>
          </p:cNvPr>
          <p:cNvSpPr/>
          <p:nvPr/>
        </p:nvSpPr>
        <p:spPr>
          <a:xfrm>
            <a:off x="3255273" y="1108320"/>
            <a:ext cx="1360851" cy="404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Sensing</a:t>
            </a:r>
          </a:p>
        </p:txBody>
      </p:sp>
      <p:sp>
        <p:nvSpPr>
          <p:cNvPr id="17" name="Up-Down Arrow 8">
            <a:extLst>
              <a:ext uri="{FF2B5EF4-FFF2-40B4-BE49-F238E27FC236}">
                <a16:creationId xmlns:a16="http://schemas.microsoft.com/office/drawing/2014/main" id="{760B949A-1233-4D87-6984-A18F5A562472}"/>
              </a:ext>
            </a:extLst>
          </p:cNvPr>
          <p:cNvSpPr/>
          <p:nvPr/>
        </p:nvSpPr>
        <p:spPr>
          <a:xfrm>
            <a:off x="3694429" y="1547395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pic>
        <p:nvPicPr>
          <p:cNvPr id="3074" name="Picture 2" descr="A group of people with devices in hand working together symbolizing  networking and communication team collaboration illustration 5604546 Vector  Art at Vecteezy">
            <a:extLst>
              <a:ext uri="{FF2B5EF4-FFF2-40B4-BE49-F238E27FC236}">
                <a16:creationId xmlns:a16="http://schemas.microsoft.com/office/drawing/2014/main" id="{E02DEC91-9713-80FC-0CF0-CC34E70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95" y="1558542"/>
            <a:ext cx="1110611" cy="6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-Down Arrow 8">
            <a:extLst>
              <a:ext uri="{FF2B5EF4-FFF2-40B4-BE49-F238E27FC236}">
                <a16:creationId xmlns:a16="http://schemas.microsoft.com/office/drawing/2014/main" id="{7D63DA80-9918-DCC5-253C-4A0062760A2B}"/>
              </a:ext>
            </a:extLst>
          </p:cNvPr>
          <p:cNvSpPr/>
          <p:nvPr/>
        </p:nvSpPr>
        <p:spPr>
          <a:xfrm>
            <a:off x="6620077" y="919147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5858AFE0-3828-5CD7-83C9-854D5C7272F3}"/>
              </a:ext>
            </a:extLst>
          </p:cNvPr>
          <p:cNvSpPr/>
          <p:nvPr/>
        </p:nvSpPr>
        <p:spPr>
          <a:xfrm>
            <a:off x="6350228" y="507924"/>
            <a:ext cx="1077375" cy="35958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Feeling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034CCD46-3935-BE64-EA3E-18F94E44B7DE}"/>
              </a:ext>
            </a:extLst>
          </p:cNvPr>
          <p:cNvSpPr/>
          <p:nvPr/>
        </p:nvSpPr>
        <p:spPr>
          <a:xfrm>
            <a:off x="6350228" y="2897988"/>
            <a:ext cx="1077375" cy="35958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Thinking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EE1F283-5EE2-7EE5-EEE9-5EF224F756F2}"/>
              </a:ext>
            </a:extLst>
          </p:cNvPr>
          <p:cNvSpPr/>
          <p:nvPr/>
        </p:nvSpPr>
        <p:spPr>
          <a:xfrm>
            <a:off x="253093" y="171450"/>
            <a:ext cx="2163536" cy="677828"/>
          </a:xfrm>
          <a:prstGeom prst="round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JUNG</a:t>
            </a:r>
            <a:endParaRPr lang="en-IE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67DC1D-7CA4-3D8A-BA7B-D3E0988D69C1}"/>
              </a:ext>
            </a:extLst>
          </p:cNvPr>
          <p:cNvGrpSpPr>
            <a:grpSpLocks/>
          </p:cNvGrpSpPr>
          <p:nvPr/>
        </p:nvGrpSpPr>
        <p:grpSpPr bwMode="auto">
          <a:xfrm>
            <a:off x="814587" y="371549"/>
            <a:ext cx="7704135" cy="3689731"/>
            <a:chOff x="899592" y="2564904"/>
            <a:chExt cx="7704856" cy="3816424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342923AF-6E49-369C-0016-EF981277F01C}"/>
                </a:ext>
              </a:extLst>
            </p:cNvPr>
            <p:cNvSpPr/>
            <p:nvPr/>
          </p:nvSpPr>
          <p:spPr>
            <a:xfrm>
              <a:off x="3419189" y="3788890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sp>
          <p:nvSpPr>
            <p:cNvPr id="10" name="Right Arrow 21">
              <a:extLst>
                <a:ext uri="{FF2B5EF4-FFF2-40B4-BE49-F238E27FC236}">
                  <a16:creationId xmlns:a16="http://schemas.microsoft.com/office/drawing/2014/main" id="{E20A0DD9-FCE1-0B1B-C7C0-7F33CBB7F994}"/>
                </a:ext>
              </a:extLst>
            </p:cNvPr>
            <p:cNvSpPr/>
            <p:nvPr/>
          </p:nvSpPr>
          <p:spPr>
            <a:xfrm>
              <a:off x="3419189" y="4509629"/>
              <a:ext cx="1657505" cy="64771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2C7E4C-A2AD-2D16-FD0C-D169B3A2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312368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05CB2-5B2A-960D-8DF7-918178AF8DC9}"/>
                </a:ext>
              </a:extLst>
            </p:cNvPr>
            <p:cNvSpPr/>
            <p:nvPr/>
          </p:nvSpPr>
          <p:spPr>
            <a:xfrm>
              <a:off x="899592" y="2564904"/>
              <a:ext cx="7488936" cy="381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IE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DA5A5D88-C951-50E9-962B-6856155249F7}"/>
                </a:ext>
              </a:extLst>
            </p:cNvPr>
            <p:cNvSpPr/>
            <p:nvPr/>
          </p:nvSpPr>
          <p:spPr>
            <a:xfrm>
              <a:off x="971036" y="3357081"/>
              <a:ext cx="2592630" cy="287978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IE" sz="2000" b="1" dirty="0">
                  <a:solidFill>
                    <a:schemeClr val="tx1"/>
                  </a:solidFill>
                </a:rPr>
                <a:t>Environment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8F8CAF9-FE05-EE30-6D47-B9C74472D005}"/>
                </a:ext>
              </a:extLst>
            </p:cNvPr>
            <p:cNvSpPr txBox="1"/>
            <p:nvPr/>
          </p:nvSpPr>
          <p:spPr>
            <a:xfrm rot="5400000">
              <a:off x="4608004" y="4185084"/>
              <a:ext cx="2592288" cy="936104"/>
            </a:xfrm>
            <a:prstGeom prst="rect">
              <a:avLst/>
            </a:prstGeom>
            <a:noFill/>
          </p:spPr>
          <p:txBody>
            <a:bodyPr spcFirstLastPara="1" vert="wordArtVert" wrap="none" numCol="1">
              <a:prstTxWarp prst="textArchDown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IE" sz="2800" b="1" dirty="0">
                  <a:latin typeface="Helvetica" pitchFamily="34" charset="0"/>
                </a:rPr>
                <a:t>Senses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A9AB9BE-E317-3C12-F873-06BE8FB94393}"/>
              </a:ext>
            </a:extLst>
          </p:cNvPr>
          <p:cNvSpPr/>
          <p:nvPr/>
        </p:nvSpPr>
        <p:spPr>
          <a:xfrm>
            <a:off x="5976144" y="1311275"/>
            <a:ext cx="1871663" cy="1152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8FAE8D8C-8CEC-F613-94CF-02F3433C52C1}"/>
              </a:ext>
            </a:extLst>
          </p:cNvPr>
          <p:cNvSpPr/>
          <p:nvPr/>
        </p:nvSpPr>
        <p:spPr>
          <a:xfrm>
            <a:off x="5480844" y="1600200"/>
            <a:ext cx="782638" cy="6477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C0DC2AF0-EA34-92BB-F462-0BC1F7BCBF1A}"/>
              </a:ext>
            </a:extLst>
          </p:cNvPr>
          <p:cNvSpPr/>
          <p:nvPr/>
        </p:nvSpPr>
        <p:spPr bwMode="auto">
          <a:xfrm>
            <a:off x="3118756" y="2948527"/>
            <a:ext cx="1872007" cy="62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145A-A3DA-E4D0-6EB4-9264D0DA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0" y="1514475"/>
            <a:ext cx="1930400" cy="1466850"/>
          </a:xfrm>
          <a:prstGeom prst="rect">
            <a:avLst/>
          </a:prstGeom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6B23B43-F6AF-76C8-AB8C-20A583F32EB6}"/>
              </a:ext>
            </a:extLst>
          </p:cNvPr>
          <p:cNvSpPr/>
          <p:nvPr/>
        </p:nvSpPr>
        <p:spPr>
          <a:xfrm>
            <a:off x="3222616" y="3508848"/>
            <a:ext cx="1360851" cy="4045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Intuiting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D21238B-6247-3914-B144-953D38070057}"/>
              </a:ext>
            </a:extLst>
          </p:cNvPr>
          <p:cNvSpPr/>
          <p:nvPr/>
        </p:nvSpPr>
        <p:spPr>
          <a:xfrm>
            <a:off x="3255273" y="1108320"/>
            <a:ext cx="1360851" cy="4045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Sensing</a:t>
            </a:r>
          </a:p>
        </p:txBody>
      </p:sp>
      <p:sp>
        <p:nvSpPr>
          <p:cNvPr id="17" name="Up-Down Arrow 8">
            <a:extLst>
              <a:ext uri="{FF2B5EF4-FFF2-40B4-BE49-F238E27FC236}">
                <a16:creationId xmlns:a16="http://schemas.microsoft.com/office/drawing/2014/main" id="{760B949A-1233-4D87-6984-A18F5A562472}"/>
              </a:ext>
            </a:extLst>
          </p:cNvPr>
          <p:cNvSpPr/>
          <p:nvPr/>
        </p:nvSpPr>
        <p:spPr>
          <a:xfrm>
            <a:off x="3694429" y="1547395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pic>
        <p:nvPicPr>
          <p:cNvPr id="3074" name="Picture 2" descr="A group of people with devices in hand working together symbolizing  networking and communication team collaboration illustration 5604546 Vector  Art at Vecteezy">
            <a:extLst>
              <a:ext uri="{FF2B5EF4-FFF2-40B4-BE49-F238E27FC236}">
                <a16:creationId xmlns:a16="http://schemas.microsoft.com/office/drawing/2014/main" id="{E02DEC91-9713-80FC-0CF0-CC34E70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17" y="1558542"/>
            <a:ext cx="1110611" cy="6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-Down Arrow 8">
            <a:extLst>
              <a:ext uri="{FF2B5EF4-FFF2-40B4-BE49-F238E27FC236}">
                <a16:creationId xmlns:a16="http://schemas.microsoft.com/office/drawing/2014/main" id="{7D63DA80-9918-DCC5-253C-4A0062760A2B}"/>
              </a:ext>
            </a:extLst>
          </p:cNvPr>
          <p:cNvSpPr/>
          <p:nvPr/>
        </p:nvSpPr>
        <p:spPr>
          <a:xfrm>
            <a:off x="6154713" y="919147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D3F9C94-F14C-0506-AA2E-274B7F1275D0}"/>
              </a:ext>
            </a:extLst>
          </p:cNvPr>
          <p:cNvSpPr/>
          <p:nvPr/>
        </p:nvSpPr>
        <p:spPr>
          <a:xfrm>
            <a:off x="5786891" y="507924"/>
            <a:ext cx="1077375" cy="35958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Feeling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124D2ADB-0FE4-7BF1-685B-5A92446C92F5}"/>
              </a:ext>
            </a:extLst>
          </p:cNvPr>
          <p:cNvSpPr/>
          <p:nvPr/>
        </p:nvSpPr>
        <p:spPr>
          <a:xfrm>
            <a:off x="5678689" y="2873872"/>
            <a:ext cx="1077375" cy="35958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Thinking</a:t>
            </a:r>
          </a:p>
        </p:txBody>
      </p:sp>
      <p:sp>
        <p:nvSpPr>
          <p:cNvPr id="31" name="Up-Down Arrow 8">
            <a:extLst>
              <a:ext uri="{FF2B5EF4-FFF2-40B4-BE49-F238E27FC236}">
                <a16:creationId xmlns:a16="http://schemas.microsoft.com/office/drawing/2014/main" id="{57FE1646-570D-628F-E45F-E5863639F697}"/>
              </a:ext>
            </a:extLst>
          </p:cNvPr>
          <p:cNvSpPr/>
          <p:nvPr/>
        </p:nvSpPr>
        <p:spPr>
          <a:xfrm>
            <a:off x="7108350" y="849814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EA9B2065-EB88-32D0-A4F2-33C203BF4132}"/>
              </a:ext>
            </a:extLst>
          </p:cNvPr>
          <p:cNvSpPr/>
          <p:nvPr/>
        </p:nvSpPr>
        <p:spPr>
          <a:xfrm>
            <a:off x="6913253" y="480711"/>
            <a:ext cx="1077375" cy="35958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Introvert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0879C887-C335-A188-4BAD-EBABC0733225}"/>
              </a:ext>
            </a:extLst>
          </p:cNvPr>
          <p:cNvSpPr/>
          <p:nvPr/>
        </p:nvSpPr>
        <p:spPr>
          <a:xfrm>
            <a:off x="6813808" y="2871305"/>
            <a:ext cx="1136609" cy="35958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Extrovert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8BF5FC2E-07CC-3EED-2A7B-902E6F82EECE}"/>
              </a:ext>
            </a:extLst>
          </p:cNvPr>
          <p:cNvSpPr/>
          <p:nvPr/>
        </p:nvSpPr>
        <p:spPr>
          <a:xfrm>
            <a:off x="8037517" y="488875"/>
            <a:ext cx="1077375" cy="35958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Judger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D4C3C054-54D8-A8EF-518D-5C6EDADB6AA5}"/>
              </a:ext>
            </a:extLst>
          </p:cNvPr>
          <p:cNvSpPr/>
          <p:nvPr/>
        </p:nvSpPr>
        <p:spPr>
          <a:xfrm>
            <a:off x="7970456" y="2871305"/>
            <a:ext cx="1136609" cy="35958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 sz="1600" b="1" dirty="0">
                <a:solidFill>
                  <a:schemeClr val="tx1"/>
                </a:solidFill>
              </a:rPr>
              <a:t>Perceiver</a:t>
            </a:r>
          </a:p>
        </p:txBody>
      </p:sp>
      <p:sp>
        <p:nvSpPr>
          <p:cNvPr id="38" name="Up-Down Arrow 8">
            <a:extLst>
              <a:ext uri="{FF2B5EF4-FFF2-40B4-BE49-F238E27FC236}">
                <a16:creationId xmlns:a16="http://schemas.microsoft.com/office/drawing/2014/main" id="{EA7AC662-144F-778C-6791-FAA8DC400EAB}"/>
              </a:ext>
            </a:extLst>
          </p:cNvPr>
          <p:cNvSpPr/>
          <p:nvPr/>
        </p:nvSpPr>
        <p:spPr>
          <a:xfrm>
            <a:off x="8208547" y="881119"/>
            <a:ext cx="573738" cy="191512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D6F3410-B461-1955-0FE8-B5BB91FDBC8D}"/>
              </a:ext>
            </a:extLst>
          </p:cNvPr>
          <p:cNvSpPr/>
          <p:nvPr/>
        </p:nvSpPr>
        <p:spPr>
          <a:xfrm>
            <a:off x="253093" y="171450"/>
            <a:ext cx="2163536" cy="677828"/>
          </a:xfrm>
          <a:prstGeom prst="round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MBTI</a:t>
            </a:r>
            <a:endParaRPr lang="en-IE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4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7D931D-2575-8AB8-9108-837A0FD745F0}"/>
              </a:ext>
            </a:extLst>
          </p:cNvPr>
          <p:cNvSpPr/>
          <p:nvPr/>
        </p:nvSpPr>
        <p:spPr>
          <a:xfrm>
            <a:off x="264276" y="1186235"/>
            <a:ext cx="2100140" cy="8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4CD7FF-5801-AFE3-2ACF-DAC87F0A5A0B}"/>
              </a:ext>
            </a:extLst>
          </p:cNvPr>
          <p:cNvSpPr/>
          <p:nvPr/>
        </p:nvSpPr>
        <p:spPr>
          <a:xfrm>
            <a:off x="264275" y="2051857"/>
            <a:ext cx="2100140" cy="8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252CE1-748B-EBDF-76BE-13366B666CA5}"/>
              </a:ext>
            </a:extLst>
          </p:cNvPr>
          <p:cNvSpPr/>
          <p:nvPr/>
        </p:nvSpPr>
        <p:spPr>
          <a:xfrm>
            <a:off x="264276" y="2918983"/>
            <a:ext cx="2100140" cy="8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15CCD6-FDB5-0E9A-72C9-ABDF202B5C96}"/>
              </a:ext>
            </a:extLst>
          </p:cNvPr>
          <p:cNvSpPr/>
          <p:nvPr/>
        </p:nvSpPr>
        <p:spPr>
          <a:xfrm>
            <a:off x="264276" y="3784397"/>
            <a:ext cx="2100140" cy="8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981505-734C-46C3-86AE-52B609C8005F}"/>
              </a:ext>
            </a:extLst>
          </p:cNvPr>
          <p:cNvGrpSpPr/>
          <p:nvPr/>
        </p:nvGrpSpPr>
        <p:grpSpPr>
          <a:xfrm>
            <a:off x="2498273" y="1045125"/>
            <a:ext cx="6392635" cy="3747312"/>
            <a:chOff x="1502230" y="849278"/>
            <a:chExt cx="6628981" cy="4039535"/>
          </a:xfrm>
        </p:grpSpPr>
        <p:pic>
          <p:nvPicPr>
            <p:cNvPr id="10246" name="Picture 6" descr="Get to Know What is MBTI and 16 Personality Types">
              <a:extLst>
                <a:ext uri="{FF2B5EF4-FFF2-40B4-BE49-F238E27FC236}">
                  <a16:creationId xmlns:a16="http://schemas.microsoft.com/office/drawing/2014/main" id="{97981694-EA77-A53F-BD8E-C184182F5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230" y="849278"/>
              <a:ext cx="6628981" cy="4039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B6918F-E576-C7E0-EB77-937AC7A0FD27}"/>
                </a:ext>
              </a:extLst>
            </p:cNvPr>
            <p:cNvSpPr/>
            <p:nvPr/>
          </p:nvSpPr>
          <p:spPr>
            <a:xfrm>
              <a:off x="1502230" y="1012371"/>
              <a:ext cx="6555920" cy="9307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23EF55-AE83-5839-017C-2CDB6932B82B}"/>
                </a:ext>
              </a:extLst>
            </p:cNvPr>
            <p:cNvSpPr/>
            <p:nvPr/>
          </p:nvSpPr>
          <p:spPr>
            <a:xfrm>
              <a:off x="1502230" y="1945628"/>
              <a:ext cx="6555920" cy="9307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DB03DC-8821-684D-BBF8-B96981CAE921}"/>
                </a:ext>
              </a:extLst>
            </p:cNvPr>
            <p:cNvSpPr/>
            <p:nvPr/>
          </p:nvSpPr>
          <p:spPr>
            <a:xfrm>
              <a:off x="1502230" y="2876357"/>
              <a:ext cx="6555920" cy="9307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CE0CF2-A75B-522F-680A-0F2854403555}"/>
                </a:ext>
              </a:extLst>
            </p:cNvPr>
            <p:cNvSpPr/>
            <p:nvPr/>
          </p:nvSpPr>
          <p:spPr>
            <a:xfrm>
              <a:off x="1502230" y="3809614"/>
              <a:ext cx="6555920" cy="9307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3EDCF0C-AF86-DA0A-5D5D-12F9DEB22BED}"/>
              </a:ext>
            </a:extLst>
          </p:cNvPr>
          <p:cNvSpPr/>
          <p:nvPr/>
        </p:nvSpPr>
        <p:spPr>
          <a:xfrm>
            <a:off x="269416" y="1155596"/>
            <a:ext cx="18117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we are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energized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E2050-E0D1-CD7E-4F42-FE25668BFF28}"/>
              </a:ext>
            </a:extLst>
          </p:cNvPr>
          <p:cNvSpPr/>
          <p:nvPr/>
        </p:nvSpPr>
        <p:spPr>
          <a:xfrm>
            <a:off x="269415" y="2046960"/>
            <a:ext cx="17427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we 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ather data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7DEBB5-A68A-A35E-A2DE-39B4A96196AC}"/>
              </a:ext>
            </a:extLst>
          </p:cNvPr>
          <p:cNvSpPr/>
          <p:nvPr/>
        </p:nvSpPr>
        <p:spPr>
          <a:xfrm>
            <a:off x="244925" y="2880180"/>
            <a:ext cx="21194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we make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FEBB0-E2D7-0C4F-77F2-A8771470FE5C}"/>
              </a:ext>
            </a:extLst>
          </p:cNvPr>
          <p:cNvSpPr/>
          <p:nvPr/>
        </p:nvSpPr>
        <p:spPr>
          <a:xfrm>
            <a:off x="269417" y="3787872"/>
            <a:ext cx="19495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we 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pproach life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2F8D03-ED9E-FE01-8A22-4E7668413129}"/>
              </a:ext>
            </a:extLst>
          </p:cNvPr>
          <p:cNvSpPr/>
          <p:nvPr/>
        </p:nvSpPr>
        <p:spPr>
          <a:xfrm>
            <a:off x="1118507" y="332895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91070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1" y="1029210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BBF175-84A6-0E76-8BC9-1524A738A127}"/>
              </a:ext>
            </a:extLst>
          </p:cNvPr>
          <p:cNvSpPr/>
          <p:nvPr/>
        </p:nvSpPr>
        <p:spPr>
          <a:xfrm>
            <a:off x="1118507" y="332895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2271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1" y="1029210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9C21098-4933-D6B1-0C47-17BFB83FAC8D}"/>
              </a:ext>
            </a:extLst>
          </p:cNvPr>
          <p:cNvSpPr/>
          <p:nvPr/>
        </p:nvSpPr>
        <p:spPr>
          <a:xfrm>
            <a:off x="1265464" y="1122208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03D9E-8DBC-531A-6673-06E0712F7ED4}"/>
              </a:ext>
            </a:extLst>
          </p:cNvPr>
          <p:cNvSpPr/>
          <p:nvPr/>
        </p:nvSpPr>
        <p:spPr>
          <a:xfrm>
            <a:off x="569311" y="1358971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39933-9B03-0B10-D049-B06E733B6891}"/>
              </a:ext>
            </a:extLst>
          </p:cNvPr>
          <p:cNvSpPr/>
          <p:nvPr/>
        </p:nvSpPr>
        <p:spPr>
          <a:xfrm>
            <a:off x="459506" y="2844870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A9E8A81-B19E-D738-B19A-320A81FA67FA}"/>
              </a:ext>
            </a:extLst>
          </p:cNvPr>
          <p:cNvSpPr/>
          <p:nvPr/>
        </p:nvSpPr>
        <p:spPr>
          <a:xfrm>
            <a:off x="1265464" y="263706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209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1" y="1029210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9C21098-4933-D6B1-0C47-17BFB83FAC8D}"/>
              </a:ext>
            </a:extLst>
          </p:cNvPr>
          <p:cNvSpPr/>
          <p:nvPr/>
        </p:nvSpPr>
        <p:spPr>
          <a:xfrm>
            <a:off x="1265464" y="1122208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03D9E-8DBC-531A-6673-06E0712F7ED4}"/>
              </a:ext>
            </a:extLst>
          </p:cNvPr>
          <p:cNvSpPr/>
          <p:nvPr/>
        </p:nvSpPr>
        <p:spPr>
          <a:xfrm>
            <a:off x="569311" y="1358971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39933-9B03-0B10-D049-B06E733B6891}"/>
              </a:ext>
            </a:extLst>
          </p:cNvPr>
          <p:cNvSpPr/>
          <p:nvPr/>
        </p:nvSpPr>
        <p:spPr>
          <a:xfrm>
            <a:off x="459506" y="2844870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A9E8A81-B19E-D738-B19A-320A81FA67FA}"/>
              </a:ext>
            </a:extLst>
          </p:cNvPr>
          <p:cNvSpPr/>
          <p:nvPr/>
        </p:nvSpPr>
        <p:spPr>
          <a:xfrm>
            <a:off x="1265464" y="263706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6C1711E-3B3B-E093-1B83-CD47574043EF}"/>
              </a:ext>
            </a:extLst>
          </p:cNvPr>
          <p:cNvSpPr/>
          <p:nvPr/>
        </p:nvSpPr>
        <p:spPr>
          <a:xfrm rot="5400000">
            <a:off x="3045277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1FF73D2-A518-C287-4E6C-21EFCDDE3FB4}"/>
              </a:ext>
            </a:extLst>
          </p:cNvPr>
          <p:cNvSpPr/>
          <p:nvPr/>
        </p:nvSpPr>
        <p:spPr>
          <a:xfrm rot="5400000">
            <a:off x="5692362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7324E-2231-80EE-6522-DA54287EDED8}"/>
              </a:ext>
            </a:extLst>
          </p:cNvPr>
          <p:cNvSpPr/>
          <p:nvPr/>
        </p:nvSpPr>
        <p:spPr>
          <a:xfrm>
            <a:off x="2644507" y="128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7FE26-A2CC-8B9E-919C-B66DCC694627}"/>
              </a:ext>
            </a:extLst>
          </p:cNvPr>
          <p:cNvSpPr/>
          <p:nvPr/>
        </p:nvSpPr>
        <p:spPr>
          <a:xfrm>
            <a:off x="5266952" y="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2581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The most commonly accepted definition is by Keefe (1979) who defines it as "</a:t>
            </a:r>
            <a:r>
              <a:rPr lang="en-GB" sz="2400" i="1" dirty="0"/>
              <a:t>the composite of characteristic cognitive, affective, and physiological factors that serve as relatively stable indicators of how a learner perceives, interacts with, and responds to the learning environment</a:t>
            </a:r>
            <a:r>
              <a:rPr lang="en-GB" sz="2400" dirty="0"/>
              <a:t>.“</a:t>
            </a:r>
          </a:p>
          <a:p>
            <a:endParaRPr lang="en-GB" sz="1400" dirty="0"/>
          </a:p>
          <a:p>
            <a:r>
              <a:rPr lang="en-GB" sz="1400" dirty="0"/>
              <a:t>Keefe, J.W. (1979) “Learning Style: An Overview" in NASSP's Student Learning Styles: </a:t>
            </a:r>
            <a:r>
              <a:rPr lang="en-GB" sz="1400" dirty="0" err="1"/>
              <a:t>Diagonosing</a:t>
            </a:r>
            <a:r>
              <a:rPr lang="en-GB" sz="1400" dirty="0"/>
              <a:t> and Prescribing Programs” (pp. 1-17), Reston, VA: National Association of Secondary Schools.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96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1" y="1029210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9C21098-4933-D6B1-0C47-17BFB83FAC8D}"/>
              </a:ext>
            </a:extLst>
          </p:cNvPr>
          <p:cNvSpPr/>
          <p:nvPr/>
        </p:nvSpPr>
        <p:spPr>
          <a:xfrm>
            <a:off x="1265464" y="1122208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03D9E-8DBC-531A-6673-06E0712F7ED4}"/>
              </a:ext>
            </a:extLst>
          </p:cNvPr>
          <p:cNvSpPr/>
          <p:nvPr/>
        </p:nvSpPr>
        <p:spPr>
          <a:xfrm>
            <a:off x="569311" y="1358971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39933-9B03-0B10-D049-B06E733B6891}"/>
              </a:ext>
            </a:extLst>
          </p:cNvPr>
          <p:cNvSpPr/>
          <p:nvPr/>
        </p:nvSpPr>
        <p:spPr>
          <a:xfrm>
            <a:off x="459506" y="2844870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A9E8A81-B19E-D738-B19A-320A81FA67FA}"/>
              </a:ext>
            </a:extLst>
          </p:cNvPr>
          <p:cNvSpPr/>
          <p:nvPr/>
        </p:nvSpPr>
        <p:spPr>
          <a:xfrm>
            <a:off x="1265464" y="263706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6C1711E-3B3B-E093-1B83-CD47574043EF}"/>
              </a:ext>
            </a:extLst>
          </p:cNvPr>
          <p:cNvSpPr/>
          <p:nvPr/>
        </p:nvSpPr>
        <p:spPr>
          <a:xfrm rot="5400000">
            <a:off x="3045277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1FF73D2-A518-C287-4E6C-21EFCDDE3FB4}"/>
              </a:ext>
            </a:extLst>
          </p:cNvPr>
          <p:cNvSpPr/>
          <p:nvPr/>
        </p:nvSpPr>
        <p:spPr>
          <a:xfrm rot="5400000">
            <a:off x="5692362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7324E-2231-80EE-6522-DA54287EDED8}"/>
              </a:ext>
            </a:extLst>
          </p:cNvPr>
          <p:cNvSpPr/>
          <p:nvPr/>
        </p:nvSpPr>
        <p:spPr>
          <a:xfrm>
            <a:off x="2644507" y="128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7FE26-A2CC-8B9E-919C-B66DCC694627}"/>
              </a:ext>
            </a:extLst>
          </p:cNvPr>
          <p:cNvSpPr/>
          <p:nvPr/>
        </p:nvSpPr>
        <p:spPr>
          <a:xfrm>
            <a:off x="5266952" y="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387C5DB-757A-0E48-1545-856E5E6F5B2F}"/>
              </a:ext>
            </a:extLst>
          </p:cNvPr>
          <p:cNvSpPr/>
          <p:nvPr/>
        </p:nvSpPr>
        <p:spPr>
          <a:xfrm rot="10800000">
            <a:off x="7377793" y="187963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0745A-F3BA-3ABA-C0CF-D24145653966}"/>
              </a:ext>
            </a:extLst>
          </p:cNvPr>
          <p:cNvSpPr/>
          <p:nvPr/>
        </p:nvSpPr>
        <p:spPr>
          <a:xfrm>
            <a:off x="8029866" y="2076663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8787B1-F3BA-54A6-175C-C0203475F943}"/>
              </a:ext>
            </a:extLst>
          </p:cNvPr>
          <p:cNvSpPr/>
          <p:nvPr/>
        </p:nvSpPr>
        <p:spPr>
          <a:xfrm>
            <a:off x="8067536" y="963001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570A0-2C2C-3C68-3839-32D60DDFDAA4}"/>
              </a:ext>
            </a:extLst>
          </p:cNvPr>
          <p:cNvSpPr/>
          <p:nvPr/>
        </p:nvSpPr>
        <p:spPr>
          <a:xfrm>
            <a:off x="8067536" y="319223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54DCAA0-7FFC-868A-1F35-25305B1A020C}"/>
              </a:ext>
            </a:extLst>
          </p:cNvPr>
          <p:cNvSpPr/>
          <p:nvPr/>
        </p:nvSpPr>
        <p:spPr>
          <a:xfrm rot="10800000">
            <a:off x="7377793" y="1029209"/>
            <a:ext cx="396262" cy="77216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17B34BC-EF72-B10D-3B2F-3D43AB915776}"/>
              </a:ext>
            </a:extLst>
          </p:cNvPr>
          <p:cNvSpPr/>
          <p:nvPr/>
        </p:nvSpPr>
        <p:spPr>
          <a:xfrm rot="10800000">
            <a:off x="7387612" y="3342126"/>
            <a:ext cx="396262" cy="77216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330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1" y="1029210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9C21098-4933-D6B1-0C47-17BFB83FAC8D}"/>
              </a:ext>
            </a:extLst>
          </p:cNvPr>
          <p:cNvSpPr/>
          <p:nvPr/>
        </p:nvSpPr>
        <p:spPr>
          <a:xfrm>
            <a:off x="1265464" y="1122208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03D9E-8DBC-531A-6673-06E0712F7ED4}"/>
              </a:ext>
            </a:extLst>
          </p:cNvPr>
          <p:cNvSpPr/>
          <p:nvPr/>
        </p:nvSpPr>
        <p:spPr>
          <a:xfrm>
            <a:off x="569311" y="1358971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39933-9B03-0B10-D049-B06E733B6891}"/>
              </a:ext>
            </a:extLst>
          </p:cNvPr>
          <p:cNvSpPr/>
          <p:nvPr/>
        </p:nvSpPr>
        <p:spPr>
          <a:xfrm>
            <a:off x="459506" y="2844870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A9E8A81-B19E-D738-B19A-320A81FA67FA}"/>
              </a:ext>
            </a:extLst>
          </p:cNvPr>
          <p:cNvSpPr/>
          <p:nvPr/>
        </p:nvSpPr>
        <p:spPr>
          <a:xfrm>
            <a:off x="1265464" y="263706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6C1711E-3B3B-E093-1B83-CD47574043EF}"/>
              </a:ext>
            </a:extLst>
          </p:cNvPr>
          <p:cNvSpPr/>
          <p:nvPr/>
        </p:nvSpPr>
        <p:spPr>
          <a:xfrm rot="5400000">
            <a:off x="3045277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1FF73D2-A518-C287-4E6C-21EFCDDE3FB4}"/>
              </a:ext>
            </a:extLst>
          </p:cNvPr>
          <p:cNvSpPr/>
          <p:nvPr/>
        </p:nvSpPr>
        <p:spPr>
          <a:xfrm rot="5400000">
            <a:off x="5692362" y="-504824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7324E-2231-80EE-6522-DA54287EDED8}"/>
              </a:ext>
            </a:extLst>
          </p:cNvPr>
          <p:cNvSpPr/>
          <p:nvPr/>
        </p:nvSpPr>
        <p:spPr>
          <a:xfrm>
            <a:off x="2644507" y="128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7FE26-A2CC-8B9E-919C-B66DCC694627}"/>
              </a:ext>
            </a:extLst>
          </p:cNvPr>
          <p:cNvSpPr/>
          <p:nvPr/>
        </p:nvSpPr>
        <p:spPr>
          <a:xfrm>
            <a:off x="5266952" y="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387C5DB-757A-0E48-1545-856E5E6F5B2F}"/>
              </a:ext>
            </a:extLst>
          </p:cNvPr>
          <p:cNvSpPr/>
          <p:nvPr/>
        </p:nvSpPr>
        <p:spPr>
          <a:xfrm rot="10800000">
            <a:off x="7377793" y="1879635"/>
            <a:ext cx="396262" cy="138422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0745A-F3BA-3ABA-C0CF-D24145653966}"/>
              </a:ext>
            </a:extLst>
          </p:cNvPr>
          <p:cNvSpPr/>
          <p:nvPr/>
        </p:nvSpPr>
        <p:spPr>
          <a:xfrm>
            <a:off x="8029866" y="2076663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8787B1-F3BA-54A6-175C-C0203475F943}"/>
              </a:ext>
            </a:extLst>
          </p:cNvPr>
          <p:cNvSpPr/>
          <p:nvPr/>
        </p:nvSpPr>
        <p:spPr>
          <a:xfrm>
            <a:off x="8067536" y="963001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570A0-2C2C-3C68-3839-32D60DDFDAA4}"/>
              </a:ext>
            </a:extLst>
          </p:cNvPr>
          <p:cNvSpPr/>
          <p:nvPr/>
        </p:nvSpPr>
        <p:spPr>
          <a:xfrm>
            <a:off x="8067536" y="3192238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54DCAA0-7FFC-868A-1F35-25305B1A020C}"/>
              </a:ext>
            </a:extLst>
          </p:cNvPr>
          <p:cNvSpPr/>
          <p:nvPr/>
        </p:nvSpPr>
        <p:spPr>
          <a:xfrm rot="10800000">
            <a:off x="7377793" y="1029209"/>
            <a:ext cx="396262" cy="77216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17B34BC-EF72-B10D-3B2F-3D43AB915776}"/>
              </a:ext>
            </a:extLst>
          </p:cNvPr>
          <p:cNvSpPr/>
          <p:nvPr/>
        </p:nvSpPr>
        <p:spPr>
          <a:xfrm rot="10800000">
            <a:off x="7387612" y="3342126"/>
            <a:ext cx="396262" cy="77216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1335797-FE83-86AB-845A-1D121BC21119}"/>
              </a:ext>
            </a:extLst>
          </p:cNvPr>
          <p:cNvSpPr/>
          <p:nvPr/>
        </p:nvSpPr>
        <p:spPr>
          <a:xfrm rot="16200000">
            <a:off x="4339316" y="3109997"/>
            <a:ext cx="383722" cy="25880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07A7395-EF44-9787-CBDB-9F575028D95C}"/>
              </a:ext>
            </a:extLst>
          </p:cNvPr>
          <p:cNvSpPr/>
          <p:nvPr/>
        </p:nvSpPr>
        <p:spPr>
          <a:xfrm rot="16200000">
            <a:off x="6353835" y="3771469"/>
            <a:ext cx="383722" cy="126513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E142A36-8623-C2D7-C28C-5F2FAFADCC0D}"/>
              </a:ext>
            </a:extLst>
          </p:cNvPr>
          <p:cNvSpPr/>
          <p:nvPr/>
        </p:nvSpPr>
        <p:spPr>
          <a:xfrm rot="16200000">
            <a:off x="2324797" y="3771469"/>
            <a:ext cx="383722" cy="1265133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7611B4-E577-094B-ECB5-63C82F9C41C8}"/>
              </a:ext>
            </a:extLst>
          </p:cNvPr>
          <p:cNvSpPr/>
          <p:nvPr/>
        </p:nvSpPr>
        <p:spPr>
          <a:xfrm>
            <a:off x="4700771" y="430279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46EAF0-9104-6580-A162-7D5E4D809B2B}"/>
              </a:ext>
            </a:extLst>
          </p:cNvPr>
          <p:cNvSpPr/>
          <p:nvPr/>
        </p:nvSpPr>
        <p:spPr>
          <a:xfrm>
            <a:off x="6602463" y="430279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3C1F0F-A3BD-6D7E-F1FA-6370B59A7EAB}"/>
              </a:ext>
            </a:extLst>
          </p:cNvPr>
          <p:cNvSpPr/>
          <p:nvPr/>
        </p:nvSpPr>
        <p:spPr>
          <a:xfrm>
            <a:off x="2538571" y="430279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7705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5151C6-CC15-DFEB-95AB-8FA36B96BB5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5750"/>
            <a:ext cx="8077200" cy="4572000"/>
            <a:chOff x="-3" y="-3"/>
            <a:chExt cx="4109" cy="39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21FFCB-DB61-77F9-A57A-CD213A4A2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03" cy="3989"/>
              <a:chOff x="0" y="0"/>
              <a:chExt cx="4103" cy="398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212498-67CD-8AA1-9B51-C4E019588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052" cy="1057"/>
                <a:chOff x="0" y="0"/>
                <a:chExt cx="1052" cy="1057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4CFE80-6041-FD5D-BA0B-356CB22CC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66" cy="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ISTJ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Management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Administration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Law enforcement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Accounting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D28E753-BC18-9EA2-2328-578FE606C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2" cy="1057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8C8B876-466E-B027-087C-39DFB87E94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" y="0"/>
                <a:ext cx="1017" cy="1057"/>
                <a:chOff x="1052" y="0"/>
                <a:chExt cx="1017" cy="1057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ACFBABB-7834-1D6C-76C3-BAD8728BB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5" y="0"/>
                  <a:ext cx="931" cy="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ISFJ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Education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Health care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Religious settings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E0EFDF7-7C6B-DCB8-6BDF-960529FDB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0"/>
                  <a:ext cx="1017" cy="1057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9B08D93-F221-0693-B17B-30E8BE636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" y="0"/>
                <a:ext cx="1017" cy="1057"/>
                <a:chOff x="2069" y="0"/>
                <a:chExt cx="1017" cy="1057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69112B1-CBEE-5F23-4B13-4D2DE2281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0"/>
                  <a:ext cx="931" cy="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INFJ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Religion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Counseling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Teaching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Arts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9289F18-2178-8090-CF31-62830F4E5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0"/>
                  <a:ext cx="1017" cy="1057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05A716-9064-6E95-F6CA-7B36F1F21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0"/>
                <a:ext cx="1017" cy="1057"/>
                <a:chOff x="3086" y="0"/>
                <a:chExt cx="1017" cy="1057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31DF0C4-D8A4-3340-D6DB-E3736A3F4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9" y="0"/>
                  <a:ext cx="931" cy="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7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INTJ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Scientific or technical fields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Computers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Law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2D95D5-6421-FC4D-1DD3-B76D3DE08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6" y="0"/>
                  <a:ext cx="1017" cy="1057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64F1899-A49D-B0F7-D22F-C9D41EEB2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62"/>
                <a:ext cx="1052" cy="1143"/>
                <a:chOff x="0" y="962"/>
                <a:chExt cx="1052" cy="114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B83304-E065-C445-83B8-38552A78E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962"/>
                  <a:ext cx="966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ISTP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Skilled trades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Technical fields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Agriculture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Law Enforcement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Military</a:t>
                  </a: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0E98435-7D6D-F787-7DAA-022FB6AB4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57"/>
                  <a:ext cx="1052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CFB5C6-7C07-69B0-D496-7215F4AFBB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" y="1057"/>
                <a:ext cx="1017" cy="1048"/>
                <a:chOff x="1052" y="1057"/>
                <a:chExt cx="1017" cy="104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BE2E4D4-4822-2196-5E7B-D64D26243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5" y="1057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7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ISFP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Health care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Business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Law enforcement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ED78CC3-7F35-6199-664E-2D1B13289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1057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7B10C3C-65DC-92F9-C227-FBDDE5A16A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" y="1057"/>
                <a:ext cx="1017" cy="1048"/>
                <a:chOff x="2069" y="1057"/>
                <a:chExt cx="1017" cy="104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9CA13AC-C1B0-B6F7-5E24-AF3330253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057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INFP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Counseling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Writing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Arts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F7FA9F8-E1F0-B8E7-3C71-FDE359DCD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1057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F6B648-F098-D937-2ED5-8F6D57FE7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1057"/>
                <a:ext cx="1017" cy="1048"/>
                <a:chOff x="3086" y="1057"/>
                <a:chExt cx="1017" cy="104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B9EEEEC-89F4-2316-23E3-012352C09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9" y="1057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INTP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Scientific or technical fields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61A771D-3A80-B009-466A-CE7499514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6" y="1057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CCF7FF1-3F9E-BC6A-051A-205445401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10"/>
                <a:ext cx="1052" cy="1143"/>
                <a:chOff x="0" y="2010"/>
                <a:chExt cx="1052" cy="1143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C28644E-5614-0415-9C6C-059CD81F1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010"/>
                  <a:ext cx="966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ESTP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Marketing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Skilled trades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Business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Law enforcement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Applied technology</a:t>
                  </a: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2DBE0C8-611C-9C6E-059D-A2FC367C7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05"/>
                  <a:ext cx="1052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99BF2F3-E36E-DEBD-EDEB-28E9D200E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" y="2010"/>
                <a:ext cx="1017" cy="1143"/>
                <a:chOff x="1052" y="2010"/>
                <a:chExt cx="1017" cy="1143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F726EAF-640B-F81F-F0FC-B1B7E1A44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5" y="2010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ESFP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Health care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Teaching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Coaching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Childcare worker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Skilled trades</a:t>
                  </a: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7D43D37-5AD2-467F-BAEE-D0198199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2105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2B61EB3-3DEE-4334-870F-ADC5BE8007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" y="2105"/>
                <a:ext cx="1017" cy="1048"/>
                <a:chOff x="2069" y="2105"/>
                <a:chExt cx="1017" cy="104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42E59F3-7E23-E6F1-7121-5E5757DFB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105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7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ENFP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Counseling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Teaching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Religion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Arts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DC4074D-1467-7522-9A06-82886B879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2105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EE0B44B-03D3-4946-6C65-29BF4F80B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2105"/>
                <a:ext cx="1017" cy="1048"/>
                <a:chOff x="3086" y="2105"/>
                <a:chExt cx="1017" cy="104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E90120C-0B1D-3959-2C62-6909D87F2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9" y="2105"/>
                  <a:ext cx="931" cy="1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ENTP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Science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Management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Technology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Arts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6F86734-83A2-3720-594B-F39CB80F2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6" y="2105"/>
                  <a:ext cx="1017" cy="104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623B8FB-9F8F-91AB-EC24-395DC3320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153"/>
                <a:ext cx="1052" cy="836"/>
                <a:chOff x="0" y="3153"/>
                <a:chExt cx="1052" cy="836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1650A28-3B3C-2A35-B129-76B6A7D3D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153"/>
                  <a:ext cx="966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ESTJ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Management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Administration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Law enforcement</a:t>
                  </a: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EA39947-0148-26F5-90BC-747A7D2B2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153"/>
                  <a:ext cx="1052" cy="83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274AB1D-9098-D373-A106-AA6689687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" y="3153"/>
                <a:ext cx="1017" cy="836"/>
                <a:chOff x="1052" y="3153"/>
                <a:chExt cx="1017" cy="83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3D4C7CF-47FA-0869-A547-11D6CCD4F6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5" y="3153"/>
                  <a:ext cx="931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ESFJ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Education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Health care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Religion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DFF7846-79C0-CC75-937E-527E7FF7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3153"/>
                  <a:ext cx="1017" cy="83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C310B78-3608-DC35-12B5-4F60F1CAD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" y="3153"/>
                <a:ext cx="1017" cy="836"/>
                <a:chOff x="2069" y="3153"/>
                <a:chExt cx="1017" cy="83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D295162-DA12-5613-9B80-288B30CF3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153"/>
                  <a:ext cx="931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7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>
                      <a:latin typeface="Verdana" panose="020B0604030504040204" pitchFamily="34" charset="0"/>
                      <a:cs typeface="Arial" panose="020B0604020202020204" pitchFamily="34" charset="0"/>
                    </a:rPr>
                    <a:t>ENFJ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Religion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Arts</a:t>
                  </a:r>
                  <a:endParaRPr lang="en-US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Verdana" panose="020B0604030504040204" pitchFamily="34" charset="0"/>
                      <a:cs typeface="Arial" panose="020B0604020202020204" pitchFamily="34" charset="0"/>
                    </a:rPr>
                    <a:t>Teaching</a:t>
                  </a:r>
                  <a:endParaRPr lang="en-US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A6B4244-F884-7BF8-10C1-7C7CB932B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3153"/>
                  <a:ext cx="1017" cy="83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AC21322-C32A-A2B0-7880-A85B1CECD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3153"/>
                <a:ext cx="1017" cy="836"/>
                <a:chOff x="3086" y="3153"/>
                <a:chExt cx="1017" cy="836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617B662-F347-E0A5-64AB-E0F116E8F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9" y="3153"/>
                  <a:ext cx="931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7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 </a:t>
                  </a:r>
                  <a:endParaRPr lang="en-US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ENTJ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Management</a:t>
                  </a:r>
                  <a:endPara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dirty="0">
                      <a:latin typeface="Verdana" panose="020B0604030504040204" pitchFamily="34" charset="0"/>
                      <a:cs typeface="Arial" panose="020B0604020202020204" pitchFamily="34" charset="0"/>
                    </a:rPr>
                    <a:t>Leadership</a:t>
                  </a:r>
                  <a:endParaRPr lang="en-US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ED73996-2945-D2C2-B013-231B0B581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6" y="3153"/>
                  <a:ext cx="1017" cy="83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IE" altLang="en-US" sz="2000"/>
                </a:p>
              </p:txBody>
            </p:sp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5F618B-8EF7-F0F4-8EB0-0073985E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109" cy="3995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IE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03414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So what does this tell us about training:</a:t>
            </a:r>
          </a:p>
          <a:p>
            <a:endParaRPr lang="en-GB" sz="2000" dirty="0"/>
          </a:p>
          <a:p>
            <a:r>
              <a:rPr lang="en-GB" sz="2000" dirty="0"/>
              <a:t>Some people like working in groups and others don’t</a:t>
            </a:r>
          </a:p>
          <a:p>
            <a:r>
              <a:rPr lang="en-GB" sz="2000" dirty="0"/>
              <a:t>Some people like quiet time to reflect and others spontaneous</a:t>
            </a:r>
          </a:p>
          <a:p>
            <a:r>
              <a:rPr lang="en-GB" sz="2000" dirty="0"/>
              <a:t>Some people like facts and some like to connect emotionally</a:t>
            </a:r>
          </a:p>
          <a:p>
            <a:r>
              <a:rPr lang="en-GB" sz="2000" dirty="0"/>
              <a:t>Some people like creative problems and others practical ones</a:t>
            </a:r>
          </a:p>
          <a:p>
            <a:pPr marL="11430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4F26E6-670D-9B47-D4F6-E69AE1490ABD}"/>
              </a:ext>
            </a:extLst>
          </p:cNvPr>
          <p:cNvSpPr/>
          <p:nvPr/>
        </p:nvSpPr>
        <p:spPr>
          <a:xfrm>
            <a:off x="1118507" y="332895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372329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Take the test here:</a:t>
            </a:r>
          </a:p>
          <a:p>
            <a:endParaRPr lang="en-GB" sz="2400" dirty="0"/>
          </a:p>
          <a:p>
            <a:pPr marL="114300" indent="0">
              <a:buNone/>
            </a:pPr>
            <a:endParaRPr lang="en-GB" sz="2400" dirty="0"/>
          </a:p>
          <a:p>
            <a:r>
              <a:rPr lang="en-GB" sz="2400" dirty="0">
                <a:hlinkClick r:id="rId3"/>
              </a:rPr>
              <a:t>https://www.humanmetrics.com/personality/test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DB636-51D8-902D-74FA-0314B7F59149}"/>
              </a:ext>
            </a:extLst>
          </p:cNvPr>
          <p:cNvSpPr/>
          <p:nvPr/>
        </p:nvSpPr>
        <p:spPr>
          <a:xfrm>
            <a:off x="1118507" y="332895"/>
            <a:ext cx="6906986" cy="6247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Myers–Briggs Type Indicator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4096022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867790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039874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AC65F2-CF37-257B-4B0C-130FA64A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0" y="1030739"/>
            <a:ext cx="23812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ASE UNDERSTAND ME II: David Keirsey's four-type personality system | The  Mindful Word">
            <a:extLst>
              <a:ext uri="{FF2B5EF4-FFF2-40B4-BE49-F238E27FC236}">
                <a16:creationId xmlns:a16="http://schemas.microsoft.com/office/drawing/2014/main" id="{BE3B3A50-008A-DA8A-CE4E-3E8747E6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89" y="1046556"/>
            <a:ext cx="2369706" cy="3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Keirsey - Wikipedia">
            <a:extLst>
              <a:ext uri="{FF2B5EF4-FFF2-40B4-BE49-F238E27FC236}">
                <a16:creationId xmlns:a16="http://schemas.microsoft.com/office/drawing/2014/main" id="{7F902A9E-A17C-D006-0C50-F617F3CC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24" y="1062374"/>
            <a:ext cx="3032441" cy="37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D193D9-3368-B122-79F0-FC1C98FDB370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433866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9" y="1502738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63C136-9FD1-3FCB-0DEA-76E5AD8B64BE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850940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9" y="1502738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BBB169-8CEB-B160-DE8D-369D6B742C13}"/>
              </a:ext>
            </a:extLst>
          </p:cNvPr>
          <p:cNvSpPr/>
          <p:nvPr/>
        </p:nvSpPr>
        <p:spPr>
          <a:xfrm>
            <a:off x="5963062" y="85674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8DACF-D759-ECCC-CC9C-9343BF1A6FA8}"/>
              </a:ext>
            </a:extLst>
          </p:cNvPr>
          <p:cNvSpPr/>
          <p:nvPr/>
        </p:nvSpPr>
        <p:spPr>
          <a:xfrm>
            <a:off x="6092776" y="739846"/>
            <a:ext cx="100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4E7305-DE02-5C68-9853-1EB2DB2884C5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257698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9" y="1502738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476AA6-1B44-0418-09C6-7F29169150F7}"/>
              </a:ext>
            </a:extLst>
          </p:cNvPr>
          <p:cNvSpPr/>
          <p:nvPr/>
        </p:nvSpPr>
        <p:spPr>
          <a:xfrm>
            <a:off x="4664942" y="85725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BB169-8CEB-B160-DE8D-369D6B742C13}"/>
              </a:ext>
            </a:extLst>
          </p:cNvPr>
          <p:cNvSpPr/>
          <p:nvPr/>
        </p:nvSpPr>
        <p:spPr>
          <a:xfrm>
            <a:off x="5963062" y="85674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71E0-BA14-DDDD-EE72-0F78A2A3568C}"/>
              </a:ext>
            </a:extLst>
          </p:cNvPr>
          <p:cNvSpPr/>
          <p:nvPr/>
        </p:nvSpPr>
        <p:spPr>
          <a:xfrm>
            <a:off x="4823322" y="718074"/>
            <a:ext cx="981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8DACF-D759-ECCC-CC9C-9343BF1A6FA8}"/>
              </a:ext>
            </a:extLst>
          </p:cNvPr>
          <p:cNvSpPr/>
          <p:nvPr/>
        </p:nvSpPr>
        <p:spPr>
          <a:xfrm>
            <a:off x="6092776" y="739846"/>
            <a:ext cx="100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E70D31-BCB8-F8CE-E581-A5FBEB6BC302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6617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867790"/>
            <a:ext cx="6906986" cy="624767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 VARK Model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86880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9" y="1502738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7CBF2-29C7-D094-C16B-98C6AA033E65}"/>
              </a:ext>
            </a:extLst>
          </p:cNvPr>
          <p:cNvSpPr/>
          <p:nvPr/>
        </p:nvSpPr>
        <p:spPr>
          <a:xfrm>
            <a:off x="996042" y="2294164"/>
            <a:ext cx="3649436" cy="15267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76AA6-1B44-0418-09C6-7F29169150F7}"/>
              </a:ext>
            </a:extLst>
          </p:cNvPr>
          <p:cNvSpPr/>
          <p:nvPr/>
        </p:nvSpPr>
        <p:spPr>
          <a:xfrm>
            <a:off x="4664942" y="85725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BB169-8CEB-B160-DE8D-369D6B742C13}"/>
              </a:ext>
            </a:extLst>
          </p:cNvPr>
          <p:cNvSpPr/>
          <p:nvPr/>
        </p:nvSpPr>
        <p:spPr>
          <a:xfrm>
            <a:off x="5963062" y="85674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6A689-5EFB-A8FD-6B36-A605162661D2}"/>
              </a:ext>
            </a:extLst>
          </p:cNvPr>
          <p:cNvSpPr/>
          <p:nvPr/>
        </p:nvSpPr>
        <p:spPr>
          <a:xfrm>
            <a:off x="1014099" y="2559121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71E0-BA14-DDDD-EE72-0F78A2A3568C}"/>
              </a:ext>
            </a:extLst>
          </p:cNvPr>
          <p:cNvSpPr/>
          <p:nvPr/>
        </p:nvSpPr>
        <p:spPr>
          <a:xfrm>
            <a:off x="4823322" y="718074"/>
            <a:ext cx="981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8DACF-D759-ECCC-CC9C-9343BF1A6FA8}"/>
              </a:ext>
            </a:extLst>
          </p:cNvPr>
          <p:cNvSpPr/>
          <p:nvPr/>
        </p:nvSpPr>
        <p:spPr>
          <a:xfrm>
            <a:off x="6092776" y="739846"/>
            <a:ext cx="100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369D8-D9AB-A245-2A60-F4F175B8864A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30510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0A65E85D-DD6A-A58C-80C4-33CEA22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9" y="1502738"/>
            <a:ext cx="5270337" cy="3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7CBF2-29C7-D094-C16B-98C6AA033E65}"/>
              </a:ext>
            </a:extLst>
          </p:cNvPr>
          <p:cNvSpPr/>
          <p:nvPr/>
        </p:nvSpPr>
        <p:spPr>
          <a:xfrm>
            <a:off x="996042" y="2294164"/>
            <a:ext cx="3649436" cy="15267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76AA6-1B44-0418-09C6-7F29169150F7}"/>
              </a:ext>
            </a:extLst>
          </p:cNvPr>
          <p:cNvSpPr/>
          <p:nvPr/>
        </p:nvSpPr>
        <p:spPr>
          <a:xfrm>
            <a:off x="4664942" y="85725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BB169-8CEB-B160-DE8D-369D6B742C13}"/>
              </a:ext>
            </a:extLst>
          </p:cNvPr>
          <p:cNvSpPr/>
          <p:nvPr/>
        </p:nvSpPr>
        <p:spPr>
          <a:xfrm>
            <a:off x="5963062" y="856740"/>
            <a:ext cx="1298120" cy="3731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6A689-5EFB-A8FD-6B36-A605162661D2}"/>
              </a:ext>
            </a:extLst>
          </p:cNvPr>
          <p:cNvSpPr/>
          <p:nvPr/>
        </p:nvSpPr>
        <p:spPr>
          <a:xfrm>
            <a:off x="1014099" y="2559121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71E0-BA14-DDDD-EE72-0F78A2A3568C}"/>
              </a:ext>
            </a:extLst>
          </p:cNvPr>
          <p:cNvSpPr/>
          <p:nvPr/>
        </p:nvSpPr>
        <p:spPr>
          <a:xfrm>
            <a:off x="4823322" y="718074"/>
            <a:ext cx="981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8DACF-D759-ECCC-CC9C-9343BF1A6FA8}"/>
              </a:ext>
            </a:extLst>
          </p:cNvPr>
          <p:cNvSpPr/>
          <p:nvPr/>
        </p:nvSpPr>
        <p:spPr>
          <a:xfrm>
            <a:off x="6092776" y="739846"/>
            <a:ext cx="100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EBAF9-AD0B-87AB-8A41-1EED3ED6240C}"/>
              </a:ext>
            </a:extLst>
          </p:cNvPr>
          <p:cNvSpPr/>
          <p:nvPr/>
        </p:nvSpPr>
        <p:spPr>
          <a:xfrm>
            <a:off x="976578" y="1527232"/>
            <a:ext cx="3649436" cy="7633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FE654-9A00-1F17-9672-EBB81AD31107}"/>
              </a:ext>
            </a:extLst>
          </p:cNvPr>
          <p:cNvSpPr/>
          <p:nvPr/>
        </p:nvSpPr>
        <p:spPr>
          <a:xfrm>
            <a:off x="996042" y="3820886"/>
            <a:ext cx="3649436" cy="7633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109D5E-2A73-B844-6A23-8F56830DE130}"/>
              </a:ext>
            </a:extLst>
          </p:cNvPr>
          <p:cNvSpPr/>
          <p:nvPr/>
        </p:nvSpPr>
        <p:spPr>
          <a:xfrm>
            <a:off x="1070487" y="1486881"/>
            <a:ext cx="92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SJ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4FAE4-4B37-F2BE-116C-199808D524F7}"/>
              </a:ext>
            </a:extLst>
          </p:cNvPr>
          <p:cNvSpPr/>
          <p:nvPr/>
        </p:nvSpPr>
        <p:spPr>
          <a:xfrm>
            <a:off x="1040549" y="3740901"/>
            <a:ext cx="92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SJ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5C8336-B1E1-C75A-B16D-F4205467F12F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196599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mans 15 Life Coaching: What is Temperament?">
            <a:extLst>
              <a:ext uri="{FF2B5EF4-FFF2-40B4-BE49-F238E27FC236}">
                <a16:creationId xmlns:a16="http://schemas.microsoft.com/office/drawing/2014/main" id="{5F1FD660-C90B-9BCB-2EC0-5F3A2728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59" y="1087565"/>
            <a:ext cx="7419482" cy="38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40FE88-61E5-C6FF-44AA-A2932DEFA520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739979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060384-FDE0-A672-D160-B06DA869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83" y="983718"/>
            <a:ext cx="5373234" cy="3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8241C6-9FFF-C51F-A7FB-4B0856C63AB8}"/>
              </a:ext>
            </a:extLst>
          </p:cNvPr>
          <p:cNvSpPr/>
          <p:nvPr/>
        </p:nvSpPr>
        <p:spPr>
          <a:xfrm>
            <a:off x="1469007" y="983717"/>
            <a:ext cx="6221752" cy="3914853"/>
          </a:xfrm>
          <a:prstGeom prst="roundRect">
            <a:avLst>
              <a:gd name="adj" fmla="val 734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5E7439-110A-EB95-A8F7-E1A7A2BCBDE3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Keirsey Temperament Sorter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825366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867790"/>
            <a:ext cx="6906986" cy="62476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Dunn and Dunn Learning Styles Inventory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4172985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Dunn and Dunn Learning Styles Inventory</a:t>
            </a:r>
            <a:endParaRPr lang="en-IE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08542-7983-F150-5068-463891A8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5" y="1128032"/>
            <a:ext cx="1709363" cy="28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68F844F-8B35-1CA5-678D-D63280C0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678" y="1185181"/>
            <a:ext cx="1832413" cy="2887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FEE46-420F-85B8-3F08-7FC0C15F670E}"/>
              </a:ext>
            </a:extLst>
          </p:cNvPr>
          <p:cNvSpPr txBox="1"/>
          <p:nvPr/>
        </p:nvSpPr>
        <p:spPr>
          <a:xfrm>
            <a:off x="2995681" y="1185181"/>
            <a:ext cx="282484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/>
              <a:t>Rita Dunn</a:t>
            </a:r>
          </a:p>
          <a:p>
            <a:pPr algn="ctr"/>
            <a:endParaRPr lang="en-IE" sz="2800" b="1" dirty="0"/>
          </a:p>
          <a:p>
            <a:pPr algn="ctr"/>
            <a:r>
              <a:rPr lang="en-IE" sz="5400" b="1" dirty="0"/>
              <a:t>&amp;</a:t>
            </a:r>
          </a:p>
          <a:p>
            <a:pPr algn="ctr"/>
            <a:endParaRPr lang="en-IE" sz="2800" b="1" dirty="0"/>
          </a:p>
          <a:p>
            <a:pPr algn="ctr"/>
            <a:r>
              <a:rPr lang="en-IE" sz="2800" b="1" dirty="0"/>
              <a:t>Kenneth Dunn</a:t>
            </a:r>
          </a:p>
        </p:txBody>
      </p:sp>
    </p:spTree>
    <p:extLst>
      <p:ext uri="{BB962C8B-B14F-4D97-AF65-F5344CB8AC3E}">
        <p14:creationId xmlns:p14="http://schemas.microsoft.com/office/powerpoint/2010/main" val="2797687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F311E3A-7224-5CEC-9813-1C6FEBAC9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537" y="268060"/>
          <a:ext cx="7978925" cy="460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222800" imgH="2438280" progId="PBrush">
                  <p:embed/>
                </p:oleObj>
              </mc:Choice>
              <mc:Fallback>
                <p:oleObj name="Bitmap Image" r:id="rId3" imgW="4222800" imgH="2438280" progId="PBrush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F311E3A-7224-5CEC-9813-1C6FEBAC9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537" y="268060"/>
                        <a:ext cx="7978925" cy="460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093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867790"/>
            <a:ext cx="6906986" cy="62476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Other Models of Learning Styles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99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4MAT Model</a:t>
            </a:r>
          </a:p>
          <a:p>
            <a:r>
              <a:rPr lang="en-GB" sz="2400" dirty="0" err="1"/>
              <a:t>Gregorc</a:t>
            </a:r>
            <a:r>
              <a:rPr lang="en-GB" sz="2400" dirty="0"/>
              <a:t> Model</a:t>
            </a:r>
          </a:p>
          <a:p>
            <a:r>
              <a:rPr lang="en-GB" sz="2400" dirty="0"/>
              <a:t>Kolb Model</a:t>
            </a:r>
          </a:p>
          <a:p>
            <a:r>
              <a:rPr lang="en-GB" sz="2400" dirty="0"/>
              <a:t>Honey-Mumford Model</a:t>
            </a:r>
          </a:p>
          <a:p>
            <a:r>
              <a:rPr lang="en-GB" sz="2400" dirty="0"/>
              <a:t>Herrmann Brain Dominance</a:t>
            </a:r>
            <a:endParaRPr lang="en-GB" sz="1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E19129-8D7E-6986-3781-6FE5FD251437}"/>
              </a:ext>
            </a:extLst>
          </p:cNvPr>
          <p:cNvSpPr/>
          <p:nvPr/>
        </p:nvSpPr>
        <p:spPr>
          <a:xfrm>
            <a:off x="1118507" y="202274"/>
            <a:ext cx="6906986" cy="62476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Other Models of Learning Styles</a:t>
            </a:r>
            <a:endParaRPr lang="en-IE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7 Learning Models &amp; Theories: Find Out Which One Suits You Best">
            <a:extLst>
              <a:ext uri="{FF2B5EF4-FFF2-40B4-BE49-F238E27FC236}">
                <a16:creationId xmlns:a16="http://schemas.microsoft.com/office/drawing/2014/main" id="{9AF4963D-B3C0-3907-E043-32932A83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87" y="954965"/>
            <a:ext cx="1529958" cy="14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7 Learning Models &amp; Theories: Find Out Which One Suits You Best">
            <a:extLst>
              <a:ext uri="{FF2B5EF4-FFF2-40B4-BE49-F238E27FC236}">
                <a16:creationId xmlns:a16="http://schemas.microsoft.com/office/drawing/2014/main" id="{9D013529-9908-EFB5-A43E-9FE19072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74" y="954965"/>
            <a:ext cx="1615441" cy="14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rain coloured in four parts to show HBDI learning model with logical, playful, organiser, and expressive">
            <a:extLst>
              <a:ext uri="{FF2B5EF4-FFF2-40B4-BE49-F238E27FC236}">
                <a16:creationId xmlns:a16="http://schemas.microsoft.com/office/drawing/2014/main" id="{C349D184-FEE5-30F4-9E52-1CB6B9A0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86" y="2511998"/>
            <a:ext cx="1529959" cy="15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our speech bubbles showing Honey and Mumford learning model">
            <a:extLst>
              <a:ext uri="{FF2B5EF4-FFF2-40B4-BE49-F238E27FC236}">
                <a16:creationId xmlns:a16="http://schemas.microsoft.com/office/drawing/2014/main" id="{77CA7436-AEFD-71A2-0DC1-06DE2426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55" y="2553121"/>
            <a:ext cx="1554156" cy="14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68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99C5CD3-04EC-1DB9-82ED-5515F1ED77AA}"/>
              </a:ext>
            </a:extLst>
          </p:cNvPr>
          <p:cNvGrpSpPr/>
          <p:nvPr/>
        </p:nvGrpSpPr>
        <p:grpSpPr>
          <a:xfrm>
            <a:off x="4310742" y="1081700"/>
            <a:ext cx="4344080" cy="2723242"/>
            <a:chOff x="4310742" y="1081700"/>
            <a:chExt cx="4344080" cy="2723242"/>
          </a:xfrm>
        </p:grpSpPr>
        <p:pic>
          <p:nvPicPr>
            <p:cNvPr id="1026" name="Picture 2" descr="The Hermann International Brain Dominance Instrument – a useful tool or  hare-brained diversion? | Danny's adventures in Agile">
              <a:extLst>
                <a:ext uri="{FF2B5EF4-FFF2-40B4-BE49-F238E27FC236}">
                  <a16:creationId xmlns:a16="http://schemas.microsoft.com/office/drawing/2014/main" id="{E0DE6257-81A1-ADAC-F15E-F78E2348E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76" y="1081700"/>
              <a:ext cx="3648639" cy="272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2F0940F-1FFF-72F3-7B5F-F419E5D22F03}"/>
                </a:ext>
              </a:extLst>
            </p:cNvPr>
            <p:cNvSpPr/>
            <p:nvPr/>
          </p:nvSpPr>
          <p:spPr>
            <a:xfrm>
              <a:off x="4310742" y="1215924"/>
              <a:ext cx="1289957" cy="63736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/>
                <a:t>Analytical</a:t>
              </a:r>
            </a:p>
            <a:p>
              <a:pPr algn="ctr"/>
              <a:r>
                <a:rPr lang="en-IE" sz="1600" b="1" dirty="0"/>
                <a:t>Students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885126-65EB-40EB-B712-480738E3A15B}"/>
                </a:ext>
              </a:extLst>
            </p:cNvPr>
            <p:cNvSpPr/>
            <p:nvPr/>
          </p:nvSpPr>
          <p:spPr>
            <a:xfrm>
              <a:off x="4314326" y="3139919"/>
              <a:ext cx="1289957" cy="63736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/>
                <a:t>Practical</a:t>
              </a:r>
            </a:p>
            <a:p>
              <a:pPr algn="ctr"/>
              <a:r>
                <a:rPr lang="en-IE" sz="1600" b="1" dirty="0"/>
                <a:t>Students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8CE48A-3C19-AA60-0F6C-30CE21E7841F}"/>
                </a:ext>
              </a:extLst>
            </p:cNvPr>
            <p:cNvSpPr/>
            <p:nvPr/>
          </p:nvSpPr>
          <p:spPr>
            <a:xfrm>
              <a:off x="7364865" y="3139919"/>
              <a:ext cx="1289957" cy="63736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/>
                <a:t>Creative</a:t>
              </a:r>
            </a:p>
            <a:p>
              <a:pPr algn="ctr"/>
              <a:r>
                <a:rPr lang="en-IE" sz="1600" b="1" dirty="0"/>
                <a:t>Students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A6C7DCE-CFA0-DA86-E4E0-51152C955B67}"/>
                </a:ext>
              </a:extLst>
            </p:cNvPr>
            <p:cNvSpPr/>
            <p:nvPr/>
          </p:nvSpPr>
          <p:spPr>
            <a:xfrm>
              <a:off x="7364865" y="1160884"/>
              <a:ext cx="1289957" cy="63736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>
                  <a:solidFill>
                    <a:schemeClr val="tx1"/>
                  </a:solidFill>
                </a:rPr>
                <a:t>Emotional</a:t>
              </a:r>
            </a:p>
            <a:p>
              <a:pPr algn="ctr"/>
              <a:r>
                <a:rPr lang="en-IE" sz="1600" b="1" dirty="0">
                  <a:solidFill>
                    <a:schemeClr val="tx1"/>
                  </a:solidFill>
                </a:rPr>
                <a:t>Students</a:t>
              </a:r>
            </a:p>
          </p:txBody>
        </p:sp>
      </p:grp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The Nexus Metamodel:</a:t>
            </a:r>
          </a:p>
          <a:p>
            <a:endParaRPr lang="en-GB" sz="2400" dirty="0"/>
          </a:p>
          <a:p>
            <a:r>
              <a:rPr lang="en-GB" sz="2400" dirty="0"/>
              <a:t>Developed by Damian Gordon</a:t>
            </a:r>
            <a:endParaRPr lang="en-GB" sz="1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E19129-8D7E-6986-3781-6FE5FD251437}"/>
              </a:ext>
            </a:extLst>
          </p:cNvPr>
          <p:cNvSpPr/>
          <p:nvPr/>
        </p:nvSpPr>
        <p:spPr>
          <a:xfrm>
            <a:off x="1118507" y="202274"/>
            <a:ext cx="6906986" cy="62476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Other Models of Learning Styles</a:t>
            </a:r>
            <a:endParaRPr lang="en-IE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amian Gordon | Universal Design in Education Conference">
            <a:extLst>
              <a:ext uri="{FF2B5EF4-FFF2-40B4-BE49-F238E27FC236}">
                <a16:creationId xmlns:a16="http://schemas.microsoft.com/office/drawing/2014/main" id="{85761A1B-4C85-1B46-AC7F-CF7B6F6F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41" y="2571716"/>
            <a:ext cx="1381805" cy="13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9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 VARK Model</a:t>
            </a:r>
            <a:endParaRPr lang="en-IE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D2FB-508F-C5C2-D33F-5090EE13F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2800" dirty="0"/>
              <a:t>VARK stands for:</a:t>
            </a:r>
          </a:p>
          <a:p>
            <a:pPr lvl="1"/>
            <a:r>
              <a:rPr lang="en-IE" sz="2400" dirty="0"/>
              <a:t>VISUAL – Likes pictures and imagery</a:t>
            </a:r>
          </a:p>
          <a:p>
            <a:pPr lvl="1"/>
            <a:r>
              <a:rPr lang="en-IE" sz="2400" dirty="0"/>
              <a:t>AUDITORY – Likes to listen and speak</a:t>
            </a:r>
          </a:p>
          <a:p>
            <a:pPr lvl="1"/>
            <a:r>
              <a:rPr lang="en-IE" sz="2400" dirty="0"/>
              <a:t>READ/WRITE – Likes to read, and to write</a:t>
            </a:r>
          </a:p>
          <a:p>
            <a:pPr lvl="1"/>
            <a:r>
              <a:rPr lang="en-IE" sz="2400" dirty="0"/>
              <a:t>KINESTHETIC – Likes hands-on activities</a:t>
            </a:r>
          </a:p>
        </p:txBody>
      </p:sp>
    </p:spTree>
    <p:extLst>
      <p:ext uri="{BB962C8B-B14F-4D97-AF65-F5344CB8AC3E}">
        <p14:creationId xmlns:p14="http://schemas.microsoft.com/office/powerpoint/2010/main" val="2534071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9A3DFD-3D80-4D4C-884B-A937A032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0"/>
            <a:ext cx="4116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FA4F1-AECE-E64E-E2B4-A412A948BF4B}"/>
              </a:ext>
            </a:extLst>
          </p:cNvPr>
          <p:cNvSpPr/>
          <p:nvPr/>
        </p:nvSpPr>
        <p:spPr>
          <a:xfrm>
            <a:off x="114301" y="106137"/>
            <a:ext cx="2743200" cy="2188027"/>
          </a:xfrm>
          <a:prstGeom prst="round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Connacht in the west is the kingdom of learning, the seat of the greatest and wisest druids and magicians; the men of Connacht are famed for their eloquence, their handsomeness and their ability to pronounce true judgement.</a:t>
            </a:r>
            <a:endParaRPr lang="en-I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0C062CD-7F1E-0634-67DA-60F68AD21810}"/>
              </a:ext>
            </a:extLst>
          </p:cNvPr>
          <p:cNvSpPr/>
          <p:nvPr/>
        </p:nvSpPr>
        <p:spPr>
          <a:xfrm rot="2203590">
            <a:off x="2637064" y="783772"/>
            <a:ext cx="1098324" cy="375558"/>
          </a:xfrm>
          <a:prstGeom prst="rightArrow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03E68A4-D6FF-6D45-730E-13159E3C4AAC}"/>
              </a:ext>
            </a:extLst>
          </p:cNvPr>
          <p:cNvSpPr/>
          <p:nvPr/>
        </p:nvSpPr>
        <p:spPr>
          <a:xfrm>
            <a:off x="2325005" y="3042557"/>
            <a:ext cx="1098324" cy="37555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36FCEC-64DA-A7A4-BE7C-04E947C25130}"/>
              </a:ext>
            </a:extLst>
          </p:cNvPr>
          <p:cNvSpPr/>
          <p:nvPr/>
        </p:nvSpPr>
        <p:spPr>
          <a:xfrm>
            <a:off x="108857" y="2563587"/>
            <a:ext cx="2661556" cy="23104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Munster in the south is the kingdom of music and the arts, of harpers, of skilled </a:t>
            </a:r>
            <a:r>
              <a:rPr lang="en-GB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ficheall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players and of skilled horsemen. The fairs of Munster were the greatest in all Ireland.</a:t>
            </a:r>
            <a:endParaRPr lang="en-IE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2F7388-279C-28E1-43A3-2917CFFFFF1D}"/>
              </a:ext>
            </a:extLst>
          </p:cNvPr>
          <p:cNvSpPr/>
          <p:nvPr/>
        </p:nvSpPr>
        <p:spPr>
          <a:xfrm rot="12144530">
            <a:off x="5934254" y="3477988"/>
            <a:ext cx="1098324" cy="37555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63BE5F-2DAE-AE90-8BE4-83ED42EF0934}"/>
              </a:ext>
            </a:extLst>
          </p:cNvPr>
          <p:cNvSpPr/>
          <p:nvPr/>
        </p:nvSpPr>
        <p:spPr>
          <a:xfrm>
            <a:off x="6557055" y="2726873"/>
            <a:ext cx="2436812" cy="21880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Leinster, the eastern kingdom, is the seat of prosperity, hospitality, the importing of rich foreign wares like silk or wine; the men of Leinster are noble in speech and their women are exceptionally beautiful.</a:t>
            </a:r>
            <a:endParaRPr lang="en-I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9C7815-192D-968B-11EC-63B7488C289A}"/>
              </a:ext>
            </a:extLst>
          </p:cNvPr>
          <p:cNvSpPr/>
          <p:nvPr/>
        </p:nvSpPr>
        <p:spPr>
          <a:xfrm rot="10567265">
            <a:off x="6080237" y="383722"/>
            <a:ext cx="1098324" cy="3755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DC2363-B6F4-0797-7C6C-209381232B90}"/>
              </a:ext>
            </a:extLst>
          </p:cNvPr>
          <p:cNvSpPr/>
          <p:nvPr/>
        </p:nvSpPr>
        <p:spPr>
          <a:xfrm>
            <a:off x="6596744" y="106137"/>
            <a:ext cx="2436812" cy="218802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Ulster in the north is the seat of battle valour, of haughtiness, strife, boasting; the men of Ulster are the fiercest warriors of all Ireland, and the queens and goddesses of Ulster are associated with battle and death</a:t>
            </a:r>
            <a:endParaRPr lang="en-I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49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348347-A6FB-3D75-14FB-11ABF67F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78" y="1619250"/>
            <a:ext cx="1981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 dirty="0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 dirty="0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 dirty="0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 dirty="0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</a:rPr>
              <a:t>"Here in wise old Ravenclaw, </a:t>
            </a:r>
            <a:br>
              <a:rPr lang="en-GB" altLang="en-US" sz="1200" b="1" i="1" dirty="0">
                <a:latin typeface="Times New Roman" panose="02020603050405020304" pitchFamily="18" charset="0"/>
              </a:rPr>
            </a:br>
            <a:r>
              <a:rPr lang="en-GB" altLang="en-US" sz="1200" b="1" i="1" dirty="0">
                <a:latin typeface="Times New Roman" panose="02020603050405020304" pitchFamily="18" charset="0"/>
              </a:rPr>
              <a:t>If you've a ready mind, </a:t>
            </a:r>
            <a:br>
              <a:rPr lang="en-GB" altLang="en-US" sz="1200" b="1" i="1" dirty="0">
                <a:latin typeface="Times New Roman" panose="02020603050405020304" pitchFamily="18" charset="0"/>
              </a:rPr>
            </a:br>
            <a:r>
              <a:rPr lang="en-GB" altLang="en-US" sz="1200" b="1" i="1" dirty="0">
                <a:latin typeface="Times New Roman" panose="02020603050405020304" pitchFamily="18" charset="0"/>
              </a:rPr>
              <a:t>Those of wit and learning, </a:t>
            </a:r>
            <a:br>
              <a:rPr lang="en-GB" altLang="en-US" sz="1200" b="1" i="1" dirty="0">
                <a:latin typeface="Times New Roman" panose="02020603050405020304" pitchFamily="18" charset="0"/>
              </a:rPr>
            </a:br>
            <a:r>
              <a:rPr lang="en-GB" altLang="en-US" sz="1200" b="1" i="1" dirty="0">
                <a:latin typeface="Times New Roman" panose="02020603050405020304" pitchFamily="18" charset="0"/>
              </a:rPr>
              <a:t>Will always find their kind."</a:t>
            </a:r>
            <a:endParaRPr lang="en-GB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13098-9DEC-E7B9-47B0-8AF6E1B3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85" y="1581150"/>
            <a:ext cx="2362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endParaRPr lang="en-GB" altLang="en-US" sz="1200" b="1" i="1">
              <a:latin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"You belong in Hufflepuff,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Where they are just and loyal,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Those patient Hufflepuffs are true 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And unafraid to toil"</a:t>
            </a:r>
            <a:endParaRPr lang="en-GB" alt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5D084A5B-99DA-5804-22DA-24C1D94FE3F5}"/>
              </a:ext>
            </a:extLst>
          </p:cNvPr>
          <p:cNvSpPr/>
          <p:nvPr/>
        </p:nvSpPr>
        <p:spPr>
          <a:xfrm>
            <a:off x="3151413" y="2367643"/>
            <a:ext cx="3325587" cy="661307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97FE7-850E-2746-01D3-7ECDF275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63522"/>
            <a:ext cx="3581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"Here you are in Slytherin,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Where you'll make your real friends, 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Those cunning folk use any means </a:t>
            </a:r>
            <a:br>
              <a:rPr lang="en-GB" altLang="en-US" sz="1200" b="1" i="1">
                <a:latin typeface="Times New Roman" panose="02020603050405020304" pitchFamily="18" charset="0"/>
              </a:rPr>
            </a:br>
            <a:r>
              <a:rPr lang="en-GB" altLang="en-US" sz="1200" b="1" i="1">
                <a:latin typeface="Times New Roman" panose="02020603050405020304" pitchFamily="18" charset="0"/>
              </a:rPr>
              <a:t>To achieve their ends."</a:t>
            </a:r>
            <a:endParaRPr lang="en-GB" alt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693B8-A462-CD6E-4A89-AFC51675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1493"/>
            <a:ext cx="3276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"You might belong in Gryffindor,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Where dwell the brave at heart,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There daring, nerve, and chivalry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</a:rPr>
              <a:t>Set Gryffindors apart”</a:t>
            </a:r>
            <a:endParaRPr lang="en-GB" altLang="en-US" sz="2400" b="1" i="1">
              <a:latin typeface="Times New Roman" panose="02020603050405020304" pitchFamily="18" charset="0"/>
            </a:endParaRPr>
          </a:p>
        </p:txBody>
      </p:sp>
      <p:pic>
        <p:nvPicPr>
          <p:cNvPr id="12" name="Picture 11" descr="Gryffindor">
            <a:extLst>
              <a:ext uri="{FF2B5EF4-FFF2-40B4-BE49-F238E27FC236}">
                <a16:creationId xmlns:a16="http://schemas.microsoft.com/office/drawing/2014/main" id="{1BF1D05A-120F-38A9-FCBB-91885496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3893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ufflepuff">
            <a:extLst>
              <a:ext uri="{FF2B5EF4-FFF2-40B4-BE49-F238E27FC236}">
                <a16:creationId xmlns:a16="http://schemas.microsoft.com/office/drawing/2014/main" id="{C1D4B6DD-64CA-F6DB-9448-2EBAB8A7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5" y="1657350"/>
            <a:ext cx="825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avenclaw">
            <a:extLst>
              <a:ext uri="{FF2B5EF4-FFF2-40B4-BE49-F238E27FC236}">
                <a16:creationId xmlns:a16="http://schemas.microsoft.com/office/drawing/2014/main" id="{70F1414D-808F-2091-0119-AF48C952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78" y="169545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lytherin">
            <a:extLst>
              <a:ext uri="{FF2B5EF4-FFF2-40B4-BE49-F238E27FC236}">
                <a16:creationId xmlns:a16="http://schemas.microsoft.com/office/drawing/2014/main" id="{47E5331C-F859-6DC3-4429-8BE87119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39722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789A6902-F610-419E-5E81-DF8E51EA034A}"/>
              </a:ext>
            </a:extLst>
          </p:cNvPr>
          <p:cNvSpPr/>
          <p:nvPr/>
        </p:nvSpPr>
        <p:spPr>
          <a:xfrm>
            <a:off x="4572000" y="1291771"/>
            <a:ext cx="751114" cy="272505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 descr="hat">
            <a:extLst>
              <a:ext uri="{FF2B5EF4-FFF2-40B4-BE49-F238E27FC236}">
                <a16:creationId xmlns:a16="http://schemas.microsoft.com/office/drawing/2014/main" id="{E18DE5CD-39E9-6C6D-2543-8C0E97A3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78" y="1843087"/>
            <a:ext cx="1752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Learning Styles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dirty="0"/>
              <a:t>BOTTOM LINE:</a:t>
            </a:r>
          </a:p>
          <a:p>
            <a:endParaRPr lang="en-GB" sz="2800" dirty="0"/>
          </a:p>
          <a:p>
            <a:r>
              <a:rPr lang="en-GB" sz="2800" dirty="0"/>
              <a:t>Vary your mode of delivery (visual, auditory, text, practical, groupwork, individual work, emotional, logical, puzzle, problems, games).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73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BC8813-F1C6-8310-2215-BAB6AFB6AEF6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 VARK Model</a:t>
            </a:r>
            <a:endParaRPr lang="en-IE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D2FB-508F-C5C2-D33F-5090EE13F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3200" b="1" dirty="0"/>
              <a:t>Neil Fleming</a:t>
            </a:r>
          </a:p>
          <a:p>
            <a:endParaRPr lang="en-IE" sz="2800" b="1" dirty="0"/>
          </a:p>
          <a:p>
            <a:r>
              <a:rPr lang="en-IE" sz="2800" dirty="0"/>
              <a:t>Born: 1940</a:t>
            </a:r>
          </a:p>
          <a:p>
            <a:r>
              <a:rPr lang="en-IE" sz="2800" dirty="0"/>
              <a:t>Born in New Zealand</a:t>
            </a:r>
          </a:p>
          <a:p>
            <a:r>
              <a:rPr lang="en-IE" sz="2800" dirty="0"/>
              <a:t>Died: June 16 2022</a:t>
            </a:r>
          </a:p>
          <a:p>
            <a:r>
              <a:rPr lang="en-IE" sz="2800" dirty="0"/>
              <a:t>Creator of VAK/VARK</a:t>
            </a:r>
            <a:endParaRPr lang="en-IE" sz="2400" dirty="0"/>
          </a:p>
        </p:txBody>
      </p:sp>
      <p:pic>
        <p:nvPicPr>
          <p:cNvPr id="2050" name="Picture 2" descr="HOW DO I LEARN BEST">
            <a:extLst>
              <a:ext uri="{FF2B5EF4-FFF2-40B4-BE49-F238E27FC236}">
                <a16:creationId xmlns:a16="http://schemas.microsoft.com/office/drawing/2014/main" id="{D8B1D210-EDE2-EC62-8FF6-3806F7B1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1152475"/>
            <a:ext cx="2683328" cy="30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0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720B15-3FF3-BD99-E443-251C3DE8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33" y="146730"/>
            <a:ext cx="7100934" cy="48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Take the test here: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3"/>
              </a:rPr>
              <a:t>https://vark-learn.com/the-vark-questionnaire/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C4DA-1D6A-F6BA-C0C4-BB69B60F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C9404-34E9-03EC-016F-3C39119AA687}"/>
              </a:ext>
            </a:extLst>
          </p:cNvPr>
          <p:cNvSpPr/>
          <p:nvPr/>
        </p:nvSpPr>
        <p:spPr>
          <a:xfrm>
            <a:off x="1118507" y="112466"/>
            <a:ext cx="6906986" cy="624767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 VARK Model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54809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D1A665-6731-6594-F149-19BC397AE3A5}"/>
              </a:ext>
            </a:extLst>
          </p:cNvPr>
          <p:cNvSpPr/>
          <p:nvPr/>
        </p:nvSpPr>
        <p:spPr>
          <a:xfrm>
            <a:off x="1118507" y="1859318"/>
            <a:ext cx="6906986" cy="62476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History of Learning Styles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1210415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1340</Words>
  <Application>Microsoft Office PowerPoint</Application>
  <PresentationFormat>On-screen Show (16:9)</PresentationFormat>
  <Paragraphs>336</Paragraphs>
  <Slides>53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Algerian</vt:lpstr>
      <vt:lpstr>Arial</vt:lpstr>
      <vt:lpstr>Helvetica</vt:lpstr>
      <vt:lpstr>Roboto</vt:lpstr>
      <vt:lpstr>Times New Roman</vt:lpstr>
      <vt:lpstr>Verdana</vt:lpstr>
      <vt:lpstr>Simple Light</vt:lpstr>
      <vt:lpstr>Bitmap Image</vt:lpstr>
      <vt:lpstr>Blended Learning International Train the Train (BLITT)</vt:lpstr>
      <vt:lpstr>Learning Styles</vt:lpstr>
      <vt:lpstr>Learning Styles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Styles</vt:lpstr>
      <vt:lpstr>Learning Styles</vt:lpstr>
      <vt:lpstr>Learning Styles</vt:lpstr>
      <vt:lpstr>Learning Styles</vt:lpstr>
      <vt:lpstr>Learning Styles</vt:lpstr>
      <vt:lpstr>Learning Styles</vt:lpstr>
      <vt:lpstr>Learning Styles</vt:lpstr>
      <vt:lpstr>PowerPoint Presentation</vt:lpstr>
      <vt:lpstr>PowerPoint Presentation</vt:lpstr>
      <vt:lpstr>PowerPoint Presentation</vt:lpstr>
      <vt:lpstr>PowerPoint Presentation</vt:lpstr>
      <vt:lpstr>Learning Styles</vt:lpstr>
      <vt:lpstr>Learning Styles</vt:lpstr>
      <vt:lpstr>Learning Styles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Styles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dc:creator>Damian Gordon</dc:creator>
  <cp:lastModifiedBy>Damian T. Gordon</cp:lastModifiedBy>
  <cp:revision>68</cp:revision>
  <dcterms:modified xsi:type="dcterms:W3CDTF">2022-12-04T13:24:55Z</dcterms:modified>
</cp:coreProperties>
</file>