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1"/>
  </p:notesMasterIdLst>
  <p:sldIdLst>
    <p:sldId id="282" r:id="rId2"/>
    <p:sldId id="504" r:id="rId3"/>
    <p:sldId id="543" r:id="rId4"/>
    <p:sldId id="544" r:id="rId5"/>
    <p:sldId id="561" r:id="rId6"/>
    <p:sldId id="542" r:id="rId7"/>
    <p:sldId id="536" r:id="rId8"/>
    <p:sldId id="540" r:id="rId9"/>
    <p:sldId id="505" r:id="rId10"/>
    <p:sldId id="506" r:id="rId11"/>
    <p:sldId id="508" r:id="rId12"/>
    <p:sldId id="507" r:id="rId13"/>
    <p:sldId id="509" r:id="rId14"/>
    <p:sldId id="510" r:id="rId15"/>
    <p:sldId id="511" r:id="rId16"/>
    <p:sldId id="537" r:id="rId17"/>
    <p:sldId id="545" r:id="rId18"/>
    <p:sldId id="546" r:id="rId19"/>
    <p:sldId id="547" r:id="rId20"/>
    <p:sldId id="550" r:id="rId21"/>
    <p:sldId id="551" r:id="rId22"/>
    <p:sldId id="552" r:id="rId23"/>
    <p:sldId id="553" r:id="rId24"/>
    <p:sldId id="554" r:id="rId25"/>
    <p:sldId id="555" r:id="rId26"/>
    <p:sldId id="556" r:id="rId27"/>
    <p:sldId id="557" r:id="rId28"/>
    <p:sldId id="558" r:id="rId29"/>
    <p:sldId id="559" r:id="rId30"/>
    <p:sldId id="560" r:id="rId31"/>
    <p:sldId id="548" r:id="rId32"/>
    <p:sldId id="539" r:id="rId33"/>
    <p:sldId id="541" r:id="rId34"/>
    <p:sldId id="538" r:id="rId35"/>
    <p:sldId id="563" r:id="rId36"/>
    <p:sldId id="334" r:id="rId37"/>
    <p:sldId id="342" r:id="rId38"/>
    <p:sldId id="335" r:id="rId39"/>
    <p:sldId id="336" r:id="rId40"/>
    <p:sldId id="337" r:id="rId41"/>
    <p:sldId id="338" r:id="rId42"/>
    <p:sldId id="340" r:id="rId43"/>
    <p:sldId id="339" r:id="rId44"/>
    <p:sldId id="341" r:id="rId45"/>
    <p:sldId id="343" r:id="rId46"/>
    <p:sldId id="345" r:id="rId47"/>
    <p:sldId id="346" r:id="rId48"/>
    <p:sldId id="347" r:id="rId49"/>
    <p:sldId id="348" r:id="rId50"/>
    <p:sldId id="349" r:id="rId51"/>
    <p:sldId id="562" r:id="rId52"/>
    <p:sldId id="332" r:id="rId53"/>
    <p:sldId id="564" r:id="rId54"/>
    <p:sldId id="566" r:id="rId55"/>
    <p:sldId id="567" r:id="rId56"/>
    <p:sldId id="568" r:id="rId57"/>
    <p:sldId id="569" r:id="rId58"/>
    <p:sldId id="570" r:id="rId59"/>
    <p:sldId id="571" r:id="rId60"/>
    <p:sldId id="572" r:id="rId61"/>
    <p:sldId id="573" r:id="rId62"/>
    <p:sldId id="574" r:id="rId63"/>
    <p:sldId id="535" r:id="rId64"/>
    <p:sldId id="330" r:id="rId65"/>
    <p:sldId id="256" r:id="rId66"/>
    <p:sldId id="283" r:id="rId67"/>
    <p:sldId id="329" r:id="rId68"/>
    <p:sldId id="331" r:id="rId69"/>
    <p:sldId id="575" r:id="rId70"/>
    <p:sldId id="316" r:id="rId71"/>
    <p:sldId id="328" r:id="rId72"/>
    <p:sldId id="276" r:id="rId73"/>
    <p:sldId id="264" r:id="rId74"/>
    <p:sldId id="265" r:id="rId75"/>
    <p:sldId id="267" r:id="rId76"/>
    <p:sldId id="284" r:id="rId77"/>
    <p:sldId id="277" r:id="rId78"/>
    <p:sldId id="576" r:id="rId79"/>
    <p:sldId id="319" r:id="rId80"/>
    <p:sldId id="577" r:id="rId81"/>
    <p:sldId id="325" r:id="rId82"/>
    <p:sldId id="578" r:id="rId83"/>
    <p:sldId id="579" r:id="rId84"/>
    <p:sldId id="580" r:id="rId85"/>
    <p:sldId id="581" r:id="rId86"/>
    <p:sldId id="333" r:id="rId87"/>
    <p:sldId id="352" r:id="rId88"/>
    <p:sldId id="353" r:id="rId89"/>
    <p:sldId id="354" r:id="rId90"/>
    <p:sldId id="355" r:id="rId91"/>
    <p:sldId id="318" r:id="rId92"/>
    <p:sldId id="286" r:id="rId93"/>
    <p:sldId id="287" r:id="rId94"/>
    <p:sldId id="288" r:id="rId95"/>
    <p:sldId id="289" r:id="rId96"/>
    <p:sldId id="290" r:id="rId97"/>
    <p:sldId id="291" r:id="rId98"/>
    <p:sldId id="294" r:id="rId99"/>
    <p:sldId id="301" r:id="rId100"/>
    <p:sldId id="292" r:id="rId101"/>
    <p:sldId id="295" r:id="rId102"/>
    <p:sldId id="293" r:id="rId103"/>
    <p:sldId id="296" r:id="rId104"/>
    <p:sldId id="297" r:id="rId105"/>
    <p:sldId id="298" r:id="rId106"/>
    <p:sldId id="303" r:id="rId107"/>
    <p:sldId id="326" r:id="rId108"/>
    <p:sldId id="299" r:id="rId109"/>
    <p:sldId id="304" r:id="rId110"/>
    <p:sldId id="300" r:id="rId111"/>
    <p:sldId id="305" r:id="rId112"/>
    <p:sldId id="306" r:id="rId113"/>
    <p:sldId id="307" r:id="rId114"/>
    <p:sldId id="311" r:id="rId115"/>
    <p:sldId id="308" r:id="rId116"/>
    <p:sldId id="310" r:id="rId117"/>
    <p:sldId id="309" r:id="rId118"/>
    <p:sldId id="312" r:id="rId119"/>
    <p:sldId id="317" r:id="rId120"/>
    <p:sldId id="344" r:id="rId121"/>
    <p:sldId id="582" r:id="rId122"/>
    <p:sldId id="583" r:id="rId123"/>
    <p:sldId id="584" r:id="rId124"/>
    <p:sldId id="585" r:id="rId125"/>
    <p:sldId id="350" r:id="rId126"/>
    <p:sldId id="586" r:id="rId127"/>
    <p:sldId id="321" r:id="rId128"/>
    <p:sldId id="322" r:id="rId129"/>
    <p:sldId id="278" r:id="rId130"/>
    <p:sldId id="281" r:id="rId131"/>
    <p:sldId id="356" r:id="rId132"/>
    <p:sldId id="357" r:id="rId133"/>
    <p:sldId id="358" r:id="rId134"/>
    <p:sldId id="359" r:id="rId135"/>
    <p:sldId id="360" r:id="rId136"/>
    <p:sldId id="315" r:id="rId137"/>
    <p:sldId id="323" r:id="rId138"/>
    <p:sldId id="324" r:id="rId139"/>
    <p:sldId id="587" r:id="rId140"/>
    <p:sldId id="588" r:id="rId141"/>
    <p:sldId id="589" r:id="rId142"/>
    <p:sldId id="590" r:id="rId143"/>
    <p:sldId id="591" r:id="rId144"/>
    <p:sldId id="592" r:id="rId145"/>
    <p:sldId id="593" r:id="rId146"/>
    <p:sldId id="594" r:id="rId147"/>
    <p:sldId id="595" r:id="rId148"/>
    <p:sldId id="596" r:id="rId149"/>
    <p:sldId id="597" r:id="rId1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2D050"/>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57FCA-EC0A-4691-B89D-5BE8BF8D27DA}" v="15" dt="2022-11-26T23:32:37.773"/>
    <p1510:client id="{DC16CA6D-8479-489F-A69E-2069D6C18A4B}" v="208" dt="2022-11-26T23:08:50.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BE257FCA-EC0A-4691-B89D-5BE8BF8D27DA}"/>
    <pc:docChg chg="undo custSel addSld delSld modSld">
      <pc:chgData name="Damian T. Gordon" userId="7469c87ffe94b59c" providerId="LiveId" clId="{BE257FCA-EC0A-4691-B89D-5BE8BF8D27DA}" dt="2022-11-26T23:33:25.775" v="80" actId="478"/>
      <pc:docMkLst>
        <pc:docMk/>
      </pc:docMkLst>
      <pc:sldChg chg="add">
        <pc:chgData name="Damian T. Gordon" userId="7469c87ffe94b59c" providerId="LiveId" clId="{BE257FCA-EC0A-4691-B89D-5BE8BF8D27DA}" dt="2022-11-26T23:27:34.700" v="4"/>
        <pc:sldMkLst>
          <pc:docMk/>
          <pc:sldMk cId="509295300" sldId="256"/>
        </pc:sldMkLst>
      </pc:sldChg>
      <pc:sldChg chg="add">
        <pc:chgData name="Damian T. Gordon" userId="7469c87ffe94b59c" providerId="LiveId" clId="{BE257FCA-EC0A-4691-B89D-5BE8BF8D27DA}" dt="2022-11-26T23:27:34.700" v="4"/>
        <pc:sldMkLst>
          <pc:docMk/>
          <pc:sldMk cId="3947753928" sldId="264"/>
        </pc:sldMkLst>
      </pc:sldChg>
      <pc:sldChg chg="add">
        <pc:chgData name="Damian T. Gordon" userId="7469c87ffe94b59c" providerId="LiveId" clId="{BE257FCA-EC0A-4691-B89D-5BE8BF8D27DA}" dt="2022-11-26T23:27:34.700" v="4"/>
        <pc:sldMkLst>
          <pc:docMk/>
          <pc:sldMk cId="706744163" sldId="265"/>
        </pc:sldMkLst>
      </pc:sldChg>
      <pc:sldChg chg="add">
        <pc:chgData name="Damian T. Gordon" userId="7469c87ffe94b59c" providerId="LiveId" clId="{BE257FCA-EC0A-4691-B89D-5BE8BF8D27DA}" dt="2022-11-26T23:27:34.700" v="4"/>
        <pc:sldMkLst>
          <pc:docMk/>
          <pc:sldMk cId="1984478858" sldId="267"/>
        </pc:sldMkLst>
      </pc:sldChg>
      <pc:sldChg chg="modSp add mod">
        <pc:chgData name="Damian T. Gordon" userId="7469c87ffe94b59c" providerId="LiveId" clId="{BE257FCA-EC0A-4691-B89D-5BE8BF8D27DA}" dt="2022-11-26T23:27:34.869" v="17" actId="27636"/>
        <pc:sldMkLst>
          <pc:docMk/>
          <pc:sldMk cId="3964694735" sldId="276"/>
        </pc:sldMkLst>
        <pc:spChg chg="mod">
          <ac:chgData name="Damian T. Gordon" userId="7469c87ffe94b59c" providerId="LiveId" clId="{BE257FCA-EC0A-4691-B89D-5BE8BF8D27DA}" dt="2022-11-26T23:27:34.869" v="17" actId="27636"/>
          <ac:spMkLst>
            <pc:docMk/>
            <pc:sldMk cId="3964694735" sldId="276"/>
            <ac:spMk id="2" creationId="{00000000-0000-0000-0000-000000000000}"/>
          </ac:spMkLst>
        </pc:spChg>
      </pc:sldChg>
      <pc:sldChg chg="modSp add mod">
        <pc:chgData name="Damian T. Gordon" userId="7469c87ffe94b59c" providerId="LiveId" clId="{BE257FCA-EC0A-4691-B89D-5BE8BF8D27DA}" dt="2022-11-26T23:27:34.883" v="19" actId="27636"/>
        <pc:sldMkLst>
          <pc:docMk/>
          <pc:sldMk cId="3413157718" sldId="277"/>
        </pc:sldMkLst>
        <pc:spChg chg="mod">
          <ac:chgData name="Damian T. Gordon" userId="7469c87ffe94b59c" providerId="LiveId" clId="{BE257FCA-EC0A-4691-B89D-5BE8BF8D27DA}" dt="2022-11-26T23:27:34.883" v="19" actId="27636"/>
          <ac:spMkLst>
            <pc:docMk/>
            <pc:sldMk cId="3413157718" sldId="277"/>
            <ac:spMk id="2" creationId="{00000000-0000-0000-0000-000000000000}"/>
          </ac:spMkLst>
        </pc:spChg>
      </pc:sldChg>
      <pc:sldChg chg="modSp add mod">
        <pc:chgData name="Damian T. Gordon" userId="7469c87ffe94b59c" providerId="LiveId" clId="{BE257FCA-EC0A-4691-B89D-5BE8BF8D27DA}" dt="2022-11-26T23:27:35.033" v="35" actId="27636"/>
        <pc:sldMkLst>
          <pc:docMk/>
          <pc:sldMk cId="1628446642" sldId="278"/>
        </pc:sldMkLst>
        <pc:spChg chg="mod">
          <ac:chgData name="Damian T. Gordon" userId="7469c87ffe94b59c" providerId="LiveId" clId="{BE257FCA-EC0A-4691-B89D-5BE8BF8D27DA}" dt="2022-11-26T23:27:35.033" v="35" actId="27636"/>
          <ac:spMkLst>
            <pc:docMk/>
            <pc:sldMk cId="1628446642" sldId="278"/>
            <ac:spMk id="2" creationId="{00000000-0000-0000-0000-000000000000}"/>
          </ac:spMkLst>
        </pc:spChg>
      </pc:sldChg>
      <pc:sldChg chg="add">
        <pc:chgData name="Damian T. Gordon" userId="7469c87ffe94b59c" providerId="LiveId" clId="{BE257FCA-EC0A-4691-B89D-5BE8BF8D27DA}" dt="2022-11-26T23:27:34.700" v="4"/>
        <pc:sldMkLst>
          <pc:docMk/>
          <pc:sldMk cId="1726541086" sldId="281"/>
        </pc:sldMkLst>
      </pc:sldChg>
      <pc:sldChg chg="modSp add mod">
        <pc:chgData name="Damian T. Gordon" userId="7469c87ffe94b59c" providerId="LiveId" clId="{BE257FCA-EC0A-4691-B89D-5BE8BF8D27DA}" dt="2022-11-26T23:27:34.827" v="6" actId="27636"/>
        <pc:sldMkLst>
          <pc:docMk/>
          <pc:sldMk cId="3506706245" sldId="283"/>
        </pc:sldMkLst>
        <pc:spChg chg="mod">
          <ac:chgData name="Damian T. Gordon" userId="7469c87ffe94b59c" providerId="LiveId" clId="{BE257FCA-EC0A-4691-B89D-5BE8BF8D27DA}" dt="2022-11-26T23:27:34.827" v="6" actId="27636"/>
          <ac:spMkLst>
            <pc:docMk/>
            <pc:sldMk cId="3506706245" sldId="283"/>
            <ac:spMk id="2" creationId="{00000000-0000-0000-0000-000000000000}"/>
          </ac:spMkLst>
        </pc:spChg>
        <pc:spChg chg="mod">
          <ac:chgData name="Damian T. Gordon" userId="7469c87ffe94b59c" providerId="LiveId" clId="{BE257FCA-EC0A-4691-B89D-5BE8BF8D27DA}" dt="2022-11-26T23:27:34.825" v="5" actId="27636"/>
          <ac:spMkLst>
            <pc:docMk/>
            <pc:sldMk cId="3506706245" sldId="283"/>
            <ac:spMk id="6" creationId="{A402098D-BAA9-E59F-ED7B-8F1E6052716F}"/>
          </ac:spMkLst>
        </pc:spChg>
      </pc:sldChg>
      <pc:sldChg chg="modSp add mod">
        <pc:chgData name="Damian T. Gordon" userId="7469c87ffe94b59c" providerId="LiveId" clId="{BE257FCA-EC0A-4691-B89D-5BE8BF8D27DA}" dt="2022-11-26T23:27:34.879" v="18" actId="27636"/>
        <pc:sldMkLst>
          <pc:docMk/>
          <pc:sldMk cId="2874237352" sldId="284"/>
        </pc:sldMkLst>
        <pc:spChg chg="mod">
          <ac:chgData name="Damian T. Gordon" userId="7469c87ffe94b59c" providerId="LiveId" clId="{BE257FCA-EC0A-4691-B89D-5BE8BF8D27DA}" dt="2022-11-26T23:27:34.879" v="18" actId="27636"/>
          <ac:spMkLst>
            <pc:docMk/>
            <pc:sldMk cId="2874237352" sldId="284"/>
            <ac:spMk id="3" creationId="{00000000-0000-0000-0000-000000000000}"/>
          </ac:spMkLst>
        </pc:spChg>
      </pc:sldChg>
      <pc:sldChg chg="add">
        <pc:chgData name="Damian T. Gordon" userId="7469c87ffe94b59c" providerId="LiveId" clId="{BE257FCA-EC0A-4691-B89D-5BE8BF8D27DA}" dt="2022-11-26T23:27:34.700" v="4"/>
        <pc:sldMkLst>
          <pc:docMk/>
          <pc:sldMk cId="756185325" sldId="286"/>
        </pc:sldMkLst>
      </pc:sldChg>
      <pc:sldChg chg="add">
        <pc:chgData name="Damian T. Gordon" userId="7469c87ffe94b59c" providerId="LiveId" clId="{BE257FCA-EC0A-4691-B89D-5BE8BF8D27DA}" dt="2022-11-26T23:27:34.700" v="4"/>
        <pc:sldMkLst>
          <pc:docMk/>
          <pc:sldMk cId="1690007466" sldId="287"/>
        </pc:sldMkLst>
      </pc:sldChg>
      <pc:sldChg chg="add">
        <pc:chgData name="Damian T. Gordon" userId="7469c87ffe94b59c" providerId="LiveId" clId="{BE257FCA-EC0A-4691-B89D-5BE8BF8D27DA}" dt="2022-11-26T23:27:34.700" v="4"/>
        <pc:sldMkLst>
          <pc:docMk/>
          <pc:sldMk cId="3154517136" sldId="288"/>
        </pc:sldMkLst>
      </pc:sldChg>
      <pc:sldChg chg="add">
        <pc:chgData name="Damian T. Gordon" userId="7469c87ffe94b59c" providerId="LiveId" clId="{BE257FCA-EC0A-4691-B89D-5BE8BF8D27DA}" dt="2022-11-26T23:27:34.700" v="4"/>
        <pc:sldMkLst>
          <pc:docMk/>
          <pc:sldMk cId="1798408471" sldId="289"/>
        </pc:sldMkLst>
      </pc:sldChg>
      <pc:sldChg chg="add">
        <pc:chgData name="Damian T. Gordon" userId="7469c87ffe94b59c" providerId="LiveId" clId="{BE257FCA-EC0A-4691-B89D-5BE8BF8D27DA}" dt="2022-11-26T23:27:34.700" v="4"/>
        <pc:sldMkLst>
          <pc:docMk/>
          <pc:sldMk cId="2091982716" sldId="290"/>
        </pc:sldMkLst>
      </pc:sldChg>
      <pc:sldChg chg="add">
        <pc:chgData name="Damian T. Gordon" userId="7469c87ffe94b59c" providerId="LiveId" clId="{BE257FCA-EC0A-4691-B89D-5BE8BF8D27DA}" dt="2022-11-26T23:27:34.700" v="4"/>
        <pc:sldMkLst>
          <pc:docMk/>
          <pc:sldMk cId="2242446923" sldId="291"/>
        </pc:sldMkLst>
      </pc:sldChg>
      <pc:sldChg chg="add">
        <pc:chgData name="Damian T. Gordon" userId="7469c87ffe94b59c" providerId="LiveId" clId="{BE257FCA-EC0A-4691-B89D-5BE8BF8D27DA}" dt="2022-11-26T23:27:34.700" v="4"/>
        <pc:sldMkLst>
          <pc:docMk/>
          <pc:sldMk cId="1977631975" sldId="292"/>
        </pc:sldMkLst>
      </pc:sldChg>
      <pc:sldChg chg="add">
        <pc:chgData name="Damian T. Gordon" userId="7469c87ffe94b59c" providerId="LiveId" clId="{BE257FCA-EC0A-4691-B89D-5BE8BF8D27DA}" dt="2022-11-26T23:27:34.700" v="4"/>
        <pc:sldMkLst>
          <pc:docMk/>
          <pc:sldMk cId="3865313783" sldId="293"/>
        </pc:sldMkLst>
      </pc:sldChg>
      <pc:sldChg chg="add">
        <pc:chgData name="Damian T. Gordon" userId="7469c87ffe94b59c" providerId="LiveId" clId="{BE257FCA-EC0A-4691-B89D-5BE8BF8D27DA}" dt="2022-11-26T23:27:34.700" v="4"/>
        <pc:sldMkLst>
          <pc:docMk/>
          <pc:sldMk cId="2862731763" sldId="294"/>
        </pc:sldMkLst>
      </pc:sldChg>
      <pc:sldChg chg="add">
        <pc:chgData name="Damian T. Gordon" userId="7469c87ffe94b59c" providerId="LiveId" clId="{BE257FCA-EC0A-4691-B89D-5BE8BF8D27DA}" dt="2022-11-26T23:27:34.700" v="4"/>
        <pc:sldMkLst>
          <pc:docMk/>
          <pc:sldMk cId="2019275113" sldId="295"/>
        </pc:sldMkLst>
      </pc:sldChg>
      <pc:sldChg chg="add">
        <pc:chgData name="Damian T. Gordon" userId="7469c87ffe94b59c" providerId="LiveId" clId="{BE257FCA-EC0A-4691-B89D-5BE8BF8D27DA}" dt="2022-11-26T23:27:34.700" v="4"/>
        <pc:sldMkLst>
          <pc:docMk/>
          <pc:sldMk cId="2710429246" sldId="296"/>
        </pc:sldMkLst>
      </pc:sldChg>
      <pc:sldChg chg="add">
        <pc:chgData name="Damian T. Gordon" userId="7469c87ffe94b59c" providerId="LiveId" clId="{BE257FCA-EC0A-4691-B89D-5BE8BF8D27DA}" dt="2022-11-26T23:27:34.700" v="4"/>
        <pc:sldMkLst>
          <pc:docMk/>
          <pc:sldMk cId="1770200902" sldId="297"/>
        </pc:sldMkLst>
      </pc:sldChg>
      <pc:sldChg chg="add">
        <pc:chgData name="Damian T. Gordon" userId="7469c87ffe94b59c" providerId="LiveId" clId="{BE257FCA-EC0A-4691-B89D-5BE8BF8D27DA}" dt="2022-11-26T23:27:34.700" v="4"/>
        <pc:sldMkLst>
          <pc:docMk/>
          <pc:sldMk cId="3322532783" sldId="298"/>
        </pc:sldMkLst>
      </pc:sldChg>
      <pc:sldChg chg="add">
        <pc:chgData name="Damian T. Gordon" userId="7469c87ffe94b59c" providerId="LiveId" clId="{BE257FCA-EC0A-4691-B89D-5BE8BF8D27DA}" dt="2022-11-26T23:27:34.700" v="4"/>
        <pc:sldMkLst>
          <pc:docMk/>
          <pc:sldMk cId="2961621584" sldId="299"/>
        </pc:sldMkLst>
      </pc:sldChg>
      <pc:sldChg chg="add">
        <pc:chgData name="Damian T. Gordon" userId="7469c87ffe94b59c" providerId="LiveId" clId="{BE257FCA-EC0A-4691-B89D-5BE8BF8D27DA}" dt="2022-11-26T23:27:34.700" v="4"/>
        <pc:sldMkLst>
          <pc:docMk/>
          <pc:sldMk cId="3755038079" sldId="300"/>
        </pc:sldMkLst>
      </pc:sldChg>
      <pc:sldChg chg="add">
        <pc:chgData name="Damian T. Gordon" userId="7469c87ffe94b59c" providerId="LiveId" clId="{BE257FCA-EC0A-4691-B89D-5BE8BF8D27DA}" dt="2022-11-26T23:27:34.700" v="4"/>
        <pc:sldMkLst>
          <pc:docMk/>
          <pc:sldMk cId="2215882666" sldId="301"/>
        </pc:sldMkLst>
      </pc:sldChg>
      <pc:sldChg chg="modSp add mod">
        <pc:chgData name="Damian T. Gordon" userId="7469c87ffe94b59c" providerId="LiveId" clId="{BE257FCA-EC0A-4691-B89D-5BE8BF8D27DA}" dt="2022-11-26T23:27:34.917" v="21" actId="27636"/>
        <pc:sldMkLst>
          <pc:docMk/>
          <pc:sldMk cId="1527275117" sldId="303"/>
        </pc:sldMkLst>
        <pc:spChg chg="mod">
          <ac:chgData name="Damian T. Gordon" userId="7469c87ffe94b59c" providerId="LiveId" clId="{BE257FCA-EC0A-4691-B89D-5BE8BF8D27DA}" dt="2022-11-26T23:27:34.917" v="21" actId="27636"/>
          <ac:spMkLst>
            <pc:docMk/>
            <pc:sldMk cId="1527275117" sldId="303"/>
            <ac:spMk id="28674" creationId="{00000000-0000-0000-0000-000000000000}"/>
          </ac:spMkLst>
        </pc:spChg>
      </pc:sldChg>
      <pc:sldChg chg="add">
        <pc:chgData name="Damian T. Gordon" userId="7469c87ffe94b59c" providerId="LiveId" clId="{BE257FCA-EC0A-4691-B89D-5BE8BF8D27DA}" dt="2022-11-26T23:27:34.700" v="4"/>
        <pc:sldMkLst>
          <pc:docMk/>
          <pc:sldMk cId="1969913990" sldId="304"/>
        </pc:sldMkLst>
      </pc:sldChg>
      <pc:sldChg chg="modSp add mod">
        <pc:chgData name="Damian T. Gordon" userId="7469c87ffe94b59c" providerId="LiveId" clId="{BE257FCA-EC0A-4691-B89D-5BE8BF8D27DA}" dt="2022-11-26T23:27:34.930" v="22" actId="27636"/>
        <pc:sldMkLst>
          <pc:docMk/>
          <pc:sldMk cId="4115808711" sldId="305"/>
        </pc:sldMkLst>
        <pc:spChg chg="mod">
          <ac:chgData name="Damian T. Gordon" userId="7469c87ffe94b59c" providerId="LiveId" clId="{BE257FCA-EC0A-4691-B89D-5BE8BF8D27DA}" dt="2022-11-26T23:27:34.930" v="22" actId="27636"/>
          <ac:spMkLst>
            <pc:docMk/>
            <pc:sldMk cId="4115808711" sldId="305"/>
            <ac:spMk id="5" creationId="{00000000-0000-0000-0000-000000000000}"/>
          </ac:spMkLst>
        </pc:spChg>
      </pc:sldChg>
      <pc:sldChg chg="add">
        <pc:chgData name="Damian T. Gordon" userId="7469c87ffe94b59c" providerId="LiveId" clId="{BE257FCA-EC0A-4691-B89D-5BE8BF8D27DA}" dt="2022-11-26T23:27:34.700" v="4"/>
        <pc:sldMkLst>
          <pc:docMk/>
          <pc:sldMk cId="2320534766" sldId="306"/>
        </pc:sldMkLst>
      </pc:sldChg>
      <pc:sldChg chg="add">
        <pc:chgData name="Damian T. Gordon" userId="7469c87ffe94b59c" providerId="LiveId" clId="{BE257FCA-EC0A-4691-B89D-5BE8BF8D27DA}" dt="2022-11-26T23:27:34.700" v="4"/>
        <pc:sldMkLst>
          <pc:docMk/>
          <pc:sldMk cId="724997471" sldId="307"/>
        </pc:sldMkLst>
      </pc:sldChg>
      <pc:sldChg chg="add">
        <pc:chgData name="Damian T. Gordon" userId="7469c87ffe94b59c" providerId="LiveId" clId="{BE257FCA-EC0A-4691-B89D-5BE8BF8D27DA}" dt="2022-11-26T23:27:34.700" v="4"/>
        <pc:sldMkLst>
          <pc:docMk/>
          <pc:sldMk cId="672763043" sldId="308"/>
        </pc:sldMkLst>
      </pc:sldChg>
      <pc:sldChg chg="add">
        <pc:chgData name="Damian T. Gordon" userId="7469c87ffe94b59c" providerId="LiveId" clId="{BE257FCA-EC0A-4691-B89D-5BE8BF8D27DA}" dt="2022-11-26T23:27:34.700" v="4"/>
        <pc:sldMkLst>
          <pc:docMk/>
          <pc:sldMk cId="2998810318" sldId="309"/>
        </pc:sldMkLst>
      </pc:sldChg>
      <pc:sldChg chg="add">
        <pc:chgData name="Damian T. Gordon" userId="7469c87ffe94b59c" providerId="LiveId" clId="{BE257FCA-EC0A-4691-B89D-5BE8BF8D27DA}" dt="2022-11-26T23:27:34.700" v="4"/>
        <pc:sldMkLst>
          <pc:docMk/>
          <pc:sldMk cId="2509966528" sldId="310"/>
        </pc:sldMkLst>
      </pc:sldChg>
      <pc:sldChg chg="add">
        <pc:chgData name="Damian T. Gordon" userId="7469c87ffe94b59c" providerId="LiveId" clId="{BE257FCA-EC0A-4691-B89D-5BE8BF8D27DA}" dt="2022-11-26T23:27:34.700" v="4"/>
        <pc:sldMkLst>
          <pc:docMk/>
          <pc:sldMk cId="3704040563" sldId="311"/>
        </pc:sldMkLst>
      </pc:sldChg>
      <pc:sldChg chg="modSp add mod">
        <pc:chgData name="Damian T. Gordon" userId="7469c87ffe94b59c" providerId="LiveId" clId="{BE257FCA-EC0A-4691-B89D-5BE8BF8D27DA}" dt="2022-11-26T23:27:34.945" v="23" actId="27636"/>
        <pc:sldMkLst>
          <pc:docMk/>
          <pc:sldMk cId="2435817869" sldId="312"/>
        </pc:sldMkLst>
        <pc:spChg chg="mod">
          <ac:chgData name="Damian T. Gordon" userId="7469c87ffe94b59c" providerId="LiveId" clId="{BE257FCA-EC0A-4691-B89D-5BE8BF8D27DA}" dt="2022-11-26T23:27:34.945" v="23" actId="27636"/>
          <ac:spMkLst>
            <pc:docMk/>
            <pc:sldMk cId="2435817869" sldId="312"/>
            <ac:spMk id="5" creationId="{00000000-0000-0000-0000-000000000000}"/>
          </ac:spMkLst>
        </pc:spChg>
      </pc:sldChg>
      <pc:sldChg chg="add">
        <pc:chgData name="Damian T. Gordon" userId="7469c87ffe94b59c" providerId="LiveId" clId="{BE257FCA-EC0A-4691-B89D-5BE8BF8D27DA}" dt="2022-11-26T23:27:34.700" v="4"/>
        <pc:sldMkLst>
          <pc:docMk/>
          <pc:sldMk cId="2712623039" sldId="315"/>
        </pc:sldMkLst>
      </pc:sldChg>
      <pc:sldChg chg="addSp delSp modSp add mod">
        <pc:chgData name="Damian T. Gordon" userId="7469c87ffe94b59c" providerId="LiveId" clId="{BE257FCA-EC0A-4691-B89D-5BE8BF8D27DA}" dt="2022-11-26T23:30:24.574" v="65"/>
        <pc:sldMkLst>
          <pc:docMk/>
          <pc:sldMk cId="2759632617" sldId="316"/>
        </pc:sldMkLst>
        <pc:spChg chg="mod">
          <ac:chgData name="Damian T. Gordon" userId="7469c87ffe94b59c" providerId="LiveId" clId="{BE257FCA-EC0A-4691-B89D-5BE8BF8D27DA}" dt="2022-11-26T23:27:34.853" v="13" actId="27636"/>
          <ac:spMkLst>
            <pc:docMk/>
            <pc:sldMk cId="2759632617" sldId="316"/>
            <ac:spMk id="2" creationId="{00000000-0000-0000-0000-000000000000}"/>
          </ac:spMkLst>
        </pc:spChg>
        <pc:spChg chg="add mod">
          <ac:chgData name="Damian T. Gordon" userId="7469c87ffe94b59c" providerId="LiveId" clId="{BE257FCA-EC0A-4691-B89D-5BE8BF8D27DA}" dt="2022-11-26T23:29:34.291" v="47"/>
          <ac:spMkLst>
            <pc:docMk/>
            <pc:sldMk cId="2759632617" sldId="316"/>
            <ac:spMk id="3" creationId="{080DDA86-5730-F1AF-4898-46FA52F6375B}"/>
          </ac:spMkLst>
        </pc:spChg>
        <pc:spChg chg="del">
          <ac:chgData name="Damian T. Gordon" userId="7469c87ffe94b59c" providerId="LiveId" clId="{BE257FCA-EC0A-4691-B89D-5BE8BF8D27DA}" dt="2022-11-26T23:29:33.854" v="46" actId="478"/>
          <ac:spMkLst>
            <pc:docMk/>
            <pc:sldMk cId="2759632617" sldId="316"/>
            <ac:spMk id="5" creationId="{00000000-0000-0000-0000-000000000000}"/>
          </ac:spMkLst>
        </pc:spChg>
        <pc:spChg chg="add mod">
          <ac:chgData name="Damian T. Gordon" userId="7469c87ffe94b59c" providerId="LiveId" clId="{BE257FCA-EC0A-4691-B89D-5BE8BF8D27DA}" dt="2022-11-26T23:30:01.683" v="58"/>
          <ac:spMkLst>
            <pc:docMk/>
            <pc:sldMk cId="2759632617" sldId="316"/>
            <ac:spMk id="6" creationId="{C5CAC0BD-D3CC-67DF-0965-42E306EA0EF9}"/>
          </ac:spMkLst>
        </pc:spChg>
        <pc:spChg chg="mod">
          <ac:chgData name="Damian T. Gordon" userId="7469c87ffe94b59c" providerId="LiveId" clId="{BE257FCA-EC0A-4691-B89D-5BE8BF8D27DA}" dt="2022-11-26T23:30:03.001" v="59" actId="1036"/>
          <ac:spMkLst>
            <pc:docMk/>
            <pc:sldMk cId="2759632617" sldId="316"/>
            <ac:spMk id="8" creationId="{ACD08C16-8CAA-9123-D59C-46B09BCCCDC4}"/>
          </ac:spMkLst>
        </pc:spChg>
        <pc:spChg chg="del">
          <ac:chgData name="Damian T. Gordon" userId="7469c87ffe94b59c" providerId="LiveId" clId="{BE257FCA-EC0A-4691-B89D-5BE8BF8D27DA}" dt="2022-11-26T23:30:01.262" v="57" actId="478"/>
          <ac:spMkLst>
            <pc:docMk/>
            <pc:sldMk cId="2759632617" sldId="316"/>
            <ac:spMk id="10" creationId="{00000000-0000-0000-0000-000000000000}"/>
          </ac:spMkLst>
        </pc:spChg>
        <pc:cxnChg chg="add mod">
          <ac:chgData name="Damian T. Gordon" userId="7469c87ffe94b59c" providerId="LiveId" clId="{BE257FCA-EC0A-4691-B89D-5BE8BF8D27DA}" dt="2022-11-26T23:30:24.574" v="65"/>
          <ac:cxnSpMkLst>
            <pc:docMk/>
            <pc:sldMk cId="2759632617" sldId="316"/>
            <ac:cxnSpMk id="7" creationId="{099BC5FE-B84B-ACF1-B788-BA681268AD7E}"/>
          </ac:cxnSpMkLst>
        </pc:cxnChg>
        <pc:cxnChg chg="del mod">
          <ac:chgData name="Damian T. Gordon" userId="7469c87ffe94b59c" providerId="LiveId" clId="{BE257FCA-EC0A-4691-B89D-5BE8BF8D27DA}" dt="2022-11-26T23:30:24.262" v="64" actId="478"/>
          <ac:cxnSpMkLst>
            <pc:docMk/>
            <pc:sldMk cId="2759632617" sldId="316"/>
            <ac:cxnSpMk id="27" creationId="{00000000-0000-0000-0000-000000000000}"/>
          </ac:cxnSpMkLst>
        </pc:cxnChg>
      </pc:sldChg>
      <pc:sldChg chg="modSp add mod">
        <pc:chgData name="Damian T. Gordon" userId="7469c87ffe94b59c" providerId="LiveId" clId="{BE257FCA-EC0A-4691-B89D-5BE8BF8D27DA}" dt="2022-11-26T23:28:20.633" v="42" actId="404"/>
        <pc:sldMkLst>
          <pc:docMk/>
          <pc:sldMk cId="3318882409" sldId="317"/>
        </pc:sldMkLst>
        <pc:spChg chg="mod">
          <ac:chgData name="Damian T. Gordon" userId="7469c87ffe94b59c" providerId="LiveId" clId="{BE257FCA-EC0A-4691-B89D-5BE8BF8D27DA}" dt="2022-11-26T23:28:20.633" v="42" actId="404"/>
          <ac:spMkLst>
            <pc:docMk/>
            <pc:sldMk cId="3318882409" sldId="317"/>
            <ac:spMk id="2" creationId="{00000000-0000-0000-0000-000000000000}"/>
          </ac:spMkLst>
        </pc:spChg>
      </pc:sldChg>
      <pc:sldChg chg="modSp add mod">
        <pc:chgData name="Damian T. Gordon" userId="7469c87ffe94b59c" providerId="LiveId" clId="{BE257FCA-EC0A-4691-B89D-5BE8BF8D27DA}" dt="2022-11-26T23:28:45.730" v="43" actId="255"/>
        <pc:sldMkLst>
          <pc:docMk/>
          <pc:sldMk cId="3057806980" sldId="318"/>
        </pc:sldMkLst>
        <pc:spChg chg="mod">
          <ac:chgData name="Damian T. Gordon" userId="7469c87ffe94b59c" providerId="LiveId" clId="{BE257FCA-EC0A-4691-B89D-5BE8BF8D27DA}" dt="2022-11-26T23:28:45.730" v="43" actId="255"/>
          <ac:spMkLst>
            <pc:docMk/>
            <pc:sldMk cId="3057806980" sldId="318"/>
            <ac:spMk id="2" creationId="{00000000-0000-0000-0000-000000000000}"/>
          </ac:spMkLst>
        </pc:spChg>
      </pc:sldChg>
      <pc:sldChg chg="modSp add mod">
        <pc:chgData name="Damian T. Gordon" userId="7469c87ffe94b59c" providerId="LiveId" clId="{BE257FCA-EC0A-4691-B89D-5BE8BF8D27DA}" dt="2022-11-26T23:29:15.427" v="44" actId="255"/>
        <pc:sldMkLst>
          <pc:docMk/>
          <pc:sldMk cId="4251850051" sldId="319"/>
        </pc:sldMkLst>
        <pc:spChg chg="mod">
          <ac:chgData name="Damian T. Gordon" userId="7469c87ffe94b59c" providerId="LiveId" clId="{BE257FCA-EC0A-4691-B89D-5BE8BF8D27DA}" dt="2022-11-26T23:29:15.427" v="44" actId="255"/>
          <ac:spMkLst>
            <pc:docMk/>
            <pc:sldMk cId="4251850051" sldId="319"/>
            <ac:spMk id="2" creationId="{00000000-0000-0000-0000-000000000000}"/>
          </ac:spMkLst>
        </pc:spChg>
      </pc:sldChg>
      <pc:sldChg chg="modSp add mod">
        <pc:chgData name="Damian T. Gordon" userId="7469c87ffe94b59c" providerId="LiveId" clId="{BE257FCA-EC0A-4691-B89D-5BE8BF8D27DA}" dt="2022-11-26T23:27:35.012" v="33" actId="27636"/>
        <pc:sldMkLst>
          <pc:docMk/>
          <pc:sldMk cId="77948609" sldId="321"/>
        </pc:sldMkLst>
        <pc:spChg chg="mod">
          <ac:chgData name="Damian T. Gordon" userId="7469c87ffe94b59c" providerId="LiveId" clId="{BE257FCA-EC0A-4691-B89D-5BE8BF8D27DA}" dt="2022-11-26T23:27:35.012" v="33" actId="27636"/>
          <ac:spMkLst>
            <pc:docMk/>
            <pc:sldMk cId="77948609" sldId="321"/>
            <ac:spMk id="5" creationId="{00000000-0000-0000-0000-000000000000}"/>
          </ac:spMkLst>
        </pc:spChg>
      </pc:sldChg>
      <pc:sldChg chg="modSp add mod">
        <pc:chgData name="Damian T. Gordon" userId="7469c87ffe94b59c" providerId="LiveId" clId="{BE257FCA-EC0A-4691-B89D-5BE8BF8D27DA}" dt="2022-11-26T23:27:35.018" v="34" actId="27636"/>
        <pc:sldMkLst>
          <pc:docMk/>
          <pc:sldMk cId="370672707" sldId="322"/>
        </pc:sldMkLst>
        <pc:spChg chg="mod">
          <ac:chgData name="Damian T. Gordon" userId="7469c87ffe94b59c" providerId="LiveId" clId="{BE257FCA-EC0A-4691-B89D-5BE8BF8D27DA}" dt="2022-11-26T23:27:35.018" v="34" actId="27636"/>
          <ac:spMkLst>
            <pc:docMk/>
            <pc:sldMk cId="370672707" sldId="322"/>
            <ac:spMk id="5" creationId="{00000000-0000-0000-0000-000000000000}"/>
          </ac:spMkLst>
        </pc:spChg>
      </pc:sldChg>
      <pc:sldChg chg="add">
        <pc:chgData name="Damian T. Gordon" userId="7469c87ffe94b59c" providerId="LiveId" clId="{BE257FCA-EC0A-4691-B89D-5BE8BF8D27DA}" dt="2022-11-26T23:27:34.700" v="4"/>
        <pc:sldMkLst>
          <pc:docMk/>
          <pc:sldMk cId="2099258775" sldId="323"/>
        </pc:sldMkLst>
      </pc:sldChg>
      <pc:sldChg chg="modSp add mod">
        <pc:chgData name="Damian T. Gordon" userId="7469c87ffe94b59c" providerId="LiveId" clId="{BE257FCA-EC0A-4691-B89D-5BE8BF8D27DA}" dt="2022-11-26T23:27:35.054" v="36" actId="27636"/>
        <pc:sldMkLst>
          <pc:docMk/>
          <pc:sldMk cId="3121483522" sldId="324"/>
        </pc:sldMkLst>
        <pc:spChg chg="mod">
          <ac:chgData name="Damian T. Gordon" userId="7469c87ffe94b59c" providerId="LiveId" clId="{BE257FCA-EC0A-4691-B89D-5BE8BF8D27DA}" dt="2022-11-26T23:27:35.054" v="36" actId="27636"/>
          <ac:spMkLst>
            <pc:docMk/>
            <pc:sldMk cId="3121483522" sldId="324"/>
            <ac:spMk id="2" creationId="{00000000-0000-0000-0000-000000000000}"/>
          </ac:spMkLst>
        </pc:spChg>
      </pc:sldChg>
      <pc:sldChg chg="add">
        <pc:chgData name="Damian T. Gordon" userId="7469c87ffe94b59c" providerId="LiveId" clId="{BE257FCA-EC0A-4691-B89D-5BE8BF8D27DA}" dt="2022-11-26T23:27:34.700" v="4"/>
        <pc:sldMkLst>
          <pc:docMk/>
          <pc:sldMk cId="848002101" sldId="325"/>
        </pc:sldMkLst>
      </pc:sldChg>
      <pc:sldChg chg="add">
        <pc:chgData name="Damian T. Gordon" userId="7469c87ffe94b59c" providerId="LiveId" clId="{BE257FCA-EC0A-4691-B89D-5BE8BF8D27DA}" dt="2022-11-26T23:27:34.700" v="4"/>
        <pc:sldMkLst>
          <pc:docMk/>
          <pc:sldMk cId="2960809755" sldId="326"/>
        </pc:sldMkLst>
      </pc:sldChg>
      <pc:sldChg chg="addSp delSp modSp add mod">
        <pc:chgData name="Damian T. Gordon" userId="7469c87ffe94b59c" providerId="LiveId" clId="{BE257FCA-EC0A-4691-B89D-5BE8BF8D27DA}" dt="2022-11-26T23:30:28.256" v="67"/>
        <pc:sldMkLst>
          <pc:docMk/>
          <pc:sldMk cId="2330016181" sldId="328"/>
        </pc:sldMkLst>
        <pc:spChg chg="mod">
          <ac:chgData name="Damian T. Gordon" userId="7469c87ffe94b59c" providerId="LiveId" clId="{BE257FCA-EC0A-4691-B89D-5BE8BF8D27DA}" dt="2022-11-26T23:27:34.866" v="16" actId="27636"/>
          <ac:spMkLst>
            <pc:docMk/>
            <pc:sldMk cId="2330016181" sldId="328"/>
            <ac:spMk id="2" creationId="{00000000-0000-0000-0000-000000000000}"/>
          </ac:spMkLst>
        </pc:spChg>
        <pc:spChg chg="add mod">
          <ac:chgData name="Damian T. Gordon" userId="7469c87ffe94b59c" providerId="LiveId" clId="{BE257FCA-EC0A-4691-B89D-5BE8BF8D27DA}" dt="2022-11-26T23:30:06.211" v="61"/>
          <ac:spMkLst>
            <pc:docMk/>
            <pc:sldMk cId="2330016181" sldId="328"/>
            <ac:spMk id="3" creationId="{95649498-D4D9-D382-A89C-C47E4C8F5DEF}"/>
          </ac:spMkLst>
        </pc:spChg>
        <pc:spChg chg="mod">
          <ac:chgData name="Damian T. Gordon" userId="7469c87ffe94b59c" providerId="LiveId" clId="{BE257FCA-EC0A-4691-B89D-5BE8BF8D27DA}" dt="2022-11-26T23:29:25.587" v="45" actId="1076"/>
          <ac:spMkLst>
            <pc:docMk/>
            <pc:sldMk cId="2330016181" sldId="328"/>
            <ac:spMk id="5" creationId="{00000000-0000-0000-0000-000000000000}"/>
          </ac:spMkLst>
        </pc:spChg>
        <pc:spChg chg="mod">
          <ac:chgData name="Damian T. Gordon" userId="7469c87ffe94b59c" providerId="LiveId" clId="{BE257FCA-EC0A-4691-B89D-5BE8BF8D27DA}" dt="2022-11-26T23:27:34.865" v="15" actId="27636"/>
          <ac:spMkLst>
            <pc:docMk/>
            <pc:sldMk cId="2330016181" sldId="328"/>
            <ac:spMk id="8" creationId="{1BCD924A-65BE-4CBC-CA8D-940164F8F326}"/>
          </ac:spMkLst>
        </pc:spChg>
        <pc:spChg chg="del">
          <ac:chgData name="Damian T. Gordon" userId="7469c87ffe94b59c" providerId="LiveId" clId="{BE257FCA-EC0A-4691-B89D-5BE8BF8D27DA}" dt="2022-11-26T23:30:05.894" v="60" actId="478"/>
          <ac:spMkLst>
            <pc:docMk/>
            <pc:sldMk cId="2330016181" sldId="328"/>
            <ac:spMk id="10" creationId="{00000000-0000-0000-0000-000000000000}"/>
          </ac:spMkLst>
        </pc:spChg>
        <pc:cxnChg chg="add mod">
          <ac:chgData name="Damian T. Gordon" userId="7469c87ffe94b59c" providerId="LiveId" clId="{BE257FCA-EC0A-4691-B89D-5BE8BF8D27DA}" dt="2022-11-26T23:30:28.256" v="67"/>
          <ac:cxnSpMkLst>
            <pc:docMk/>
            <pc:sldMk cId="2330016181" sldId="328"/>
            <ac:cxnSpMk id="6" creationId="{CC58EDD2-B87C-58A1-B40B-BC6E618D9BA6}"/>
          </ac:cxnSpMkLst>
        </pc:cxnChg>
        <pc:cxnChg chg="del mod">
          <ac:chgData name="Damian T. Gordon" userId="7469c87ffe94b59c" providerId="LiveId" clId="{BE257FCA-EC0A-4691-B89D-5BE8BF8D27DA}" dt="2022-11-26T23:30:27.910" v="66" actId="478"/>
          <ac:cxnSpMkLst>
            <pc:docMk/>
            <pc:sldMk cId="2330016181" sldId="328"/>
            <ac:cxnSpMk id="27" creationId="{00000000-0000-0000-0000-000000000000}"/>
          </ac:cxnSpMkLst>
        </pc:cxnChg>
      </pc:sldChg>
      <pc:sldChg chg="addSp delSp modSp add mod">
        <pc:chgData name="Damian T. Gordon" userId="7469c87ffe94b59c" providerId="LiveId" clId="{BE257FCA-EC0A-4691-B89D-5BE8BF8D27DA}" dt="2022-11-26T23:29:47.977" v="53"/>
        <pc:sldMkLst>
          <pc:docMk/>
          <pc:sldMk cId="3608001891" sldId="329"/>
        </pc:sldMkLst>
        <pc:spChg chg="mod">
          <ac:chgData name="Damian T. Gordon" userId="7469c87ffe94b59c" providerId="LiveId" clId="{BE257FCA-EC0A-4691-B89D-5BE8BF8D27DA}" dt="2022-11-26T23:27:34.834" v="8" actId="27636"/>
          <ac:spMkLst>
            <pc:docMk/>
            <pc:sldMk cId="3608001891" sldId="329"/>
            <ac:spMk id="2" creationId="{00000000-0000-0000-0000-000000000000}"/>
          </ac:spMkLst>
        </pc:spChg>
        <pc:spChg chg="mod">
          <ac:chgData name="Damian T. Gordon" userId="7469c87ffe94b59c" providerId="LiveId" clId="{BE257FCA-EC0A-4691-B89D-5BE8BF8D27DA}" dt="2022-11-26T23:27:34.833" v="7" actId="27636"/>
          <ac:spMkLst>
            <pc:docMk/>
            <pc:sldMk cId="3608001891" sldId="329"/>
            <ac:spMk id="3" creationId="{00000000-0000-0000-0000-000000000000}"/>
          </ac:spMkLst>
        </pc:spChg>
        <pc:spChg chg="del">
          <ac:chgData name="Damian T. Gordon" userId="7469c87ffe94b59c" providerId="LiveId" clId="{BE257FCA-EC0A-4691-B89D-5BE8BF8D27DA}" dt="2022-11-26T23:29:47.574" v="52" actId="478"/>
          <ac:spMkLst>
            <pc:docMk/>
            <pc:sldMk cId="3608001891" sldId="329"/>
            <ac:spMk id="5" creationId="{00000000-0000-0000-0000-000000000000}"/>
          </ac:spMkLst>
        </pc:spChg>
        <pc:spChg chg="add mod">
          <ac:chgData name="Damian T. Gordon" userId="7469c87ffe94b59c" providerId="LiveId" clId="{BE257FCA-EC0A-4691-B89D-5BE8BF8D27DA}" dt="2022-11-26T23:29:47.977" v="53"/>
          <ac:spMkLst>
            <pc:docMk/>
            <pc:sldMk cId="3608001891" sldId="329"/>
            <ac:spMk id="7" creationId="{A9EA0EA0-5362-B177-D8BB-F8C0BA7A6D34}"/>
          </ac:spMkLst>
        </pc:spChg>
        <pc:cxnChg chg="mod">
          <ac:chgData name="Damian T. Gordon" userId="7469c87ffe94b59c" providerId="LiveId" clId="{BE257FCA-EC0A-4691-B89D-5BE8BF8D27DA}" dt="2022-11-26T23:29:47.574" v="52" actId="478"/>
          <ac:cxnSpMkLst>
            <pc:docMk/>
            <pc:sldMk cId="3608001891" sldId="329"/>
            <ac:cxnSpMk id="6" creationId="{00000000-0000-0000-0000-000000000000}"/>
          </ac:cxnSpMkLst>
        </pc:cxnChg>
      </pc:sldChg>
      <pc:sldChg chg="addSp delSp modSp mod">
        <pc:chgData name="Damian T. Gordon" userId="7469c87ffe94b59c" providerId="LiveId" clId="{BE257FCA-EC0A-4691-B89D-5BE8BF8D27DA}" dt="2022-11-26T23:27:22.190" v="3" actId="478"/>
        <pc:sldMkLst>
          <pc:docMk/>
          <pc:sldMk cId="1654055755" sldId="330"/>
        </pc:sldMkLst>
        <pc:graphicFrameChg chg="add del mod">
          <ac:chgData name="Damian T. Gordon" userId="7469c87ffe94b59c" providerId="LiveId" clId="{BE257FCA-EC0A-4691-B89D-5BE8BF8D27DA}" dt="2022-11-26T23:27:13.186" v="1"/>
          <ac:graphicFrameMkLst>
            <pc:docMk/>
            <pc:sldMk cId="1654055755" sldId="330"/>
            <ac:graphicFrameMk id="2" creationId="{EE2ECA3D-CB07-7A39-590B-6260ACB08D65}"/>
          </ac:graphicFrameMkLst>
        </pc:graphicFrameChg>
        <pc:graphicFrameChg chg="add del mod">
          <ac:chgData name="Damian T. Gordon" userId="7469c87ffe94b59c" providerId="LiveId" clId="{BE257FCA-EC0A-4691-B89D-5BE8BF8D27DA}" dt="2022-11-26T23:27:22.190" v="3" actId="478"/>
          <ac:graphicFrameMkLst>
            <pc:docMk/>
            <pc:sldMk cId="1654055755" sldId="330"/>
            <ac:graphicFrameMk id="3" creationId="{E99B3DCA-1026-043C-B994-87166CF4283B}"/>
          </ac:graphicFrameMkLst>
        </pc:graphicFrameChg>
      </pc:sldChg>
      <pc:sldChg chg="addSp delSp modSp add mod">
        <pc:chgData name="Damian T. Gordon" userId="7469c87ffe94b59c" providerId="LiveId" clId="{BE257FCA-EC0A-4691-B89D-5BE8BF8D27DA}" dt="2022-11-26T23:29:54.109" v="54" actId="1076"/>
        <pc:sldMkLst>
          <pc:docMk/>
          <pc:sldMk cId="293258182" sldId="331"/>
        </pc:sldMkLst>
        <pc:spChg chg="mod">
          <ac:chgData name="Damian T. Gordon" userId="7469c87ffe94b59c" providerId="LiveId" clId="{BE257FCA-EC0A-4691-B89D-5BE8BF8D27DA}" dt="2022-11-26T23:27:34.837" v="9" actId="27636"/>
          <ac:spMkLst>
            <pc:docMk/>
            <pc:sldMk cId="293258182" sldId="331"/>
            <ac:spMk id="2" creationId="{00000000-0000-0000-0000-000000000000}"/>
          </ac:spMkLst>
        </pc:spChg>
        <pc:spChg chg="add mod">
          <ac:chgData name="Damian T. Gordon" userId="7469c87ffe94b59c" providerId="LiveId" clId="{BE257FCA-EC0A-4691-B89D-5BE8BF8D27DA}" dt="2022-11-26T23:29:43.769" v="51"/>
          <ac:spMkLst>
            <pc:docMk/>
            <pc:sldMk cId="293258182" sldId="331"/>
            <ac:spMk id="3" creationId="{40FD9F4A-5E81-24C5-2BD8-0202657DBF38}"/>
          </ac:spMkLst>
        </pc:spChg>
        <pc:spChg chg="del">
          <ac:chgData name="Damian T. Gordon" userId="7469c87ffe94b59c" providerId="LiveId" clId="{BE257FCA-EC0A-4691-B89D-5BE8BF8D27DA}" dt="2022-11-26T23:29:43.435" v="50" actId="478"/>
          <ac:spMkLst>
            <pc:docMk/>
            <pc:sldMk cId="293258182" sldId="331"/>
            <ac:spMk id="5" creationId="{00000000-0000-0000-0000-000000000000}"/>
          </ac:spMkLst>
        </pc:spChg>
        <pc:spChg chg="mod">
          <ac:chgData name="Damian T. Gordon" userId="7469c87ffe94b59c" providerId="LiveId" clId="{BE257FCA-EC0A-4691-B89D-5BE8BF8D27DA}" dt="2022-11-26T23:27:34.842" v="10" actId="27636"/>
          <ac:spMkLst>
            <pc:docMk/>
            <pc:sldMk cId="293258182" sldId="331"/>
            <ac:spMk id="8" creationId="{CC5818F3-B1A0-4485-9258-DB4D1C54E6F4}"/>
          </ac:spMkLst>
        </pc:spChg>
        <pc:spChg chg="mod">
          <ac:chgData name="Damian T. Gordon" userId="7469c87ffe94b59c" providerId="LiveId" clId="{BE257FCA-EC0A-4691-B89D-5BE8BF8D27DA}" dt="2022-11-26T23:29:54.109" v="54" actId="1076"/>
          <ac:spMkLst>
            <pc:docMk/>
            <pc:sldMk cId="293258182" sldId="331"/>
            <ac:spMk id="10" creationId="{00000000-0000-0000-0000-000000000000}"/>
          </ac:spMkLst>
        </pc:spChg>
        <pc:cxnChg chg="mod">
          <ac:chgData name="Damian T. Gordon" userId="7469c87ffe94b59c" providerId="LiveId" clId="{BE257FCA-EC0A-4691-B89D-5BE8BF8D27DA}" dt="2022-11-26T23:29:54.109" v="54" actId="1076"/>
          <ac:cxnSpMkLst>
            <pc:docMk/>
            <pc:sldMk cId="293258182" sldId="331"/>
            <ac:cxnSpMk id="27" creationId="{00000000-0000-0000-0000-000000000000}"/>
          </ac:cxnSpMkLst>
        </pc:cxnChg>
      </pc:sldChg>
      <pc:sldChg chg="add">
        <pc:chgData name="Damian T. Gordon" userId="7469c87ffe94b59c" providerId="LiveId" clId="{BE257FCA-EC0A-4691-B89D-5BE8BF8D27DA}" dt="2022-11-26T23:27:34.700" v="4"/>
        <pc:sldMkLst>
          <pc:docMk/>
          <pc:sldMk cId="3991566111" sldId="333"/>
        </pc:sldMkLst>
      </pc:sldChg>
      <pc:sldChg chg="modSp add mod">
        <pc:chgData name="Damian T. Gordon" userId="7469c87ffe94b59c" providerId="LiveId" clId="{BE257FCA-EC0A-4691-B89D-5BE8BF8D27DA}" dt="2022-11-26T23:27:34.949" v="24" actId="27636"/>
        <pc:sldMkLst>
          <pc:docMk/>
          <pc:sldMk cId="145929887" sldId="344"/>
        </pc:sldMkLst>
        <pc:spChg chg="mod">
          <ac:chgData name="Damian T. Gordon" userId="7469c87ffe94b59c" providerId="LiveId" clId="{BE257FCA-EC0A-4691-B89D-5BE8BF8D27DA}" dt="2022-11-26T23:27:34.949" v="24" actId="27636"/>
          <ac:spMkLst>
            <pc:docMk/>
            <pc:sldMk cId="145929887" sldId="344"/>
            <ac:spMk id="5" creationId="{00000000-0000-0000-0000-000000000000}"/>
          </ac:spMkLst>
        </pc:spChg>
      </pc:sldChg>
      <pc:sldChg chg="modSp add mod">
        <pc:chgData name="Damian T. Gordon" userId="7469c87ffe94b59c" providerId="LiveId" clId="{BE257FCA-EC0A-4691-B89D-5BE8BF8D27DA}" dt="2022-11-26T23:27:35.001" v="31" actId="27636"/>
        <pc:sldMkLst>
          <pc:docMk/>
          <pc:sldMk cId="1049099338" sldId="350"/>
        </pc:sldMkLst>
        <pc:spChg chg="mod">
          <ac:chgData name="Damian T. Gordon" userId="7469c87ffe94b59c" providerId="LiveId" clId="{BE257FCA-EC0A-4691-B89D-5BE8BF8D27DA}" dt="2022-11-26T23:27:35.001" v="31" actId="27636"/>
          <ac:spMkLst>
            <pc:docMk/>
            <pc:sldMk cId="1049099338" sldId="350"/>
            <ac:spMk id="5" creationId="{00000000-0000-0000-0000-000000000000}"/>
          </ac:spMkLst>
        </pc:spChg>
      </pc:sldChg>
      <pc:sldChg chg="add">
        <pc:chgData name="Damian T. Gordon" userId="7469c87ffe94b59c" providerId="LiveId" clId="{BE257FCA-EC0A-4691-B89D-5BE8BF8D27DA}" dt="2022-11-26T23:27:34.700" v="4"/>
        <pc:sldMkLst>
          <pc:docMk/>
          <pc:sldMk cId="3045387311" sldId="352"/>
        </pc:sldMkLst>
      </pc:sldChg>
      <pc:sldChg chg="add">
        <pc:chgData name="Damian T. Gordon" userId="7469c87ffe94b59c" providerId="LiveId" clId="{BE257FCA-EC0A-4691-B89D-5BE8BF8D27DA}" dt="2022-11-26T23:27:34.700" v="4"/>
        <pc:sldMkLst>
          <pc:docMk/>
          <pc:sldMk cId="3594152945" sldId="353"/>
        </pc:sldMkLst>
      </pc:sldChg>
      <pc:sldChg chg="add">
        <pc:chgData name="Damian T. Gordon" userId="7469c87ffe94b59c" providerId="LiveId" clId="{BE257FCA-EC0A-4691-B89D-5BE8BF8D27DA}" dt="2022-11-26T23:27:34.700" v="4"/>
        <pc:sldMkLst>
          <pc:docMk/>
          <pc:sldMk cId="2020076587" sldId="354"/>
        </pc:sldMkLst>
      </pc:sldChg>
      <pc:sldChg chg="add">
        <pc:chgData name="Damian T. Gordon" userId="7469c87ffe94b59c" providerId="LiveId" clId="{BE257FCA-EC0A-4691-B89D-5BE8BF8D27DA}" dt="2022-11-26T23:27:34.700" v="4"/>
        <pc:sldMkLst>
          <pc:docMk/>
          <pc:sldMk cId="4177369025" sldId="355"/>
        </pc:sldMkLst>
      </pc:sldChg>
      <pc:sldChg chg="add">
        <pc:chgData name="Damian T. Gordon" userId="7469c87ffe94b59c" providerId="LiveId" clId="{BE257FCA-EC0A-4691-B89D-5BE8BF8D27DA}" dt="2022-11-26T23:27:34.700" v="4"/>
        <pc:sldMkLst>
          <pc:docMk/>
          <pc:sldMk cId="4182348913" sldId="356"/>
        </pc:sldMkLst>
      </pc:sldChg>
      <pc:sldChg chg="add">
        <pc:chgData name="Damian T. Gordon" userId="7469c87ffe94b59c" providerId="LiveId" clId="{BE257FCA-EC0A-4691-B89D-5BE8BF8D27DA}" dt="2022-11-26T23:27:34.700" v="4"/>
        <pc:sldMkLst>
          <pc:docMk/>
          <pc:sldMk cId="1437411833" sldId="357"/>
        </pc:sldMkLst>
      </pc:sldChg>
      <pc:sldChg chg="add">
        <pc:chgData name="Damian T. Gordon" userId="7469c87ffe94b59c" providerId="LiveId" clId="{BE257FCA-EC0A-4691-B89D-5BE8BF8D27DA}" dt="2022-11-26T23:27:34.700" v="4"/>
        <pc:sldMkLst>
          <pc:docMk/>
          <pc:sldMk cId="1584371324" sldId="358"/>
        </pc:sldMkLst>
      </pc:sldChg>
      <pc:sldChg chg="add">
        <pc:chgData name="Damian T. Gordon" userId="7469c87ffe94b59c" providerId="LiveId" clId="{BE257FCA-EC0A-4691-B89D-5BE8BF8D27DA}" dt="2022-11-26T23:27:34.700" v="4"/>
        <pc:sldMkLst>
          <pc:docMk/>
          <pc:sldMk cId="2064853089" sldId="359"/>
        </pc:sldMkLst>
      </pc:sldChg>
      <pc:sldChg chg="add">
        <pc:chgData name="Damian T. Gordon" userId="7469c87ffe94b59c" providerId="LiveId" clId="{BE257FCA-EC0A-4691-B89D-5BE8BF8D27DA}" dt="2022-11-26T23:27:34.700" v="4"/>
        <pc:sldMkLst>
          <pc:docMk/>
          <pc:sldMk cId="4011120293" sldId="360"/>
        </pc:sldMkLst>
      </pc:sldChg>
      <pc:sldChg chg="addSp delSp modSp add mod">
        <pc:chgData name="Damian T. Gordon" userId="7469c87ffe94b59c" providerId="LiveId" clId="{BE257FCA-EC0A-4691-B89D-5BE8BF8D27DA}" dt="2022-11-26T23:30:20.724" v="63"/>
        <pc:sldMkLst>
          <pc:docMk/>
          <pc:sldMk cId="1016945796" sldId="575"/>
        </pc:sldMkLst>
        <pc:spChg chg="mod">
          <ac:chgData name="Damian T. Gordon" userId="7469c87ffe94b59c" providerId="LiveId" clId="{BE257FCA-EC0A-4691-B89D-5BE8BF8D27DA}" dt="2022-11-26T23:27:34.847" v="11" actId="27636"/>
          <ac:spMkLst>
            <pc:docMk/>
            <pc:sldMk cId="1016945796" sldId="575"/>
            <ac:spMk id="2" creationId="{00000000-0000-0000-0000-000000000000}"/>
          </ac:spMkLst>
        </pc:spChg>
        <pc:spChg chg="add mod">
          <ac:chgData name="Damian T. Gordon" userId="7469c87ffe94b59c" providerId="LiveId" clId="{BE257FCA-EC0A-4691-B89D-5BE8BF8D27DA}" dt="2022-11-26T23:29:39.314" v="49"/>
          <ac:spMkLst>
            <pc:docMk/>
            <pc:sldMk cId="1016945796" sldId="575"/>
            <ac:spMk id="3" creationId="{78D69853-849B-BF1E-07BE-F475B1C71507}"/>
          </ac:spMkLst>
        </pc:spChg>
        <pc:spChg chg="del">
          <ac:chgData name="Damian T. Gordon" userId="7469c87ffe94b59c" providerId="LiveId" clId="{BE257FCA-EC0A-4691-B89D-5BE8BF8D27DA}" dt="2022-11-26T23:29:38.926" v="48" actId="478"/>
          <ac:spMkLst>
            <pc:docMk/>
            <pc:sldMk cId="1016945796" sldId="575"/>
            <ac:spMk id="5" creationId="{00000000-0000-0000-0000-000000000000}"/>
          </ac:spMkLst>
        </pc:spChg>
        <pc:spChg chg="add mod">
          <ac:chgData name="Damian T. Gordon" userId="7469c87ffe94b59c" providerId="LiveId" clId="{BE257FCA-EC0A-4691-B89D-5BE8BF8D27DA}" dt="2022-11-26T23:29:58.135" v="56"/>
          <ac:spMkLst>
            <pc:docMk/>
            <pc:sldMk cId="1016945796" sldId="575"/>
            <ac:spMk id="6" creationId="{ED748DBF-E0B5-AA13-0F77-0101DE768DF9}"/>
          </ac:spMkLst>
        </pc:spChg>
        <pc:spChg chg="mod">
          <ac:chgData name="Damian T. Gordon" userId="7469c87ffe94b59c" providerId="LiveId" clId="{BE257FCA-EC0A-4691-B89D-5BE8BF8D27DA}" dt="2022-11-26T23:27:34.850" v="12" actId="27636"/>
          <ac:spMkLst>
            <pc:docMk/>
            <pc:sldMk cId="1016945796" sldId="575"/>
            <ac:spMk id="8" creationId="{4E071DA3-1067-C05D-4B91-E708E7FD3B17}"/>
          </ac:spMkLst>
        </pc:spChg>
        <pc:spChg chg="del">
          <ac:chgData name="Damian T. Gordon" userId="7469c87ffe94b59c" providerId="LiveId" clId="{BE257FCA-EC0A-4691-B89D-5BE8BF8D27DA}" dt="2022-11-26T23:29:57.803" v="55" actId="478"/>
          <ac:spMkLst>
            <pc:docMk/>
            <pc:sldMk cId="1016945796" sldId="575"/>
            <ac:spMk id="10" creationId="{00000000-0000-0000-0000-000000000000}"/>
          </ac:spMkLst>
        </pc:spChg>
        <pc:cxnChg chg="add mod">
          <ac:chgData name="Damian T. Gordon" userId="7469c87ffe94b59c" providerId="LiveId" clId="{BE257FCA-EC0A-4691-B89D-5BE8BF8D27DA}" dt="2022-11-26T23:30:20.724" v="63"/>
          <ac:cxnSpMkLst>
            <pc:docMk/>
            <pc:sldMk cId="1016945796" sldId="575"/>
            <ac:cxnSpMk id="7" creationId="{E8889486-A4A5-23B2-4388-4126CE7137E4}"/>
          </ac:cxnSpMkLst>
        </pc:cxnChg>
        <pc:cxnChg chg="del mod">
          <ac:chgData name="Damian T. Gordon" userId="7469c87ffe94b59c" providerId="LiveId" clId="{BE257FCA-EC0A-4691-B89D-5BE8BF8D27DA}" dt="2022-11-26T23:30:20.350" v="62" actId="478"/>
          <ac:cxnSpMkLst>
            <pc:docMk/>
            <pc:sldMk cId="1016945796" sldId="575"/>
            <ac:cxnSpMk id="27" creationId="{00000000-0000-0000-0000-000000000000}"/>
          </ac:cxnSpMkLst>
        </pc:cxnChg>
      </pc:sldChg>
      <pc:sldChg chg="add">
        <pc:chgData name="Damian T. Gordon" userId="7469c87ffe94b59c" providerId="LiveId" clId="{BE257FCA-EC0A-4691-B89D-5BE8BF8D27DA}" dt="2022-11-26T23:27:34.700" v="4"/>
        <pc:sldMkLst>
          <pc:docMk/>
          <pc:sldMk cId="3856654407" sldId="576"/>
        </pc:sldMkLst>
      </pc:sldChg>
      <pc:sldChg chg="add">
        <pc:chgData name="Damian T. Gordon" userId="7469c87ffe94b59c" providerId="LiveId" clId="{BE257FCA-EC0A-4691-B89D-5BE8BF8D27DA}" dt="2022-11-26T23:27:34.700" v="4"/>
        <pc:sldMkLst>
          <pc:docMk/>
          <pc:sldMk cId="901545950" sldId="577"/>
        </pc:sldMkLst>
      </pc:sldChg>
      <pc:sldChg chg="add">
        <pc:chgData name="Damian T. Gordon" userId="7469c87ffe94b59c" providerId="LiveId" clId="{BE257FCA-EC0A-4691-B89D-5BE8BF8D27DA}" dt="2022-11-26T23:27:34.700" v="4"/>
        <pc:sldMkLst>
          <pc:docMk/>
          <pc:sldMk cId="1377897001" sldId="578"/>
        </pc:sldMkLst>
      </pc:sldChg>
      <pc:sldChg chg="add">
        <pc:chgData name="Damian T. Gordon" userId="7469c87ffe94b59c" providerId="LiveId" clId="{BE257FCA-EC0A-4691-B89D-5BE8BF8D27DA}" dt="2022-11-26T23:27:34.700" v="4"/>
        <pc:sldMkLst>
          <pc:docMk/>
          <pc:sldMk cId="2510628149" sldId="579"/>
        </pc:sldMkLst>
      </pc:sldChg>
      <pc:sldChg chg="add">
        <pc:chgData name="Damian T. Gordon" userId="7469c87ffe94b59c" providerId="LiveId" clId="{BE257FCA-EC0A-4691-B89D-5BE8BF8D27DA}" dt="2022-11-26T23:27:34.700" v="4"/>
        <pc:sldMkLst>
          <pc:docMk/>
          <pc:sldMk cId="2806591935" sldId="580"/>
        </pc:sldMkLst>
      </pc:sldChg>
      <pc:sldChg chg="modSp add mod">
        <pc:chgData name="Damian T. Gordon" userId="7469c87ffe94b59c" providerId="LiveId" clId="{BE257FCA-EC0A-4691-B89D-5BE8BF8D27DA}" dt="2022-11-26T23:27:34.895" v="20" actId="27636"/>
        <pc:sldMkLst>
          <pc:docMk/>
          <pc:sldMk cId="254216785" sldId="581"/>
        </pc:sldMkLst>
        <pc:spChg chg="mod">
          <ac:chgData name="Damian T. Gordon" userId="7469c87ffe94b59c" providerId="LiveId" clId="{BE257FCA-EC0A-4691-B89D-5BE8BF8D27DA}" dt="2022-11-26T23:27:34.895" v="20" actId="27636"/>
          <ac:spMkLst>
            <pc:docMk/>
            <pc:sldMk cId="254216785" sldId="581"/>
            <ac:spMk id="28674" creationId="{00000000-0000-0000-0000-000000000000}"/>
          </ac:spMkLst>
        </pc:spChg>
      </pc:sldChg>
      <pc:sldChg chg="modSp add mod">
        <pc:chgData name="Damian T. Gordon" userId="7469c87ffe94b59c" providerId="LiveId" clId="{BE257FCA-EC0A-4691-B89D-5BE8BF8D27DA}" dt="2022-11-26T23:27:34.956" v="25" actId="27636"/>
        <pc:sldMkLst>
          <pc:docMk/>
          <pc:sldMk cId="2023737653" sldId="582"/>
        </pc:sldMkLst>
        <pc:spChg chg="mod">
          <ac:chgData name="Damian T. Gordon" userId="7469c87ffe94b59c" providerId="LiveId" clId="{BE257FCA-EC0A-4691-B89D-5BE8BF8D27DA}" dt="2022-11-26T23:27:34.956" v="25" actId="27636"/>
          <ac:spMkLst>
            <pc:docMk/>
            <pc:sldMk cId="2023737653" sldId="582"/>
            <ac:spMk id="5" creationId="{00000000-0000-0000-0000-000000000000}"/>
          </ac:spMkLst>
        </pc:spChg>
      </pc:sldChg>
      <pc:sldChg chg="modSp add mod">
        <pc:chgData name="Damian T. Gordon" userId="7469c87ffe94b59c" providerId="LiveId" clId="{BE257FCA-EC0A-4691-B89D-5BE8BF8D27DA}" dt="2022-11-26T23:27:34.971" v="27" actId="27636"/>
        <pc:sldMkLst>
          <pc:docMk/>
          <pc:sldMk cId="2928953504" sldId="583"/>
        </pc:sldMkLst>
        <pc:spChg chg="mod">
          <ac:chgData name="Damian T. Gordon" userId="7469c87ffe94b59c" providerId="LiveId" clId="{BE257FCA-EC0A-4691-B89D-5BE8BF8D27DA}" dt="2022-11-26T23:27:34.971" v="27" actId="27636"/>
          <ac:spMkLst>
            <pc:docMk/>
            <pc:sldMk cId="2928953504" sldId="583"/>
            <ac:spMk id="5" creationId="{00000000-0000-0000-0000-000000000000}"/>
          </ac:spMkLst>
        </pc:spChg>
        <pc:spChg chg="mod">
          <ac:chgData name="Damian T. Gordon" userId="7469c87ffe94b59c" providerId="LiveId" clId="{BE257FCA-EC0A-4691-B89D-5BE8BF8D27DA}" dt="2022-11-26T23:27:34.969" v="26" actId="27636"/>
          <ac:spMkLst>
            <pc:docMk/>
            <pc:sldMk cId="2928953504" sldId="583"/>
            <ac:spMk id="28674" creationId="{00000000-0000-0000-0000-000000000000}"/>
          </ac:spMkLst>
        </pc:spChg>
      </pc:sldChg>
      <pc:sldChg chg="modSp add mod">
        <pc:chgData name="Damian T. Gordon" userId="7469c87ffe94b59c" providerId="LiveId" clId="{BE257FCA-EC0A-4691-B89D-5BE8BF8D27DA}" dt="2022-11-26T23:27:34.988" v="29" actId="27636"/>
        <pc:sldMkLst>
          <pc:docMk/>
          <pc:sldMk cId="3610793663" sldId="584"/>
        </pc:sldMkLst>
        <pc:spChg chg="mod">
          <ac:chgData name="Damian T. Gordon" userId="7469c87ffe94b59c" providerId="LiveId" clId="{BE257FCA-EC0A-4691-B89D-5BE8BF8D27DA}" dt="2022-11-26T23:27:34.988" v="29" actId="27636"/>
          <ac:spMkLst>
            <pc:docMk/>
            <pc:sldMk cId="3610793663" sldId="584"/>
            <ac:spMk id="5" creationId="{00000000-0000-0000-0000-000000000000}"/>
          </ac:spMkLst>
        </pc:spChg>
        <pc:spChg chg="mod">
          <ac:chgData name="Damian T. Gordon" userId="7469c87ffe94b59c" providerId="LiveId" clId="{BE257FCA-EC0A-4691-B89D-5BE8BF8D27DA}" dt="2022-11-26T23:27:34.987" v="28" actId="27636"/>
          <ac:spMkLst>
            <pc:docMk/>
            <pc:sldMk cId="3610793663" sldId="584"/>
            <ac:spMk id="28674" creationId="{00000000-0000-0000-0000-000000000000}"/>
          </ac:spMkLst>
        </pc:spChg>
      </pc:sldChg>
      <pc:sldChg chg="modSp add mod">
        <pc:chgData name="Damian T. Gordon" userId="7469c87ffe94b59c" providerId="LiveId" clId="{BE257FCA-EC0A-4691-B89D-5BE8BF8D27DA}" dt="2022-11-26T23:27:34.994" v="30" actId="27636"/>
        <pc:sldMkLst>
          <pc:docMk/>
          <pc:sldMk cId="2350576080" sldId="585"/>
        </pc:sldMkLst>
        <pc:spChg chg="mod">
          <ac:chgData name="Damian T. Gordon" userId="7469c87ffe94b59c" providerId="LiveId" clId="{BE257FCA-EC0A-4691-B89D-5BE8BF8D27DA}" dt="2022-11-26T23:27:34.994" v="30" actId="27636"/>
          <ac:spMkLst>
            <pc:docMk/>
            <pc:sldMk cId="2350576080" sldId="585"/>
            <ac:spMk id="5" creationId="{00000000-0000-0000-0000-000000000000}"/>
          </ac:spMkLst>
        </pc:spChg>
      </pc:sldChg>
      <pc:sldChg chg="modSp add mod">
        <pc:chgData name="Damian T. Gordon" userId="7469c87ffe94b59c" providerId="LiveId" clId="{BE257FCA-EC0A-4691-B89D-5BE8BF8D27DA}" dt="2022-11-26T23:27:35.005" v="32" actId="27636"/>
        <pc:sldMkLst>
          <pc:docMk/>
          <pc:sldMk cId="1523428023" sldId="586"/>
        </pc:sldMkLst>
        <pc:spChg chg="mod">
          <ac:chgData name="Damian T. Gordon" userId="7469c87ffe94b59c" providerId="LiveId" clId="{BE257FCA-EC0A-4691-B89D-5BE8BF8D27DA}" dt="2022-11-26T23:27:35.005" v="32" actId="27636"/>
          <ac:spMkLst>
            <pc:docMk/>
            <pc:sldMk cId="1523428023" sldId="586"/>
            <ac:spMk id="5" creationId="{00000000-0000-0000-0000-000000000000}"/>
          </ac:spMkLst>
        </pc:spChg>
      </pc:sldChg>
      <pc:sldChg chg="add">
        <pc:chgData name="Damian T. Gordon" userId="7469c87ffe94b59c" providerId="LiveId" clId="{BE257FCA-EC0A-4691-B89D-5BE8BF8D27DA}" dt="2022-11-26T23:32:37.758" v="68"/>
        <pc:sldMkLst>
          <pc:docMk/>
          <pc:sldMk cId="0" sldId="587"/>
        </pc:sldMkLst>
      </pc:sldChg>
      <pc:sldChg chg="addSp delSp modSp add del mod modClrScheme chgLayout">
        <pc:chgData name="Damian T. Gordon" userId="7469c87ffe94b59c" providerId="LiveId" clId="{BE257FCA-EC0A-4691-B89D-5BE8BF8D27DA}" dt="2022-11-26T23:33:14.314" v="72" actId="478"/>
        <pc:sldMkLst>
          <pc:docMk/>
          <pc:sldMk cId="3826750384" sldId="588"/>
        </pc:sldMkLst>
        <pc:spChg chg="add del mod ord">
          <ac:chgData name="Damian T. Gordon" userId="7469c87ffe94b59c" providerId="LiveId" clId="{BE257FCA-EC0A-4691-B89D-5BE8BF8D27DA}" dt="2022-11-26T23:33:14.314" v="72" actId="478"/>
          <ac:spMkLst>
            <pc:docMk/>
            <pc:sldMk cId="3826750384" sldId="588"/>
            <ac:spMk id="6" creationId="{06C8F0EC-6CB7-4524-32E2-A29217644E80}"/>
          </ac:spMkLst>
        </pc:spChg>
        <pc:spChg chg="mod ord">
          <ac:chgData name="Damian T. Gordon" userId="7469c87ffe94b59c" providerId="LiveId" clId="{BE257FCA-EC0A-4691-B89D-5BE8BF8D27DA}" dt="2022-11-26T23:32:59.135" v="69" actId="700"/>
          <ac:spMkLst>
            <pc:docMk/>
            <pc:sldMk cId="3826750384" sldId="588"/>
            <ac:spMk id="101" creationId="{00000000-0000-0000-0000-000000000000}"/>
          </ac:spMkLst>
        </pc:spChg>
      </pc:sldChg>
      <pc:sldChg chg="addSp delSp modSp add del mod modClrScheme chgLayout">
        <pc:chgData name="Damian T. Gordon" userId="7469c87ffe94b59c" providerId="LiveId" clId="{BE257FCA-EC0A-4691-B89D-5BE8BF8D27DA}" dt="2022-11-26T23:33:16.009" v="73" actId="478"/>
        <pc:sldMkLst>
          <pc:docMk/>
          <pc:sldMk cId="2647280082" sldId="589"/>
        </pc:sldMkLst>
        <pc:spChg chg="add del mod ord">
          <ac:chgData name="Damian T. Gordon" userId="7469c87ffe94b59c" providerId="LiveId" clId="{BE257FCA-EC0A-4691-B89D-5BE8BF8D27DA}" dt="2022-11-26T23:33:16.009" v="73" actId="478"/>
          <ac:spMkLst>
            <pc:docMk/>
            <pc:sldMk cId="2647280082" sldId="589"/>
            <ac:spMk id="6" creationId="{7A598930-2918-2C65-49B6-013397E1C046}"/>
          </ac:spMkLst>
        </pc:spChg>
        <pc:spChg chg="mod ord">
          <ac:chgData name="Damian T. Gordon" userId="7469c87ffe94b59c" providerId="LiveId" clId="{BE257FCA-EC0A-4691-B89D-5BE8BF8D27DA}" dt="2022-11-26T23:32:59.135" v="69" actId="700"/>
          <ac:spMkLst>
            <pc:docMk/>
            <pc:sldMk cId="2647280082" sldId="589"/>
            <ac:spMk id="101" creationId="{00000000-0000-0000-0000-000000000000}"/>
          </ac:spMkLst>
        </pc:spChg>
      </pc:sldChg>
      <pc:sldChg chg="addSp delSp modSp add del mod modClrScheme chgLayout">
        <pc:chgData name="Damian T. Gordon" userId="7469c87ffe94b59c" providerId="LiveId" clId="{BE257FCA-EC0A-4691-B89D-5BE8BF8D27DA}" dt="2022-11-26T23:33:17.442" v="74" actId="478"/>
        <pc:sldMkLst>
          <pc:docMk/>
          <pc:sldMk cId="1236844247" sldId="590"/>
        </pc:sldMkLst>
        <pc:spChg chg="add del mod ord">
          <ac:chgData name="Damian T. Gordon" userId="7469c87ffe94b59c" providerId="LiveId" clId="{BE257FCA-EC0A-4691-B89D-5BE8BF8D27DA}" dt="2022-11-26T23:33:17.442" v="74" actId="478"/>
          <ac:spMkLst>
            <pc:docMk/>
            <pc:sldMk cId="1236844247" sldId="590"/>
            <ac:spMk id="6" creationId="{C2E46602-D57D-C5EB-B340-8785E21C77BA}"/>
          </ac:spMkLst>
        </pc:spChg>
        <pc:spChg chg="mod ord">
          <ac:chgData name="Damian T. Gordon" userId="7469c87ffe94b59c" providerId="LiveId" clId="{BE257FCA-EC0A-4691-B89D-5BE8BF8D27DA}" dt="2022-11-26T23:32:59.135" v="69" actId="700"/>
          <ac:spMkLst>
            <pc:docMk/>
            <pc:sldMk cId="1236844247" sldId="590"/>
            <ac:spMk id="101" creationId="{00000000-0000-0000-0000-000000000000}"/>
          </ac:spMkLst>
        </pc:spChg>
      </pc:sldChg>
      <pc:sldChg chg="addSp delSp modSp add del mod modClrScheme chgLayout">
        <pc:chgData name="Damian T. Gordon" userId="7469c87ffe94b59c" providerId="LiveId" clId="{BE257FCA-EC0A-4691-B89D-5BE8BF8D27DA}" dt="2022-11-26T23:33:19.074" v="75" actId="478"/>
        <pc:sldMkLst>
          <pc:docMk/>
          <pc:sldMk cId="2247842108" sldId="591"/>
        </pc:sldMkLst>
        <pc:spChg chg="add del mod ord">
          <ac:chgData name="Damian T. Gordon" userId="7469c87ffe94b59c" providerId="LiveId" clId="{BE257FCA-EC0A-4691-B89D-5BE8BF8D27DA}" dt="2022-11-26T23:33:19.074" v="75" actId="478"/>
          <ac:spMkLst>
            <pc:docMk/>
            <pc:sldMk cId="2247842108" sldId="591"/>
            <ac:spMk id="6" creationId="{C42A42CF-CD41-1F34-8B64-811EBFC40D71}"/>
          </ac:spMkLst>
        </pc:spChg>
      </pc:sldChg>
      <pc:sldChg chg="addSp delSp modSp add del mod modClrScheme chgLayout">
        <pc:chgData name="Damian T. Gordon" userId="7469c87ffe94b59c" providerId="LiveId" clId="{BE257FCA-EC0A-4691-B89D-5BE8BF8D27DA}" dt="2022-11-26T23:33:20.451" v="76" actId="478"/>
        <pc:sldMkLst>
          <pc:docMk/>
          <pc:sldMk cId="2182402439" sldId="592"/>
        </pc:sldMkLst>
        <pc:spChg chg="add del mod ord">
          <ac:chgData name="Damian T. Gordon" userId="7469c87ffe94b59c" providerId="LiveId" clId="{BE257FCA-EC0A-4691-B89D-5BE8BF8D27DA}" dt="2022-11-26T23:33:20.451" v="76" actId="478"/>
          <ac:spMkLst>
            <pc:docMk/>
            <pc:sldMk cId="2182402439" sldId="592"/>
            <ac:spMk id="6" creationId="{40A905A5-C8D0-DFCD-9CD8-32BE2D042C01}"/>
          </ac:spMkLst>
        </pc:spChg>
      </pc:sldChg>
      <pc:sldChg chg="addSp delSp modSp add del mod modClrScheme chgLayout">
        <pc:chgData name="Damian T. Gordon" userId="7469c87ffe94b59c" providerId="LiveId" clId="{BE257FCA-EC0A-4691-B89D-5BE8BF8D27DA}" dt="2022-11-26T23:33:21.871" v="77" actId="478"/>
        <pc:sldMkLst>
          <pc:docMk/>
          <pc:sldMk cId="3204726524" sldId="593"/>
        </pc:sldMkLst>
        <pc:spChg chg="add del mod ord">
          <ac:chgData name="Damian T. Gordon" userId="7469c87ffe94b59c" providerId="LiveId" clId="{BE257FCA-EC0A-4691-B89D-5BE8BF8D27DA}" dt="2022-11-26T23:33:21.871" v="77" actId="478"/>
          <ac:spMkLst>
            <pc:docMk/>
            <pc:sldMk cId="3204726524" sldId="593"/>
            <ac:spMk id="6" creationId="{EA0E8D12-B9DA-D070-1B0C-A4270BBF6604}"/>
          </ac:spMkLst>
        </pc:spChg>
      </pc:sldChg>
      <pc:sldChg chg="addSp delSp modSp add del mod modClrScheme chgLayout">
        <pc:chgData name="Damian T. Gordon" userId="7469c87ffe94b59c" providerId="LiveId" clId="{BE257FCA-EC0A-4691-B89D-5BE8BF8D27DA}" dt="2022-11-26T23:33:23.087" v="78" actId="478"/>
        <pc:sldMkLst>
          <pc:docMk/>
          <pc:sldMk cId="3729253538" sldId="594"/>
        </pc:sldMkLst>
        <pc:spChg chg="add del mod ord">
          <ac:chgData name="Damian T. Gordon" userId="7469c87ffe94b59c" providerId="LiveId" clId="{BE257FCA-EC0A-4691-B89D-5BE8BF8D27DA}" dt="2022-11-26T23:33:23.087" v="78" actId="478"/>
          <ac:spMkLst>
            <pc:docMk/>
            <pc:sldMk cId="3729253538" sldId="594"/>
            <ac:spMk id="6" creationId="{70A3B71C-0371-6C16-FCB7-EEA6B708E64B}"/>
          </ac:spMkLst>
        </pc:spChg>
      </pc:sldChg>
      <pc:sldChg chg="addSp delSp modSp add del mod modClrScheme chgLayout">
        <pc:chgData name="Damian T. Gordon" userId="7469c87ffe94b59c" providerId="LiveId" clId="{BE257FCA-EC0A-4691-B89D-5BE8BF8D27DA}" dt="2022-11-26T23:33:24.412" v="79" actId="478"/>
        <pc:sldMkLst>
          <pc:docMk/>
          <pc:sldMk cId="2588718834" sldId="595"/>
        </pc:sldMkLst>
        <pc:spChg chg="add del mod ord">
          <ac:chgData name="Damian T. Gordon" userId="7469c87ffe94b59c" providerId="LiveId" clId="{BE257FCA-EC0A-4691-B89D-5BE8BF8D27DA}" dt="2022-11-26T23:33:24.412" v="79" actId="478"/>
          <ac:spMkLst>
            <pc:docMk/>
            <pc:sldMk cId="2588718834" sldId="595"/>
            <ac:spMk id="6" creationId="{26B2120B-FF63-F760-066A-02DC54FD95B3}"/>
          </ac:spMkLst>
        </pc:spChg>
      </pc:sldChg>
      <pc:sldChg chg="addSp delSp modSp add del mod modClrScheme chgLayout">
        <pc:chgData name="Damian T. Gordon" userId="7469c87ffe94b59c" providerId="LiveId" clId="{BE257FCA-EC0A-4691-B89D-5BE8BF8D27DA}" dt="2022-11-26T23:33:25.775" v="80" actId="478"/>
        <pc:sldMkLst>
          <pc:docMk/>
          <pc:sldMk cId="1996057255" sldId="596"/>
        </pc:sldMkLst>
        <pc:spChg chg="add del mod ord">
          <ac:chgData name="Damian T. Gordon" userId="7469c87ffe94b59c" providerId="LiveId" clId="{BE257FCA-EC0A-4691-B89D-5BE8BF8D27DA}" dt="2022-11-26T23:33:25.775" v="80" actId="478"/>
          <ac:spMkLst>
            <pc:docMk/>
            <pc:sldMk cId="1996057255" sldId="596"/>
            <ac:spMk id="6" creationId="{02998E10-D80C-C840-868A-F58A8E28D8F8}"/>
          </ac:spMkLst>
        </pc:spChg>
      </pc:sldChg>
      <pc:sldChg chg="add">
        <pc:chgData name="Damian T. Gordon" userId="7469c87ffe94b59c" providerId="LiveId" clId="{BE257FCA-EC0A-4691-B89D-5BE8BF8D27DA}" dt="2022-11-26T23:32:37.758" v="68"/>
        <pc:sldMkLst>
          <pc:docMk/>
          <pc:sldMk cId="4109996950" sldId="597"/>
        </pc:sldMkLst>
      </pc:sldChg>
      <pc:sldMasterChg chg="addSldLayout delSldLayout">
        <pc:chgData name="Damian T. Gordon" userId="7469c87ffe94b59c" providerId="LiveId" clId="{BE257FCA-EC0A-4691-B89D-5BE8BF8D27DA}" dt="2022-11-26T23:33:06.510" v="71" actId="47"/>
        <pc:sldMasterMkLst>
          <pc:docMk/>
          <pc:sldMasterMk cId="0" sldId="2147483659"/>
        </pc:sldMasterMkLst>
        <pc:sldLayoutChg chg="add del">
          <pc:chgData name="Damian T. Gordon" userId="7469c87ffe94b59c" providerId="LiveId" clId="{BE257FCA-EC0A-4691-B89D-5BE8BF8D27DA}" dt="2022-11-26T23:33:06.510" v="71" actId="47"/>
          <pc:sldLayoutMkLst>
            <pc:docMk/>
            <pc:sldMasterMk cId="0" sldId="2147483659"/>
            <pc:sldLayoutMk cId="0" sldId="2147483649"/>
          </pc:sldLayoutMkLst>
        </pc:sldLayoutChg>
      </pc:sldMasterChg>
    </pc:docChg>
  </pc:docChgLst>
  <pc:docChgLst>
    <pc:chgData name="Damian T. Gordon" userId="7469c87ffe94b59c" providerId="LiveId" clId="{DC16CA6D-8479-489F-A69E-2069D6C18A4B}"/>
    <pc:docChg chg="undo custSel addSld delSld modSld sldOrd">
      <pc:chgData name="Damian T. Gordon" userId="7469c87ffe94b59c" providerId="LiveId" clId="{DC16CA6D-8479-489F-A69E-2069D6C18A4B}" dt="2022-11-26T23:08:50.437" v="1087"/>
      <pc:docMkLst>
        <pc:docMk/>
      </pc:docMkLst>
      <pc:sldChg chg="addSp delSp modSp mod">
        <pc:chgData name="Damian T. Gordon" userId="7469c87ffe94b59c" providerId="LiveId" clId="{DC16CA6D-8479-489F-A69E-2069D6C18A4B}" dt="2022-11-26T23:06:02.324" v="999"/>
        <pc:sldMkLst>
          <pc:docMk/>
          <pc:sldMk cId="0" sldId="282"/>
        </pc:sldMkLst>
        <pc:spChg chg="mod">
          <ac:chgData name="Damian T. Gordon" userId="7469c87ffe94b59c" providerId="LiveId" clId="{DC16CA6D-8479-489F-A69E-2069D6C18A4B}" dt="2022-11-26T23:04:50.952" v="953" actId="404"/>
          <ac:spMkLst>
            <pc:docMk/>
            <pc:sldMk cId="0" sldId="282"/>
            <ac:spMk id="376" creationId="{00000000-0000-0000-0000-000000000000}"/>
          </ac:spMkLst>
        </pc:spChg>
        <pc:picChg chg="add mod">
          <ac:chgData name="Damian T. Gordon" userId="7469c87ffe94b59c" providerId="LiveId" clId="{DC16CA6D-8479-489F-A69E-2069D6C18A4B}" dt="2022-11-26T23:05:01.368" v="961" actId="1037"/>
          <ac:picMkLst>
            <pc:docMk/>
            <pc:sldMk cId="0" sldId="282"/>
            <ac:picMk id="2" creationId="{C7A1150D-DC1A-CFD2-A1E4-7395CDC472EE}"/>
          </ac:picMkLst>
        </pc:picChg>
        <pc:picChg chg="add del mod">
          <ac:chgData name="Damian T. Gordon" userId="7469c87ffe94b59c" providerId="LiveId" clId="{DC16CA6D-8479-489F-A69E-2069D6C18A4B}" dt="2022-11-26T23:06:02.324" v="999"/>
          <ac:picMkLst>
            <pc:docMk/>
            <pc:sldMk cId="0" sldId="282"/>
            <ac:picMk id="3" creationId="{B51D97D3-48C8-813C-16F9-BBC60A5B7379}"/>
          </ac:picMkLst>
        </pc:picChg>
        <pc:picChg chg="del">
          <ac:chgData name="Damian T. Gordon" userId="7469c87ffe94b59c" providerId="LiveId" clId="{DC16CA6D-8479-489F-A69E-2069D6C18A4B}" dt="2022-11-26T23:04:57.087" v="954" actId="478"/>
          <ac:picMkLst>
            <pc:docMk/>
            <pc:sldMk cId="0" sldId="282"/>
            <ac:picMk id="382" creationId="{00000000-0000-0000-0000-000000000000}"/>
          </ac:picMkLst>
        </pc:picChg>
      </pc:sldChg>
      <pc:sldChg chg="addSp delSp modSp mod ord">
        <pc:chgData name="Damian T. Gordon" userId="7469c87ffe94b59c" providerId="LiveId" clId="{DC16CA6D-8479-489F-A69E-2069D6C18A4B}" dt="2022-11-26T23:07:24.478" v="1047"/>
        <pc:sldMkLst>
          <pc:docMk/>
          <pc:sldMk cId="3710827760" sldId="332"/>
        </pc:sldMkLst>
        <pc:spChg chg="mod">
          <ac:chgData name="Damian T. Gordon" userId="7469c87ffe94b59c" providerId="LiveId" clId="{DC16CA6D-8479-489F-A69E-2069D6C18A4B}" dt="2022-11-26T22:46:46.982" v="570"/>
          <ac:spMkLst>
            <pc:docMk/>
            <pc:sldMk cId="3710827760" sldId="332"/>
            <ac:spMk id="127" creationId="{00000000-0000-0000-0000-000000000000}"/>
          </ac:spMkLst>
        </pc:spChg>
        <pc:spChg chg="mod">
          <ac:chgData name="Damian T. Gordon" userId="7469c87ffe94b59c" providerId="LiveId" clId="{DC16CA6D-8479-489F-A69E-2069D6C18A4B}" dt="2022-11-26T22:48:49.260" v="626" actId="20577"/>
          <ac:spMkLst>
            <pc:docMk/>
            <pc:sldMk cId="3710827760" sldId="332"/>
            <ac:spMk id="131" creationId="{00000000-0000-0000-0000-000000000000}"/>
          </ac:spMkLst>
        </pc:spChg>
        <pc:picChg chg="add mod">
          <ac:chgData name="Damian T. Gordon" userId="7469c87ffe94b59c" providerId="LiveId" clId="{DC16CA6D-8479-489F-A69E-2069D6C18A4B}" dt="2022-11-26T23:07:24.478" v="1047"/>
          <ac:picMkLst>
            <pc:docMk/>
            <pc:sldMk cId="3710827760" sldId="332"/>
            <ac:picMk id="2" creationId="{F98C63CA-7E32-7471-88E0-E3DA9544EE9F}"/>
          </ac:picMkLst>
        </pc:picChg>
        <pc:picChg chg="del">
          <ac:chgData name="Damian T. Gordon" userId="7469c87ffe94b59c" providerId="LiveId" clId="{DC16CA6D-8479-489F-A69E-2069D6C18A4B}" dt="2022-11-26T23:07:24.189" v="1046" actId="478"/>
          <ac:picMkLst>
            <pc:docMk/>
            <pc:sldMk cId="3710827760" sldId="332"/>
            <ac:picMk id="130" creationId="{00000000-0000-0000-0000-000000000000}"/>
          </ac:picMkLst>
        </pc:picChg>
      </pc:sldChg>
      <pc:sldChg chg="addSp delSp modSp mod">
        <pc:chgData name="Damian T. Gordon" userId="7469c87ffe94b59c" providerId="LiveId" clId="{DC16CA6D-8479-489F-A69E-2069D6C18A4B}" dt="2022-11-26T23:08:08.993" v="1063"/>
        <pc:sldMkLst>
          <pc:docMk/>
          <pc:sldMk cId="335508428" sldId="334"/>
        </pc:sldMkLst>
        <pc:picChg chg="add mod">
          <ac:chgData name="Damian T. Gordon" userId="7469c87ffe94b59c" providerId="LiveId" clId="{DC16CA6D-8479-489F-A69E-2069D6C18A4B}" dt="2022-11-26T23:08:08.993" v="1063"/>
          <ac:picMkLst>
            <pc:docMk/>
            <pc:sldMk cId="335508428" sldId="334"/>
            <ac:picMk id="2" creationId="{6B545C54-4F6E-F069-663F-A7D3959225EB}"/>
          </ac:picMkLst>
        </pc:picChg>
        <pc:picChg chg="del">
          <ac:chgData name="Damian T. Gordon" userId="7469c87ffe94b59c" providerId="LiveId" clId="{DC16CA6D-8479-489F-A69E-2069D6C18A4B}" dt="2022-11-26T23:08:08.714" v="1062" actId="478"/>
          <ac:picMkLst>
            <pc:docMk/>
            <pc:sldMk cId="335508428" sldId="334"/>
            <ac:picMk id="130" creationId="{00000000-0000-0000-0000-000000000000}"/>
          </ac:picMkLst>
        </pc:picChg>
      </pc:sldChg>
      <pc:sldChg chg="addSp delSp modSp mod">
        <pc:chgData name="Damian T. Gordon" userId="7469c87ffe94b59c" providerId="LiveId" clId="{DC16CA6D-8479-489F-A69E-2069D6C18A4B}" dt="2022-11-26T23:08:16.265" v="1067"/>
        <pc:sldMkLst>
          <pc:docMk/>
          <pc:sldMk cId="1722961499" sldId="338"/>
        </pc:sldMkLst>
        <pc:picChg chg="add mod">
          <ac:chgData name="Damian T. Gordon" userId="7469c87ffe94b59c" providerId="LiveId" clId="{DC16CA6D-8479-489F-A69E-2069D6C18A4B}" dt="2022-11-26T23:08:16.265" v="1067"/>
          <ac:picMkLst>
            <pc:docMk/>
            <pc:sldMk cId="1722961499" sldId="338"/>
            <ac:picMk id="2" creationId="{A7BF36BB-8C33-B7B9-E357-7FA28C19210F}"/>
          </ac:picMkLst>
        </pc:picChg>
        <pc:picChg chg="del">
          <ac:chgData name="Damian T. Gordon" userId="7469c87ffe94b59c" providerId="LiveId" clId="{DC16CA6D-8479-489F-A69E-2069D6C18A4B}" dt="2022-11-26T23:08:16.004" v="1066" actId="478"/>
          <ac:picMkLst>
            <pc:docMk/>
            <pc:sldMk cId="1722961499" sldId="338"/>
            <ac:picMk id="130" creationId="{00000000-0000-0000-0000-000000000000}"/>
          </ac:picMkLst>
        </pc:picChg>
      </pc:sldChg>
      <pc:sldChg chg="addSp delSp modSp mod">
        <pc:chgData name="Damian T. Gordon" userId="7469c87ffe94b59c" providerId="LiveId" clId="{DC16CA6D-8479-489F-A69E-2069D6C18A4B}" dt="2022-11-26T23:08:18.985" v="1069"/>
        <pc:sldMkLst>
          <pc:docMk/>
          <pc:sldMk cId="1402777499" sldId="339"/>
        </pc:sldMkLst>
        <pc:picChg chg="add mod">
          <ac:chgData name="Damian T. Gordon" userId="7469c87ffe94b59c" providerId="LiveId" clId="{DC16CA6D-8479-489F-A69E-2069D6C18A4B}" dt="2022-11-26T23:08:18.985" v="1069"/>
          <ac:picMkLst>
            <pc:docMk/>
            <pc:sldMk cId="1402777499" sldId="339"/>
            <ac:picMk id="2" creationId="{D7A7F353-753A-C94F-37A8-71A923D637F7}"/>
          </ac:picMkLst>
        </pc:picChg>
        <pc:picChg chg="del">
          <ac:chgData name="Damian T. Gordon" userId="7469c87ffe94b59c" providerId="LiveId" clId="{DC16CA6D-8479-489F-A69E-2069D6C18A4B}" dt="2022-11-26T23:08:18.744" v="1068" actId="478"/>
          <ac:picMkLst>
            <pc:docMk/>
            <pc:sldMk cId="1402777499" sldId="339"/>
            <ac:picMk id="130" creationId="{00000000-0000-0000-0000-000000000000}"/>
          </ac:picMkLst>
        </pc:picChg>
      </pc:sldChg>
      <pc:sldChg chg="addSp delSp modSp mod">
        <pc:chgData name="Damian T. Gordon" userId="7469c87ffe94b59c" providerId="LiveId" clId="{DC16CA6D-8479-489F-A69E-2069D6C18A4B}" dt="2022-11-26T23:08:21.648" v="1071"/>
        <pc:sldMkLst>
          <pc:docMk/>
          <pc:sldMk cId="943047796" sldId="341"/>
        </pc:sldMkLst>
        <pc:picChg chg="add mod">
          <ac:chgData name="Damian T. Gordon" userId="7469c87ffe94b59c" providerId="LiveId" clId="{DC16CA6D-8479-489F-A69E-2069D6C18A4B}" dt="2022-11-26T23:08:21.648" v="1071"/>
          <ac:picMkLst>
            <pc:docMk/>
            <pc:sldMk cId="943047796" sldId="341"/>
            <ac:picMk id="2" creationId="{23ED5C25-B344-AC6F-459D-EBD01469B3EF}"/>
          </ac:picMkLst>
        </pc:picChg>
        <pc:picChg chg="del">
          <ac:chgData name="Damian T. Gordon" userId="7469c87ffe94b59c" providerId="LiveId" clId="{DC16CA6D-8479-489F-A69E-2069D6C18A4B}" dt="2022-11-26T23:08:21.335" v="1070" actId="478"/>
          <ac:picMkLst>
            <pc:docMk/>
            <pc:sldMk cId="943047796" sldId="341"/>
            <ac:picMk id="130" creationId="{00000000-0000-0000-0000-000000000000}"/>
          </ac:picMkLst>
        </pc:picChg>
      </pc:sldChg>
      <pc:sldChg chg="addSp delSp modSp mod">
        <pc:chgData name="Damian T. Gordon" userId="7469c87ffe94b59c" providerId="LiveId" clId="{DC16CA6D-8479-489F-A69E-2069D6C18A4B}" dt="2022-11-26T23:08:11.441" v="1065"/>
        <pc:sldMkLst>
          <pc:docMk/>
          <pc:sldMk cId="503893482" sldId="342"/>
        </pc:sldMkLst>
        <pc:picChg chg="add mod">
          <ac:chgData name="Damian T. Gordon" userId="7469c87ffe94b59c" providerId="LiveId" clId="{DC16CA6D-8479-489F-A69E-2069D6C18A4B}" dt="2022-11-26T23:08:11.441" v="1065"/>
          <ac:picMkLst>
            <pc:docMk/>
            <pc:sldMk cId="503893482" sldId="342"/>
            <ac:picMk id="2" creationId="{256D2801-A805-6F63-8029-CB47C68997D4}"/>
          </ac:picMkLst>
        </pc:picChg>
        <pc:picChg chg="del">
          <ac:chgData name="Damian T. Gordon" userId="7469c87ffe94b59c" providerId="LiveId" clId="{DC16CA6D-8479-489F-A69E-2069D6C18A4B}" dt="2022-11-26T23:08:11.132" v="1064" actId="478"/>
          <ac:picMkLst>
            <pc:docMk/>
            <pc:sldMk cId="503893482" sldId="342"/>
            <ac:picMk id="130" creationId="{00000000-0000-0000-0000-000000000000}"/>
          </ac:picMkLst>
        </pc:picChg>
      </pc:sldChg>
      <pc:sldChg chg="addSp delSp modSp mod">
        <pc:chgData name="Damian T. Gordon" userId="7469c87ffe94b59c" providerId="LiveId" clId="{DC16CA6D-8479-489F-A69E-2069D6C18A4B}" dt="2022-11-26T23:08:34.788" v="1075" actId="478"/>
        <pc:sldMkLst>
          <pc:docMk/>
          <pc:sldMk cId="4076188691" sldId="343"/>
        </pc:sldMkLst>
        <pc:spChg chg="mod">
          <ac:chgData name="Damian T. Gordon" userId="7469c87ffe94b59c" providerId="LiveId" clId="{DC16CA6D-8479-489F-A69E-2069D6C18A4B}" dt="2022-11-26T23:08:23.692" v="1072" actId="5793"/>
          <ac:spMkLst>
            <pc:docMk/>
            <pc:sldMk cId="4076188691" sldId="343"/>
            <ac:spMk id="131" creationId="{00000000-0000-0000-0000-000000000000}"/>
          </ac:spMkLst>
        </pc:spChg>
        <pc:picChg chg="add mod">
          <ac:chgData name="Damian T. Gordon" userId="7469c87ffe94b59c" providerId="LiveId" clId="{DC16CA6D-8479-489F-A69E-2069D6C18A4B}" dt="2022-11-26T23:08:29.476" v="1074"/>
          <ac:picMkLst>
            <pc:docMk/>
            <pc:sldMk cId="4076188691" sldId="343"/>
            <ac:picMk id="2" creationId="{B34513D7-6C57-71A1-E454-B213537E4561}"/>
          </ac:picMkLst>
        </pc:picChg>
        <pc:picChg chg="del">
          <ac:chgData name="Damian T. Gordon" userId="7469c87ffe94b59c" providerId="LiveId" clId="{DC16CA6D-8479-489F-A69E-2069D6C18A4B}" dt="2022-11-26T23:08:34.788" v="1075" actId="478"/>
          <ac:picMkLst>
            <pc:docMk/>
            <pc:sldMk cId="4076188691" sldId="343"/>
            <ac:picMk id="8" creationId="{8857386B-2766-4CA7-8384-7E152EF96546}"/>
          </ac:picMkLst>
        </pc:picChg>
        <pc:picChg chg="del">
          <ac:chgData name="Damian T. Gordon" userId="7469c87ffe94b59c" providerId="LiveId" clId="{DC16CA6D-8479-489F-A69E-2069D6C18A4B}" dt="2022-11-26T23:08:29.178" v="1073" actId="478"/>
          <ac:picMkLst>
            <pc:docMk/>
            <pc:sldMk cId="4076188691" sldId="343"/>
            <ac:picMk id="130" creationId="{00000000-0000-0000-0000-000000000000}"/>
          </ac:picMkLst>
        </pc:picChg>
      </pc:sldChg>
      <pc:sldChg chg="addSp delSp modSp mod">
        <pc:chgData name="Damian T. Gordon" userId="7469c87ffe94b59c" providerId="LiveId" clId="{DC16CA6D-8479-489F-A69E-2069D6C18A4B}" dt="2022-11-26T23:08:37.920" v="1077"/>
        <pc:sldMkLst>
          <pc:docMk/>
          <pc:sldMk cId="990403878" sldId="345"/>
        </pc:sldMkLst>
        <pc:picChg chg="add mod">
          <ac:chgData name="Damian T. Gordon" userId="7469c87ffe94b59c" providerId="LiveId" clId="{DC16CA6D-8479-489F-A69E-2069D6C18A4B}" dt="2022-11-26T23:08:37.920" v="1077"/>
          <ac:picMkLst>
            <pc:docMk/>
            <pc:sldMk cId="990403878" sldId="345"/>
            <ac:picMk id="2" creationId="{43AA53B4-18F8-5E84-40CA-E6044B1DFAB2}"/>
          </ac:picMkLst>
        </pc:picChg>
        <pc:picChg chg="del">
          <ac:chgData name="Damian T. Gordon" userId="7469c87ffe94b59c" providerId="LiveId" clId="{DC16CA6D-8479-489F-A69E-2069D6C18A4B}" dt="2022-11-26T23:08:37.609" v="1076" actId="478"/>
          <ac:picMkLst>
            <pc:docMk/>
            <pc:sldMk cId="990403878" sldId="345"/>
            <ac:picMk id="130" creationId="{00000000-0000-0000-0000-000000000000}"/>
          </ac:picMkLst>
        </pc:picChg>
      </pc:sldChg>
      <pc:sldChg chg="addSp delSp modSp mod">
        <pc:chgData name="Damian T. Gordon" userId="7469c87ffe94b59c" providerId="LiveId" clId="{DC16CA6D-8479-489F-A69E-2069D6C18A4B}" dt="2022-11-26T23:08:40.627" v="1079"/>
        <pc:sldMkLst>
          <pc:docMk/>
          <pc:sldMk cId="2900740090" sldId="346"/>
        </pc:sldMkLst>
        <pc:picChg chg="add mod">
          <ac:chgData name="Damian T. Gordon" userId="7469c87ffe94b59c" providerId="LiveId" clId="{DC16CA6D-8479-489F-A69E-2069D6C18A4B}" dt="2022-11-26T23:08:40.627" v="1079"/>
          <ac:picMkLst>
            <pc:docMk/>
            <pc:sldMk cId="2900740090" sldId="346"/>
            <ac:picMk id="2" creationId="{9B1BC25E-3BB8-3080-6BB2-4D73E579E508}"/>
          </ac:picMkLst>
        </pc:picChg>
        <pc:picChg chg="del">
          <ac:chgData name="Damian T. Gordon" userId="7469c87ffe94b59c" providerId="LiveId" clId="{DC16CA6D-8479-489F-A69E-2069D6C18A4B}" dt="2022-11-26T23:08:40.310" v="1078" actId="478"/>
          <ac:picMkLst>
            <pc:docMk/>
            <pc:sldMk cId="2900740090" sldId="346"/>
            <ac:picMk id="130" creationId="{00000000-0000-0000-0000-000000000000}"/>
          </ac:picMkLst>
        </pc:picChg>
      </pc:sldChg>
      <pc:sldChg chg="addSp delSp modSp mod">
        <pc:chgData name="Damian T. Gordon" userId="7469c87ffe94b59c" providerId="LiveId" clId="{DC16CA6D-8479-489F-A69E-2069D6C18A4B}" dt="2022-11-26T23:08:43.199" v="1081"/>
        <pc:sldMkLst>
          <pc:docMk/>
          <pc:sldMk cId="962031745" sldId="347"/>
        </pc:sldMkLst>
        <pc:picChg chg="add mod">
          <ac:chgData name="Damian T. Gordon" userId="7469c87ffe94b59c" providerId="LiveId" clId="{DC16CA6D-8479-489F-A69E-2069D6C18A4B}" dt="2022-11-26T23:08:43.199" v="1081"/>
          <ac:picMkLst>
            <pc:docMk/>
            <pc:sldMk cId="962031745" sldId="347"/>
            <ac:picMk id="3" creationId="{4E2960BE-BBA0-F8AB-95B8-48C7054B11D7}"/>
          </ac:picMkLst>
        </pc:picChg>
        <pc:picChg chg="del">
          <ac:chgData name="Damian T. Gordon" userId="7469c87ffe94b59c" providerId="LiveId" clId="{DC16CA6D-8479-489F-A69E-2069D6C18A4B}" dt="2022-11-26T23:08:42.870" v="1080" actId="478"/>
          <ac:picMkLst>
            <pc:docMk/>
            <pc:sldMk cId="962031745" sldId="347"/>
            <ac:picMk id="130" creationId="{00000000-0000-0000-0000-000000000000}"/>
          </ac:picMkLst>
        </pc:picChg>
      </pc:sldChg>
      <pc:sldChg chg="addSp delSp modSp mod">
        <pc:chgData name="Damian T. Gordon" userId="7469c87ffe94b59c" providerId="LiveId" clId="{DC16CA6D-8479-489F-A69E-2069D6C18A4B}" dt="2022-11-26T23:08:45.664" v="1083"/>
        <pc:sldMkLst>
          <pc:docMk/>
          <pc:sldMk cId="2355248985" sldId="348"/>
        </pc:sldMkLst>
        <pc:picChg chg="add mod">
          <ac:chgData name="Damian T. Gordon" userId="7469c87ffe94b59c" providerId="LiveId" clId="{DC16CA6D-8479-489F-A69E-2069D6C18A4B}" dt="2022-11-26T23:08:45.664" v="1083"/>
          <ac:picMkLst>
            <pc:docMk/>
            <pc:sldMk cId="2355248985" sldId="348"/>
            <ac:picMk id="2" creationId="{66A125B0-819B-A49F-2493-9329B2FDEBAE}"/>
          </ac:picMkLst>
        </pc:picChg>
        <pc:picChg chg="del">
          <ac:chgData name="Damian T. Gordon" userId="7469c87ffe94b59c" providerId="LiveId" clId="{DC16CA6D-8479-489F-A69E-2069D6C18A4B}" dt="2022-11-26T23:08:45.345" v="1082" actId="478"/>
          <ac:picMkLst>
            <pc:docMk/>
            <pc:sldMk cId="2355248985" sldId="348"/>
            <ac:picMk id="130" creationId="{00000000-0000-0000-0000-000000000000}"/>
          </ac:picMkLst>
        </pc:picChg>
      </pc:sldChg>
      <pc:sldChg chg="addSp delSp modSp mod">
        <pc:chgData name="Damian T. Gordon" userId="7469c87ffe94b59c" providerId="LiveId" clId="{DC16CA6D-8479-489F-A69E-2069D6C18A4B}" dt="2022-11-26T23:08:48.070" v="1085"/>
        <pc:sldMkLst>
          <pc:docMk/>
          <pc:sldMk cId="2716145067" sldId="349"/>
        </pc:sldMkLst>
        <pc:picChg chg="add mod">
          <ac:chgData name="Damian T. Gordon" userId="7469c87ffe94b59c" providerId="LiveId" clId="{DC16CA6D-8479-489F-A69E-2069D6C18A4B}" dt="2022-11-26T23:08:48.070" v="1085"/>
          <ac:picMkLst>
            <pc:docMk/>
            <pc:sldMk cId="2716145067" sldId="349"/>
            <ac:picMk id="2" creationId="{D902B995-3C90-086F-94CE-196AF1CDECFC}"/>
          </ac:picMkLst>
        </pc:picChg>
        <pc:picChg chg="del">
          <ac:chgData name="Damian T. Gordon" userId="7469c87ffe94b59c" providerId="LiveId" clId="{DC16CA6D-8479-489F-A69E-2069D6C18A4B}" dt="2022-11-26T23:08:47.776" v="1084" actId="478"/>
          <ac:picMkLst>
            <pc:docMk/>
            <pc:sldMk cId="2716145067" sldId="349"/>
            <ac:picMk id="130" creationId="{00000000-0000-0000-0000-000000000000}"/>
          </ac:picMkLst>
        </pc:picChg>
      </pc:sldChg>
      <pc:sldChg chg="del">
        <pc:chgData name="Damian T. Gordon" userId="7469c87ffe94b59c" providerId="LiveId" clId="{DC16CA6D-8479-489F-A69E-2069D6C18A4B}" dt="2022-11-26T19:50:07.350" v="3" actId="47"/>
        <pc:sldMkLst>
          <pc:docMk/>
          <pc:sldMk cId="826758893" sldId="350"/>
        </pc:sldMkLst>
      </pc:sldChg>
      <pc:sldChg chg="addSp delSp modSp mod ord">
        <pc:chgData name="Damian T. Gordon" userId="7469c87ffe94b59c" providerId="LiveId" clId="{DC16CA6D-8479-489F-A69E-2069D6C18A4B}" dt="2022-11-26T23:06:00.112" v="997"/>
        <pc:sldMkLst>
          <pc:docMk/>
          <pc:sldMk cId="51277077" sldId="504"/>
        </pc:sldMkLst>
        <pc:spChg chg="mod">
          <ac:chgData name="Damian T. Gordon" userId="7469c87ffe94b59c" providerId="LiveId" clId="{DC16CA6D-8479-489F-A69E-2069D6C18A4B}" dt="2022-11-26T19:50:49.719" v="30" actId="20577"/>
          <ac:spMkLst>
            <pc:docMk/>
            <pc:sldMk cId="51277077" sldId="504"/>
            <ac:spMk id="127" creationId="{00000000-0000-0000-0000-000000000000}"/>
          </ac:spMkLst>
        </pc:spChg>
        <pc:spChg chg="mod">
          <ac:chgData name="Damian T. Gordon" userId="7469c87ffe94b59c" providerId="LiveId" clId="{DC16CA6D-8479-489F-A69E-2069D6C18A4B}" dt="2022-11-26T22:10:30.475" v="136" actId="20577"/>
          <ac:spMkLst>
            <pc:docMk/>
            <pc:sldMk cId="51277077" sldId="504"/>
            <ac:spMk id="131" creationId="{00000000-0000-0000-0000-000000000000}"/>
          </ac:spMkLst>
        </pc:spChg>
        <pc:picChg chg="add mod">
          <ac:chgData name="Damian T. Gordon" userId="7469c87ffe94b59c" providerId="LiveId" clId="{DC16CA6D-8479-489F-A69E-2069D6C18A4B}" dt="2022-11-26T23:06:00.112" v="997"/>
          <ac:picMkLst>
            <pc:docMk/>
            <pc:sldMk cId="51277077" sldId="504"/>
            <ac:picMk id="2" creationId="{B467C4DA-1D6A-F6BA-C0C4-BB69B60F5D9A}"/>
          </ac:picMkLst>
        </pc:picChg>
        <pc:picChg chg="del">
          <ac:chgData name="Damian T. Gordon" userId="7469c87ffe94b59c" providerId="LiveId" clId="{DC16CA6D-8479-489F-A69E-2069D6C18A4B}" dt="2022-11-26T23:05:09.756" v="962" actId="478"/>
          <ac:picMkLst>
            <pc:docMk/>
            <pc:sldMk cId="51277077" sldId="504"/>
            <ac:picMk id="130" creationId="{00000000-0000-0000-0000-000000000000}"/>
          </ac:picMkLst>
        </pc:picChg>
      </pc:sldChg>
      <pc:sldChg chg="addSp delSp modSp mod">
        <pc:chgData name="Damian T. Gordon" userId="7469c87ffe94b59c" providerId="LiveId" clId="{DC16CA6D-8479-489F-A69E-2069D6C18A4B}" dt="2022-11-26T23:05:49.817" v="990"/>
        <pc:sldMkLst>
          <pc:docMk/>
          <pc:sldMk cId="4157610836" sldId="505"/>
        </pc:sldMkLst>
        <pc:picChg chg="add mod">
          <ac:chgData name="Damian T. Gordon" userId="7469c87ffe94b59c" providerId="LiveId" clId="{DC16CA6D-8479-489F-A69E-2069D6C18A4B}" dt="2022-11-26T23:05:49.817" v="990"/>
          <ac:picMkLst>
            <pc:docMk/>
            <pc:sldMk cId="4157610836" sldId="505"/>
            <ac:picMk id="2" creationId="{2E425EF1-71AA-DEDE-B7E3-DDB8109AE01F}"/>
          </ac:picMkLst>
        </pc:picChg>
        <pc:picChg chg="del">
          <ac:chgData name="Damian T. Gordon" userId="7469c87ffe94b59c" providerId="LiveId" clId="{DC16CA6D-8479-489F-A69E-2069D6C18A4B}" dt="2022-11-26T23:05:17.936" v="969" actId="478"/>
          <ac:picMkLst>
            <pc:docMk/>
            <pc:sldMk cId="4157610836" sldId="505"/>
            <ac:picMk id="130" creationId="{00000000-0000-0000-0000-000000000000}"/>
          </ac:picMkLst>
        </pc:picChg>
      </pc:sldChg>
      <pc:sldChg chg="addSp delSp modSp mod">
        <pc:chgData name="Damian T. Gordon" userId="7469c87ffe94b59c" providerId="LiveId" clId="{DC16CA6D-8479-489F-A69E-2069D6C18A4B}" dt="2022-11-26T23:05:48.666" v="989"/>
        <pc:sldMkLst>
          <pc:docMk/>
          <pc:sldMk cId="2593117885" sldId="506"/>
        </pc:sldMkLst>
        <pc:spChg chg="mod">
          <ac:chgData name="Damian T. Gordon" userId="7469c87ffe94b59c" providerId="LiveId" clId="{DC16CA6D-8479-489F-A69E-2069D6C18A4B}" dt="2022-11-26T23:05:20.347" v="971" actId="1076"/>
          <ac:spMkLst>
            <pc:docMk/>
            <pc:sldMk cId="2593117885" sldId="506"/>
            <ac:spMk id="129" creationId="{00000000-0000-0000-0000-000000000000}"/>
          </ac:spMkLst>
        </pc:spChg>
        <pc:picChg chg="add mod">
          <ac:chgData name="Damian T. Gordon" userId="7469c87ffe94b59c" providerId="LiveId" clId="{DC16CA6D-8479-489F-A69E-2069D6C18A4B}" dt="2022-11-26T23:05:48.666" v="989"/>
          <ac:picMkLst>
            <pc:docMk/>
            <pc:sldMk cId="2593117885" sldId="506"/>
            <ac:picMk id="2" creationId="{6BC74256-B379-065D-6858-DE58C6682B55}"/>
          </ac:picMkLst>
        </pc:picChg>
        <pc:picChg chg="del">
          <ac:chgData name="Damian T. Gordon" userId="7469c87ffe94b59c" providerId="LiveId" clId="{DC16CA6D-8479-489F-A69E-2069D6C18A4B}" dt="2022-11-26T23:05:19.479" v="970" actId="478"/>
          <ac:picMkLst>
            <pc:docMk/>
            <pc:sldMk cId="2593117885" sldId="506"/>
            <ac:picMk id="130" creationId="{00000000-0000-0000-0000-000000000000}"/>
          </ac:picMkLst>
        </pc:picChg>
      </pc:sldChg>
      <pc:sldChg chg="addSp delSp modSp mod">
        <pc:chgData name="Damian T. Gordon" userId="7469c87ffe94b59c" providerId="LiveId" clId="{DC16CA6D-8479-489F-A69E-2069D6C18A4B}" dt="2022-11-26T23:05:46.157" v="987"/>
        <pc:sldMkLst>
          <pc:docMk/>
          <pc:sldMk cId="778869862" sldId="507"/>
        </pc:sldMkLst>
        <pc:picChg chg="add mod">
          <ac:chgData name="Damian T. Gordon" userId="7469c87ffe94b59c" providerId="LiveId" clId="{DC16CA6D-8479-489F-A69E-2069D6C18A4B}" dt="2022-11-26T23:05:46.157" v="987"/>
          <ac:picMkLst>
            <pc:docMk/>
            <pc:sldMk cId="778869862" sldId="507"/>
            <ac:picMk id="2" creationId="{C446D665-441F-9DAF-0659-C3248E73F58E}"/>
          </ac:picMkLst>
        </pc:picChg>
        <pc:picChg chg="del">
          <ac:chgData name="Damian T. Gordon" userId="7469c87ffe94b59c" providerId="LiveId" clId="{DC16CA6D-8479-489F-A69E-2069D6C18A4B}" dt="2022-11-26T23:05:28.483" v="975" actId="478"/>
          <ac:picMkLst>
            <pc:docMk/>
            <pc:sldMk cId="778869862" sldId="507"/>
            <ac:picMk id="130" creationId="{00000000-0000-0000-0000-000000000000}"/>
          </ac:picMkLst>
        </pc:picChg>
      </pc:sldChg>
      <pc:sldChg chg="addSp delSp modSp mod">
        <pc:chgData name="Damian T. Gordon" userId="7469c87ffe94b59c" providerId="LiveId" clId="{DC16CA6D-8479-489F-A69E-2069D6C18A4B}" dt="2022-11-26T23:05:47.442" v="988"/>
        <pc:sldMkLst>
          <pc:docMk/>
          <pc:sldMk cId="179652731" sldId="508"/>
        </pc:sldMkLst>
        <pc:spChg chg="add del mod">
          <ac:chgData name="Damian T. Gordon" userId="7469c87ffe94b59c" providerId="LiveId" clId="{DC16CA6D-8479-489F-A69E-2069D6C18A4B}" dt="2022-11-26T23:05:24.258" v="973" actId="478"/>
          <ac:spMkLst>
            <pc:docMk/>
            <pc:sldMk cId="179652731" sldId="508"/>
            <ac:spMk id="3" creationId="{A6C11977-D1D9-8C68-ACCB-A594C114F046}"/>
          </ac:spMkLst>
        </pc:spChg>
        <pc:spChg chg="add del">
          <ac:chgData name="Damian T. Gordon" userId="7469c87ffe94b59c" providerId="LiveId" clId="{DC16CA6D-8479-489F-A69E-2069D6C18A4B}" dt="2022-11-26T23:05:24.258" v="973" actId="478"/>
          <ac:spMkLst>
            <pc:docMk/>
            <pc:sldMk cId="179652731" sldId="508"/>
            <ac:spMk id="131" creationId="{00000000-0000-0000-0000-000000000000}"/>
          </ac:spMkLst>
        </pc:spChg>
        <pc:picChg chg="add mod">
          <ac:chgData name="Damian T. Gordon" userId="7469c87ffe94b59c" providerId="LiveId" clId="{DC16CA6D-8479-489F-A69E-2069D6C18A4B}" dt="2022-11-26T23:05:47.442" v="988"/>
          <ac:picMkLst>
            <pc:docMk/>
            <pc:sldMk cId="179652731" sldId="508"/>
            <ac:picMk id="4" creationId="{DD3801AA-D914-7F63-FE38-F7D79B3C12AA}"/>
          </ac:picMkLst>
        </pc:picChg>
        <pc:picChg chg="del">
          <ac:chgData name="Damian T. Gordon" userId="7469c87ffe94b59c" providerId="LiveId" clId="{DC16CA6D-8479-489F-A69E-2069D6C18A4B}" dt="2022-11-26T23:05:25.475" v="974" actId="478"/>
          <ac:picMkLst>
            <pc:docMk/>
            <pc:sldMk cId="179652731" sldId="508"/>
            <ac:picMk id="130" creationId="{00000000-0000-0000-0000-000000000000}"/>
          </ac:picMkLst>
        </pc:picChg>
      </pc:sldChg>
      <pc:sldChg chg="addSp delSp modSp mod">
        <pc:chgData name="Damian T. Gordon" userId="7469c87ffe94b59c" providerId="LiveId" clId="{DC16CA6D-8479-489F-A69E-2069D6C18A4B}" dt="2022-11-26T23:05:44.896" v="986"/>
        <pc:sldMkLst>
          <pc:docMk/>
          <pc:sldMk cId="2207224298" sldId="509"/>
        </pc:sldMkLst>
        <pc:picChg chg="add mod">
          <ac:chgData name="Damian T. Gordon" userId="7469c87ffe94b59c" providerId="LiveId" clId="{DC16CA6D-8479-489F-A69E-2069D6C18A4B}" dt="2022-11-26T23:05:44.896" v="986"/>
          <ac:picMkLst>
            <pc:docMk/>
            <pc:sldMk cId="2207224298" sldId="509"/>
            <ac:picMk id="2" creationId="{7788C0DA-4672-5D01-EDB8-85C2BF2EF919}"/>
          </ac:picMkLst>
        </pc:picChg>
        <pc:picChg chg="del">
          <ac:chgData name="Damian T. Gordon" userId="7469c87ffe94b59c" providerId="LiveId" clId="{DC16CA6D-8479-489F-A69E-2069D6C18A4B}" dt="2022-11-26T23:05:29.687" v="976" actId="478"/>
          <ac:picMkLst>
            <pc:docMk/>
            <pc:sldMk cId="2207224298" sldId="509"/>
            <ac:picMk id="130" creationId="{00000000-0000-0000-0000-000000000000}"/>
          </ac:picMkLst>
        </pc:picChg>
      </pc:sldChg>
      <pc:sldChg chg="addSp delSp modSp mod">
        <pc:chgData name="Damian T. Gordon" userId="7469c87ffe94b59c" providerId="LiveId" clId="{DC16CA6D-8479-489F-A69E-2069D6C18A4B}" dt="2022-11-26T23:05:43.664" v="985"/>
        <pc:sldMkLst>
          <pc:docMk/>
          <pc:sldMk cId="4194611984" sldId="510"/>
        </pc:sldMkLst>
        <pc:picChg chg="add mod">
          <ac:chgData name="Damian T. Gordon" userId="7469c87ffe94b59c" providerId="LiveId" clId="{DC16CA6D-8479-489F-A69E-2069D6C18A4B}" dt="2022-11-26T23:05:43.664" v="985"/>
          <ac:picMkLst>
            <pc:docMk/>
            <pc:sldMk cId="4194611984" sldId="510"/>
            <ac:picMk id="2" creationId="{7BDE39C2-D850-36DA-2733-473C32EC942C}"/>
          </ac:picMkLst>
        </pc:picChg>
        <pc:picChg chg="del">
          <ac:chgData name="Damian T. Gordon" userId="7469c87ffe94b59c" providerId="LiveId" clId="{DC16CA6D-8479-489F-A69E-2069D6C18A4B}" dt="2022-11-26T23:05:30.867" v="977" actId="478"/>
          <ac:picMkLst>
            <pc:docMk/>
            <pc:sldMk cId="4194611984" sldId="510"/>
            <ac:picMk id="130" creationId="{00000000-0000-0000-0000-000000000000}"/>
          </ac:picMkLst>
        </pc:picChg>
      </pc:sldChg>
      <pc:sldChg chg="addSp delSp modSp mod">
        <pc:chgData name="Damian T. Gordon" userId="7469c87ffe94b59c" providerId="LiveId" clId="{DC16CA6D-8479-489F-A69E-2069D6C18A4B}" dt="2022-11-26T23:05:40.853" v="984"/>
        <pc:sldMkLst>
          <pc:docMk/>
          <pc:sldMk cId="3794848399" sldId="511"/>
        </pc:sldMkLst>
        <pc:picChg chg="add mod">
          <ac:chgData name="Damian T. Gordon" userId="7469c87ffe94b59c" providerId="LiveId" clId="{DC16CA6D-8479-489F-A69E-2069D6C18A4B}" dt="2022-11-26T23:05:40.853" v="984"/>
          <ac:picMkLst>
            <pc:docMk/>
            <pc:sldMk cId="3794848399" sldId="511"/>
            <ac:picMk id="2" creationId="{F7E330EE-A9C9-2843-0957-091E7883478A}"/>
          </ac:picMkLst>
        </pc:picChg>
        <pc:picChg chg="del">
          <ac:chgData name="Damian T. Gordon" userId="7469c87ffe94b59c" providerId="LiveId" clId="{DC16CA6D-8479-489F-A69E-2069D6C18A4B}" dt="2022-11-26T23:05:32.083" v="978" actId="478"/>
          <ac:picMkLst>
            <pc:docMk/>
            <pc:sldMk cId="3794848399" sldId="511"/>
            <ac:picMk id="130" creationId="{00000000-0000-0000-0000-000000000000}"/>
          </ac:picMkLst>
        </pc:picChg>
      </pc:sldChg>
      <pc:sldChg chg="addSp delSp modSp mod">
        <pc:chgData name="Damian T. Gordon" userId="7469c87ffe94b59c" providerId="LiveId" clId="{DC16CA6D-8479-489F-A69E-2069D6C18A4B}" dt="2022-11-26T23:06:54.816" v="1025"/>
        <pc:sldMkLst>
          <pc:docMk/>
          <pc:sldMk cId="521301265" sldId="535"/>
        </pc:sldMkLst>
        <pc:spChg chg="mod">
          <ac:chgData name="Damian T. Gordon" userId="7469c87ffe94b59c" providerId="LiveId" clId="{DC16CA6D-8479-489F-A69E-2069D6C18A4B}" dt="2022-11-26T23:04:14.623" v="951" actId="1076"/>
          <ac:spMkLst>
            <pc:docMk/>
            <pc:sldMk cId="521301265" sldId="535"/>
            <ac:spMk id="2" creationId="{763ADC46-50EC-4B42-876F-8503A5765E41}"/>
          </ac:spMkLst>
        </pc:spChg>
        <pc:spChg chg="mod">
          <ac:chgData name="Damian T. Gordon" userId="7469c87ffe94b59c" providerId="LiveId" clId="{DC16CA6D-8479-489F-A69E-2069D6C18A4B}" dt="2022-11-26T23:03:51.454" v="942" actId="21"/>
          <ac:spMkLst>
            <pc:docMk/>
            <pc:sldMk cId="521301265" sldId="535"/>
            <ac:spMk id="131" creationId="{00000000-0000-0000-0000-000000000000}"/>
          </ac:spMkLst>
        </pc:spChg>
        <pc:picChg chg="add mod">
          <ac:chgData name="Damian T. Gordon" userId="7469c87ffe94b59c" providerId="LiveId" clId="{DC16CA6D-8479-489F-A69E-2069D6C18A4B}" dt="2022-11-26T23:06:54.816" v="1025"/>
          <ac:picMkLst>
            <pc:docMk/>
            <pc:sldMk cId="521301265" sldId="535"/>
            <ac:picMk id="3" creationId="{BDE952E2-39D0-A1A5-8922-6F63AFCA6D10}"/>
          </ac:picMkLst>
        </pc:picChg>
        <pc:picChg chg="mod">
          <ac:chgData name="Damian T. Gordon" userId="7469c87ffe94b59c" providerId="LiveId" clId="{DC16CA6D-8479-489F-A69E-2069D6C18A4B}" dt="2022-11-26T22:59:39.587" v="886" actId="1076"/>
          <ac:picMkLst>
            <pc:docMk/>
            <pc:sldMk cId="521301265" sldId="535"/>
            <ac:picMk id="18" creationId="{48F22C0C-131E-4405-9FEB-866BEF32269B}"/>
          </ac:picMkLst>
        </pc:picChg>
        <pc:picChg chg="del">
          <ac:chgData name="Damian T. Gordon" userId="7469c87ffe94b59c" providerId="LiveId" clId="{DC16CA6D-8479-489F-A69E-2069D6C18A4B}" dt="2022-11-26T23:06:54.405" v="1024" actId="478"/>
          <ac:picMkLst>
            <pc:docMk/>
            <pc:sldMk cId="521301265" sldId="535"/>
            <ac:picMk id="130" creationId="{00000000-0000-0000-0000-000000000000}"/>
          </ac:picMkLst>
        </pc:picChg>
      </pc:sldChg>
      <pc:sldChg chg="addSp delSp modSp mod">
        <pc:chgData name="Damian T. Gordon" userId="7469c87ffe94b59c" providerId="LiveId" clId="{DC16CA6D-8479-489F-A69E-2069D6C18A4B}" dt="2022-11-26T23:05:54.492" v="992"/>
        <pc:sldMkLst>
          <pc:docMk/>
          <pc:sldMk cId="2689713019" sldId="536"/>
        </pc:sldMkLst>
        <pc:picChg chg="add mod">
          <ac:chgData name="Damian T. Gordon" userId="7469c87ffe94b59c" providerId="LiveId" clId="{DC16CA6D-8479-489F-A69E-2069D6C18A4B}" dt="2022-11-26T23:05:54.492" v="992"/>
          <ac:picMkLst>
            <pc:docMk/>
            <pc:sldMk cId="2689713019" sldId="536"/>
            <ac:picMk id="2" creationId="{D3B464EB-6C12-6294-083D-A0985284423B}"/>
          </ac:picMkLst>
        </pc:picChg>
        <pc:picChg chg="del">
          <ac:chgData name="Damian T. Gordon" userId="7469c87ffe94b59c" providerId="LiveId" clId="{DC16CA6D-8479-489F-A69E-2069D6C18A4B}" dt="2022-11-26T23:05:15.767" v="967" actId="478"/>
          <ac:picMkLst>
            <pc:docMk/>
            <pc:sldMk cId="2689713019" sldId="536"/>
            <ac:picMk id="130" creationId="{00000000-0000-0000-0000-000000000000}"/>
          </ac:picMkLst>
        </pc:picChg>
      </pc:sldChg>
      <pc:sldChg chg="addSp delSp modSp mod">
        <pc:chgData name="Damian T. Gordon" userId="7469c87ffe94b59c" providerId="LiveId" clId="{DC16CA6D-8479-489F-A69E-2069D6C18A4B}" dt="2022-11-26T23:05:38.233" v="983" actId="1035"/>
        <pc:sldMkLst>
          <pc:docMk/>
          <pc:sldMk cId="626902776" sldId="537"/>
        </pc:sldMkLst>
        <pc:picChg chg="add mod">
          <ac:chgData name="Damian T. Gordon" userId="7469c87ffe94b59c" providerId="LiveId" clId="{DC16CA6D-8479-489F-A69E-2069D6C18A4B}" dt="2022-11-26T23:05:38.233" v="983" actId="1035"/>
          <ac:picMkLst>
            <pc:docMk/>
            <pc:sldMk cId="626902776" sldId="537"/>
            <ac:picMk id="2" creationId="{95C89AA5-04A7-5488-AD3F-585E5D7A6E72}"/>
          </ac:picMkLst>
        </pc:picChg>
        <pc:picChg chg="del">
          <ac:chgData name="Damian T. Gordon" userId="7469c87ffe94b59c" providerId="LiveId" clId="{DC16CA6D-8479-489F-A69E-2069D6C18A4B}" dt="2022-11-26T23:05:33.263" v="979" actId="478"/>
          <ac:picMkLst>
            <pc:docMk/>
            <pc:sldMk cId="626902776" sldId="537"/>
            <ac:picMk id="130" creationId="{00000000-0000-0000-0000-000000000000}"/>
          </ac:picMkLst>
        </pc:picChg>
      </pc:sldChg>
      <pc:sldChg chg="addSp delSp modSp mod">
        <pc:chgData name="Damian T. Gordon" userId="7469c87ffe94b59c" providerId="LiveId" clId="{DC16CA6D-8479-489F-A69E-2069D6C18A4B}" dt="2022-11-26T23:08:04.317" v="1059"/>
        <pc:sldMkLst>
          <pc:docMk/>
          <pc:sldMk cId="4068820455" sldId="538"/>
        </pc:sldMkLst>
        <pc:picChg chg="add mod">
          <ac:chgData name="Damian T. Gordon" userId="7469c87ffe94b59c" providerId="LiveId" clId="{DC16CA6D-8479-489F-A69E-2069D6C18A4B}" dt="2022-11-26T23:08:04.317" v="1059"/>
          <ac:picMkLst>
            <pc:docMk/>
            <pc:sldMk cId="4068820455" sldId="538"/>
            <ac:picMk id="2" creationId="{BF47D011-1CAC-9422-22F0-2654E863B478}"/>
          </ac:picMkLst>
        </pc:picChg>
        <pc:picChg chg="mod">
          <ac:chgData name="Damian T. Gordon" userId="7469c87ffe94b59c" providerId="LiveId" clId="{DC16CA6D-8479-489F-A69E-2069D6C18A4B}" dt="2022-11-26T22:43:05.826" v="541" actId="14100"/>
          <ac:picMkLst>
            <pc:docMk/>
            <pc:sldMk cId="4068820455" sldId="538"/>
            <ac:picMk id="9" creationId="{7FDD04E6-F772-458E-86FF-698C0821D247}"/>
          </ac:picMkLst>
        </pc:picChg>
        <pc:picChg chg="del">
          <ac:chgData name="Damian T. Gordon" userId="7469c87ffe94b59c" providerId="LiveId" clId="{DC16CA6D-8479-489F-A69E-2069D6C18A4B}" dt="2022-11-26T23:08:04.018" v="1058" actId="478"/>
          <ac:picMkLst>
            <pc:docMk/>
            <pc:sldMk cId="4068820455" sldId="538"/>
            <ac:picMk id="130" creationId="{00000000-0000-0000-0000-000000000000}"/>
          </ac:picMkLst>
        </pc:picChg>
      </pc:sldChg>
      <pc:sldChg chg="addSp delSp modSp mod ord">
        <pc:chgData name="Damian T. Gordon" userId="7469c87ffe94b59c" providerId="LiveId" clId="{DC16CA6D-8479-489F-A69E-2069D6C18A4B}" dt="2022-11-26T23:07:59.718" v="1055"/>
        <pc:sldMkLst>
          <pc:docMk/>
          <pc:sldMk cId="3580002514" sldId="539"/>
        </pc:sldMkLst>
        <pc:spChg chg="mod">
          <ac:chgData name="Damian T. Gordon" userId="7469c87ffe94b59c" providerId="LiveId" clId="{DC16CA6D-8479-489F-A69E-2069D6C18A4B}" dt="2022-11-26T22:39:53.422" v="523" actId="20577"/>
          <ac:spMkLst>
            <pc:docMk/>
            <pc:sldMk cId="3580002514" sldId="539"/>
            <ac:spMk id="127" creationId="{00000000-0000-0000-0000-000000000000}"/>
          </ac:spMkLst>
        </pc:spChg>
        <pc:spChg chg="mod">
          <ac:chgData name="Damian T. Gordon" userId="7469c87ffe94b59c" providerId="LiveId" clId="{DC16CA6D-8479-489F-A69E-2069D6C18A4B}" dt="2022-11-26T22:39:55.020" v="525" actId="20577"/>
          <ac:spMkLst>
            <pc:docMk/>
            <pc:sldMk cId="3580002514" sldId="539"/>
            <ac:spMk id="131" creationId="{00000000-0000-0000-0000-000000000000}"/>
          </ac:spMkLst>
        </pc:spChg>
        <pc:picChg chg="add mod">
          <ac:chgData name="Damian T. Gordon" userId="7469c87ffe94b59c" providerId="LiveId" clId="{DC16CA6D-8479-489F-A69E-2069D6C18A4B}" dt="2022-11-26T23:07:59.718" v="1055"/>
          <ac:picMkLst>
            <pc:docMk/>
            <pc:sldMk cId="3580002514" sldId="539"/>
            <ac:picMk id="2" creationId="{342D06F9-3AA8-5E9B-37FE-8CC62CFC46A1}"/>
          </ac:picMkLst>
        </pc:picChg>
        <pc:picChg chg="del">
          <ac:chgData name="Damian T. Gordon" userId="7469c87ffe94b59c" providerId="LiveId" clId="{DC16CA6D-8479-489F-A69E-2069D6C18A4B}" dt="2022-11-26T23:07:59.375" v="1054" actId="478"/>
          <ac:picMkLst>
            <pc:docMk/>
            <pc:sldMk cId="3580002514" sldId="539"/>
            <ac:picMk id="130" creationId="{00000000-0000-0000-0000-000000000000}"/>
          </ac:picMkLst>
        </pc:picChg>
      </pc:sldChg>
      <pc:sldChg chg="addSp delSp modSp add mod">
        <pc:chgData name="Damian T. Gordon" userId="7469c87ffe94b59c" providerId="LiveId" clId="{DC16CA6D-8479-489F-A69E-2069D6C18A4B}" dt="2022-11-26T23:05:51.025" v="991"/>
        <pc:sldMkLst>
          <pc:docMk/>
          <pc:sldMk cId="653528745" sldId="540"/>
        </pc:sldMkLst>
        <pc:picChg chg="add mod">
          <ac:chgData name="Damian T. Gordon" userId="7469c87ffe94b59c" providerId="LiveId" clId="{DC16CA6D-8479-489F-A69E-2069D6C18A4B}" dt="2022-11-26T23:05:51.025" v="991"/>
          <ac:picMkLst>
            <pc:docMk/>
            <pc:sldMk cId="653528745" sldId="540"/>
            <ac:picMk id="2" creationId="{96F08D2C-8771-7C84-556D-6AB7B446C1CB}"/>
          </ac:picMkLst>
        </pc:picChg>
        <pc:picChg chg="del">
          <ac:chgData name="Damian T. Gordon" userId="7469c87ffe94b59c" providerId="LiveId" clId="{DC16CA6D-8479-489F-A69E-2069D6C18A4B}" dt="2022-11-26T23:05:16.789" v="968" actId="478"/>
          <ac:picMkLst>
            <pc:docMk/>
            <pc:sldMk cId="653528745" sldId="540"/>
            <ac:picMk id="130" creationId="{00000000-0000-0000-0000-000000000000}"/>
          </ac:picMkLst>
        </pc:picChg>
      </pc:sldChg>
      <pc:sldChg chg="addSp delSp modSp add mod ord">
        <pc:chgData name="Damian T. Gordon" userId="7469c87ffe94b59c" providerId="LiveId" clId="{DC16CA6D-8479-489F-A69E-2069D6C18A4B}" dt="2022-11-26T23:08:02.103" v="1057"/>
        <pc:sldMkLst>
          <pc:docMk/>
          <pc:sldMk cId="163529143" sldId="541"/>
        </pc:sldMkLst>
        <pc:spChg chg="mod">
          <ac:chgData name="Damian T. Gordon" userId="7469c87ffe94b59c" providerId="LiveId" clId="{DC16CA6D-8479-489F-A69E-2069D6C18A4B}" dt="2022-11-26T19:51:26.217" v="44" actId="20577"/>
          <ac:spMkLst>
            <pc:docMk/>
            <pc:sldMk cId="163529143" sldId="541"/>
            <ac:spMk id="377" creationId="{00000000-0000-0000-0000-000000000000}"/>
          </ac:spMkLst>
        </pc:spChg>
        <pc:picChg chg="add mod">
          <ac:chgData name="Damian T. Gordon" userId="7469c87ffe94b59c" providerId="LiveId" clId="{DC16CA6D-8479-489F-A69E-2069D6C18A4B}" dt="2022-11-26T23:08:02.103" v="1057"/>
          <ac:picMkLst>
            <pc:docMk/>
            <pc:sldMk cId="163529143" sldId="541"/>
            <ac:picMk id="2" creationId="{3C2F7864-C277-CD50-5492-20207F663C92}"/>
          </ac:picMkLst>
        </pc:picChg>
        <pc:picChg chg="del">
          <ac:chgData name="Damian T. Gordon" userId="7469c87ffe94b59c" providerId="LiveId" clId="{DC16CA6D-8479-489F-A69E-2069D6C18A4B}" dt="2022-11-26T23:08:01.802" v="1056" actId="478"/>
          <ac:picMkLst>
            <pc:docMk/>
            <pc:sldMk cId="163529143" sldId="541"/>
            <ac:picMk id="382" creationId="{00000000-0000-0000-0000-000000000000}"/>
          </ac:picMkLst>
        </pc:picChg>
      </pc:sldChg>
      <pc:sldChg chg="addSp delSp modSp add mod">
        <pc:chgData name="Damian T. Gordon" userId="7469c87ffe94b59c" providerId="LiveId" clId="{DC16CA6D-8479-489F-A69E-2069D6C18A4B}" dt="2022-11-26T23:05:55.605" v="993"/>
        <pc:sldMkLst>
          <pc:docMk/>
          <pc:sldMk cId="3749720484" sldId="542"/>
        </pc:sldMkLst>
        <pc:picChg chg="add mod">
          <ac:chgData name="Damian T. Gordon" userId="7469c87ffe94b59c" providerId="LiveId" clId="{DC16CA6D-8479-489F-A69E-2069D6C18A4B}" dt="2022-11-26T23:05:55.605" v="993"/>
          <ac:picMkLst>
            <pc:docMk/>
            <pc:sldMk cId="3749720484" sldId="542"/>
            <ac:picMk id="2" creationId="{033D7F6D-4D71-802E-3397-A263125D6862}"/>
          </ac:picMkLst>
        </pc:picChg>
        <pc:picChg chg="del">
          <ac:chgData name="Damian T. Gordon" userId="7469c87ffe94b59c" providerId="LiveId" clId="{DC16CA6D-8479-489F-A69E-2069D6C18A4B}" dt="2022-11-26T23:05:14.633" v="966" actId="478"/>
          <ac:picMkLst>
            <pc:docMk/>
            <pc:sldMk cId="3749720484" sldId="542"/>
            <ac:picMk id="382" creationId="{00000000-0000-0000-0000-000000000000}"/>
          </ac:picMkLst>
        </pc:picChg>
      </pc:sldChg>
      <pc:sldChg chg="addSp delSp modSp add mod">
        <pc:chgData name="Damian T. Gordon" userId="7469c87ffe94b59c" providerId="LiveId" clId="{DC16CA6D-8479-489F-A69E-2069D6C18A4B}" dt="2022-11-26T23:05:58.972" v="996"/>
        <pc:sldMkLst>
          <pc:docMk/>
          <pc:sldMk cId="3300709311" sldId="543"/>
        </pc:sldMkLst>
        <pc:spChg chg="add del mod">
          <ac:chgData name="Damian T. Gordon" userId="7469c87ffe94b59c" providerId="LiveId" clId="{DC16CA6D-8479-489F-A69E-2069D6C18A4B}" dt="2022-11-26T22:10:51.477" v="139" actId="478"/>
          <ac:spMkLst>
            <pc:docMk/>
            <pc:sldMk cId="3300709311" sldId="543"/>
            <ac:spMk id="3" creationId="{0F291A0C-6A72-C685-52D3-67FC85B097E1}"/>
          </ac:spMkLst>
        </pc:spChg>
        <pc:spChg chg="del">
          <ac:chgData name="Damian T. Gordon" userId="7469c87ffe94b59c" providerId="LiveId" clId="{DC16CA6D-8479-489F-A69E-2069D6C18A4B}" dt="2022-11-26T22:10:50.233" v="138" actId="478"/>
          <ac:spMkLst>
            <pc:docMk/>
            <pc:sldMk cId="3300709311" sldId="543"/>
            <ac:spMk id="131" creationId="{00000000-0000-0000-0000-000000000000}"/>
          </ac:spMkLst>
        </pc:spChg>
        <pc:picChg chg="add mod">
          <ac:chgData name="Damian T. Gordon" userId="7469c87ffe94b59c" providerId="LiveId" clId="{DC16CA6D-8479-489F-A69E-2069D6C18A4B}" dt="2022-11-26T23:05:58.972" v="996"/>
          <ac:picMkLst>
            <pc:docMk/>
            <pc:sldMk cId="3300709311" sldId="543"/>
            <ac:picMk id="2" creationId="{3A49DF17-55E7-CDA0-72FD-6EEA205F210D}"/>
          </ac:picMkLst>
        </pc:picChg>
        <pc:picChg chg="add mod">
          <ac:chgData name="Damian T. Gordon" userId="7469c87ffe94b59c" providerId="LiveId" clId="{DC16CA6D-8479-489F-A69E-2069D6C18A4B}" dt="2022-11-26T22:11:08.132" v="142" actId="1076"/>
          <ac:picMkLst>
            <pc:docMk/>
            <pc:sldMk cId="3300709311" sldId="543"/>
            <ac:picMk id="4" creationId="{C9D0F48B-A841-867D-8F24-8ECD08F35BE3}"/>
          </ac:picMkLst>
        </pc:picChg>
        <pc:picChg chg="del">
          <ac:chgData name="Damian T. Gordon" userId="7469c87ffe94b59c" providerId="LiveId" clId="{DC16CA6D-8479-489F-A69E-2069D6C18A4B}" dt="2022-11-26T23:05:11.184" v="963" actId="478"/>
          <ac:picMkLst>
            <pc:docMk/>
            <pc:sldMk cId="3300709311" sldId="543"/>
            <ac:picMk id="130" creationId="{00000000-0000-0000-0000-000000000000}"/>
          </ac:picMkLst>
        </pc:picChg>
      </pc:sldChg>
      <pc:sldChg chg="addSp delSp modSp add mod">
        <pc:chgData name="Damian T. Gordon" userId="7469c87ffe94b59c" providerId="LiveId" clId="{DC16CA6D-8479-489F-A69E-2069D6C18A4B}" dt="2022-11-26T23:05:57.843" v="995"/>
        <pc:sldMkLst>
          <pc:docMk/>
          <pc:sldMk cId="3456527299" sldId="544"/>
        </pc:sldMkLst>
        <pc:picChg chg="add mod">
          <ac:chgData name="Damian T. Gordon" userId="7469c87ffe94b59c" providerId="LiveId" clId="{DC16CA6D-8479-489F-A69E-2069D6C18A4B}" dt="2022-11-26T23:05:57.843" v="995"/>
          <ac:picMkLst>
            <pc:docMk/>
            <pc:sldMk cId="3456527299" sldId="544"/>
            <ac:picMk id="2" creationId="{77E6EA63-A104-43F7-5F2D-2C433923BA2B}"/>
          </ac:picMkLst>
        </pc:picChg>
        <pc:picChg chg="mod">
          <ac:chgData name="Damian T. Gordon" userId="7469c87ffe94b59c" providerId="LiveId" clId="{DC16CA6D-8479-489F-A69E-2069D6C18A4B}" dt="2022-11-26T22:12:16.236" v="150" actId="1076"/>
          <ac:picMkLst>
            <pc:docMk/>
            <pc:sldMk cId="3456527299" sldId="544"/>
            <ac:picMk id="4" creationId="{C9D0F48B-A841-867D-8F24-8ECD08F35BE3}"/>
          </ac:picMkLst>
        </pc:picChg>
        <pc:picChg chg="del">
          <ac:chgData name="Damian T. Gordon" userId="7469c87ffe94b59c" providerId="LiveId" clId="{DC16CA6D-8479-489F-A69E-2069D6C18A4B}" dt="2022-11-26T23:05:12.412" v="964" actId="478"/>
          <ac:picMkLst>
            <pc:docMk/>
            <pc:sldMk cId="3456527299" sldId="544"/>
            <ac:picMk id="130" creationId="{00000000-0000-0000-0000-000000000000}"/>
          </ac:picMkLst>
        </pc:picChg>
        <pc:picChg chg="add mod">
          <ac:chgData name="Damian T. Gordon" userId="7469c87ffe94b59c" providerId="LiveId" clId="{DC16CA6D-8479-489F-A69E-2069D6C18A4B}" dt="2022-11-26T22:12:21.356" v="151" actId="1076"/>
          <ac:picMkLst>
            <pc:docMk/>
            <pc:sldMk cId="3456527299" sldId="544"/>
            <ac:picMk id="1026" creationId="{56B293E3-BD7A-4A92-A812-681691529A0A}"/>
          </ac:picMkLst>
        </pc:picChg>
      </pc:sldChg>
      <pc:sldChg chg="addSp delSp modSp add mod ord">
        <pc:chgData name="Damian T. Gordon" userId="7469c87ffe94b59c" providerId="LiveId" clId="{DC16CA6D-8479-489F-A69E-2069D6C18A4B}" dt="2022-11-26T23:06:43.360" v="1023"/>
        <pc:sldMkLst>
          <pc:docMk/>
          <pc:sldMk cId="1633749370" sldId="545"/>
        </pc:sldMkLst>
        <pc:spChg chg="mod">
          <ac:chgData name="Damian T. Gordon" userId="7469c87ffe94b59c" providerId="LiveId" clId="{DC16CA6D-8479-489F-A69E-2069D6C18A4B}" dt="2022-11-26T22:14:16.233" v="163" actId="20577"/>
          <ac:spMkLst>
            <pc:docMk/>
            <pc:sldMk cId="1633749370" sldId="545"/>
            <ac:spMk id="127" creationId="{00000000-0000-0000-0000-000000000000}"/>
          </ac:spMkLst>
        </pc:spChg>
        <pc:picChg chg="add mod">
          <ac:chgData name="Damian T. Gordon" userId="7469c87ffe94b59c" providerId="LiveId" clId="{DC16CA6D-8479-489F-A69E-2069D6C18A4B}" dt="2022-11-26T22:14:25.685" v="165" actId="1076"/>
          <ac:picMkLst>
            <pc:docMk/>
            <pc:sldMk cId="1633749370" sldId="545"/>
            <ac:picMk id="2" creationId="{22C91AAC-30DB-8215-D10E-3E067226E1A1}"/>
          </ac:picMkLst>
        </pc:picChg>
        <pc:picChg chg="add mod">
          <ac:chgData name="Damian T. Gordon" userId="7469c87ffe94b59c" providerId="LiveId" clId="{DC16CA6D-8479-489F-A69E-2069D6C18A4B}" dt="2022-11-26T23:05:36.011" v="981"/>
          <ac:picMkLst>
            <pc:docMk/>
            <pc:sldMk cId="1633749370" sldId="545"/>
            <ac:picMk id="3" creationId="{5B21EB4C-55AF-3A1E-00D2-3868CFFABBD7}"/>
          </ac:picMkLst>
        </pc:picChg>
        <pc:picChg chg="add del mod">
          <ac:chgData name="Damian T. Gordon" userId="7469c87ffe94b59c" providerId="LiveId" clId="{DC16CA6D-8479-489F-A69E-2069D6C18A4B}" dt="2022-11-26T23:06:43.360" v="1023"/>
          <ac:picMkLst>
            <pc:docMk/>
            <pc:sldMk cId="1633749370" sldId="545"/>
            <ac:picMk id="4" creationId="{29090838-2238-8DFD-EA65-7E7532F26F8D}"/>
          </ac:picMkLst>
        </pc:picChg>
        <pc:picChg chg="del">
          <ac:chgData name="Damian T. Gordon" userId="7469c87ffe94b59c" providerId="LiveId" clId="{DC16CA6D-8479-489F-A69E-2069D6C18A4B}" dt="2022-11-26T23:05:34.471" v="980" actId="478"/>
          <ac:picMkLst>
            <pc:docMk/>
            <pc:sldMk cId="1633749370" sldId="545"/>
            <ac:picMk id="130" creationId="{00000000-0000-0000-0000-000000000000}"/>
          </ac:picMkLst>
        </pc:picChg>
        <pc:picChg chg="del">
          <ac:chgData name="Damian T. Gordon" userId="7469c87ffe94b59c" providerId="LiveId" clId="{DC16CA6D-8479-489F-A69E-2069D6C18A4B}" dt="2022-11-26T22:13:05.384" v="153" actId="478"/>
          <ac:picMkLst>
            <pc:docMk/>
            <pc:sldMk cId="1633749370" sldId="545"/>
            <ac:picMk id="2050" creationId="{F0BA67FE-9163-4729-A787-099B5E7C4AE7}"/>
          </ac:picMkLst>
        </pc:picChg>
      </pc:sldChg>
      <pc:sldChg chg="addSp delSp modSp add mod">
        <pc:chgData name="Damian T. Gordon" userId="7469c87ffe94b59c" providerId="LiveId" clId="{DC16CA6D-8479-489F-A69E-2069D6C18A4B}" dt="2022-11-26T23:06:41.273" v="1021"/>
        <pc:sldMkLst>
          <pc:docMk/>
          <pc:sldMk cId="774289775" sldId="546"/>
        </pc:sldMkLst>
        <pc:spChg chg="mod">
          <ac:chgData name="Damian T. Gordon" userId="7469c87ffe94b59c" providerId="LiveId" clId="{DC16CA6D-8479-489F-A69E-2069D6C18A4B}" dt="2022-11-26T22:14:48.797" v="174" actId="20577"/>
          <ac:spMkLst>
            <pc:docMk/>
            <pc:sldMk cId="774289775" sldId="546"/>
            <ac:spMk id="127" creationId="{00000000-0000-0000-0000-000000000000}"/>
          </ac:spMkLst>
        </pc:spChg>
        <pc:spChg chg="mod">
          <ac:chgData name="Damian T. Gordon" userId="7469c87ffe94b59c" providerId="LiveId" clId="{DC16CA6D-8479-489F-A69E-2069D6C18A4B}" dt="2022-11-26T22:34:35.589" v="400" actId="20577"/>
          <ac:spMkLst>
            <pc:docMk/>
            <pc:sldMk cId="774289775" sldId="546"/>
            <ac:spMk id="131" creationId="{00000000-0000-0000-0000-000000000000}"/>
          </ac:spMkLst>
        </pc:spChg>
        <pc:picChg chg="add mod">
          <ac:chgData name="Damian T. Gordon" userId="7469c87ffe94b59c" providerId="LiveId" clId="{DC16CA6D-8479-489F-A69E-2069D6C18A4B}" dt="2022-11-26T23:06:41.273" v="1021"/>
          <ac:picMkLst>
            <pc:docMk/>
            <pc:sldMk cId="774289775" sldId="546"/>
            <ac:picMk id="2" creationId="{21843159-2053-BF9B-B5CC-B9DCBBB1D2CE}"/>
          </ac:picMkLst>
        </pc:picChg>
        <pc:picChg chg="del">
          <ac:chgData name="Damian T. Gordon" userId="7469c87ffe94b59c" providerId="LiveId" clId="{DC16CA6D-8479-489F-A69E-2069D6C18A4B}" dt="2022-11-26T23:06:15.086" v="1000" actId="478"/>
          <ac:picMkLst>
            <pc:docMk/>
            <pc:sldMk cId="774289775" sldId="546"/>
            <ac:picMk id="130" creationId="{00000000-0000-0000-0000-000000000000}"/>
          </ac:picMkLst>
        </pc:picChg>
      </pc:sldChg>
      <pc:sldChg chg="addSp delSp modSp add mod ord">
        <pc:chgData name="Damian T. Gordon" userId="7469c87ffe94b59c" providerId="LiveId" clId="{DC16CA6D-8479-489F-A69E-2069D6C18A4B}" dt="2022-11-26T23:06:39.573" v="1020"/>
        <pc:sldMkLst>
          <pc:docMk/>
          <pc:sldMk cId="2965433998" sldId="547"/>
        </pc:sldMkLst>
        <pc:spChg chg="mod">
          <ac:chgData name="Damian T. Gordon" userId="7469c87ffe94b59c" providerId="LiveId" clId="{DC16CA6D-8479-489F-A69E-2069D6C18A4B}" dt="2022-11-26T22:16:42.924" v="199" actId="14100"/>
          <ac:spMkLst>
            <pc:docMk/>
            <pc:sldMk cId="2965433998" sldId="547"/>
            <ac:spMk id="131" creationId="{00000000-0000-0000-0000-000000000000}"/>
          </ac:spMkLst>
        </pc:spChg>
        <pc:picChg chg="add mod">
          <ac:chgData name="Damian T. Gordon" userId="7469c87ffe94b59c" providerId="LiveId" clId="{DC16CA6D-8479-489F-A69E-2069D6C18A4B}" dt="2022-11-26T22:16:46.566" v="200" actId="1076"/>
          <ac:picMkLst>
            <pc:docMk/>
            <pc:sldMk cId="2965433998" sldId="547"/>
            <ac:picMk id="2" creationId="{94E4C18E-A5B1-795D-AACB-6E2A21609AAE}"/>
          </ac:picMkLst>
        </pc:picChg>
        <pc:picChg chg="add mod">
          <ac:chgData name="Damian T. Gordon" userId="7469c87ffe94b59c" providerId="LiveId" clId="{DC16CA6D-8479-489F-A69E-2069D6C18A4B}" dt="2022-11-26T23:06:39.573" v="1020"/>
          <ac:picMkLst>
            <pc:docMk/>
            <pc:sldMk cId="2965433998" sldId="547"/>
            <ac:picMk id="3" creationId="{B3159D4A-7BB1-9A05-C65A-BCB8CA7D0C8E}"/>
          </ac:picMkLst>
        </pc:picChg>
        <pc:picChg chg="del">
          <ac:chgData name="Damian T. Gordon" userId="7469c87ffe94b59c" providerId="LiveId" clId="{DC16CA6D-8479-489F-A69E-2069D6C18A4B}" dt="2022-11-26T23:06:16.471" v="1001" actId="478"/>
          <ac:picMkLst>
            <pc:docMk/>
            <pc:sldMk cId="2965433998" sldId="547"/>
            <ac:picMk id="130" creationId="{00000000-0000-0000-0000-000000000000}"/>
          </ac:picMkLst>
        </pc:picChg>
      </pc:sldChg>
      <pc:sldChg chg="addSp delSp modSp add mod">
        <pc:chgData name="Damian T. Gordon" userId="7469c87ffe94b59c" providerId="LiveId" clId="{DC16CA6D-8479-489F-A69E-2069D6C18A4B}" dt="2022-11-26T23:07:57.361" v="1053"/>
        <pc:sldMkLst>
          <pc:docMk/>
          <pc:sldMk cId="3711518118" sldId="548"/>
        </pc:sldMkLst>
        <pc:spChg chg="mod">
          <ac:chgData name="Damian T. Gordon" userId="7469c87ffe94b59c" providerId="LiveId" clId="{DC16CA6D-8479-489F-A69E-2069D6C18A4B}" dt="2022-11-26T22:38:41.616" v="516" actId="20577"/>
          <ac:spMkLst>
            <pc:docMk/>
            <pc:sldMk cId="3711518118" sldId="548"/>
            <ac:spMk id="131" creationId="{00000000-0000-0000-0000-000000000000}"/>
          </ac:spMkLst>
        </pc:spChg>
        <pc:picChg chg="add mod">
          <ac:chgData name="Damian T. Gordon" userId="7469c87ffe94b59c" providerId="LiveId" clId="{DC16CA6D-8479-489F-A69E-2069D6C18A4B}" dt="2022-11-26T23:07:57.361" v="1053"/>
          <ac:picMkLst>
            <pc:docMk/>
            <pc:sldMk cId="3711518118" sldId="548"/>
            <ac:picMk id="2" creationId="{18CC7520-08B3-653A-16F4-8C32ABC79614}"/>
          </ac:picMkLst>
        </pc:picChg>
        <pc:picChg chg="del">
          <ac:chgData name="Damian T. Gordon" userId="7469c87ffe94b59c" providerId="LiveId" clId="{DC16CA6D-8479-489F-A69E-2069D6C18A4B}" dt="2022-11-26T23:07:57.029" v="1052" actId="478"/>
          <ac:picMkLst>
            <pc:docMk/>
            <pc:sldMk cId="3711518118" sldId="548"/>
            <ac:picMk id="130" creationId="{00000000-0000-0000-0000-000000000000}"/>
          </ac:picMkLst>
        </pc:picChg>
      </pc:sldChg>
      <pc:sldChg chg="add del">
        <pc:chgData name="Damian T. Gordon" userId="7469c87ffe94b59c" providerId="LiveId" clId="{DC16CA6D-8479-489F-A69E-2069D6C18A4B}" dt="2022-11-26T22:38:34.984" v="507" actId="47"/>
        <pc:sldMkLst>
          <pc:docMk/>
          <pc:sldMk cId="2398505303" sldId="549"/>
        </pc:sldMkLst>
      </pc:sldChg>
      <pc:sldChg chg="addSp delSp modSp add mod ord">
        <pc:chgData name="Damian T. Gordon" userId="7469c87ffe94b59c" providerId="LiveId" clId="{DC16CA6D-8479-489F-A69E-2069D6C18A4B}" dt="2022-11-26T23:06:38.459" v="1019"/>
        <pc:sldMkLst>
          <pc:docMk/>
          <pc:sldMk cId="2974053508" sldId="550"/>
        </pc:sldMkLst>
        <pc:spChg chg="mod">
          <ac:chgData name="Damian T. Gordon" userId="7469c87ffe94b59c" providerId="LiveId" clId="{DC16CA6D-8479-489F-A69E-2069D6C18A4B}" dt="2022-11-26T22:35:46.041" v="431" actId="20577"/>
          <ac:spMkLst>
            <pc:docMk/>
            <pc:sldMk cId="2974053508" sldId="550"/>
            <ac:spMk id="131" creationId="{00000000-0000-0000-0000-000000000000}"/>
          </ac:spMkLst>
        </pc:spChg>
        <pc:picChg chg="add mod">
          <ac:chgData name="Damian T. Gordon" userId="7469c87ffe94b59c" providerId="LiveId" clId="{DC16CA6D-8479-489F-A69E-2069D6C18A4B}" dt="2022-11-26T23:06:38.459" v="1019"/>
          <ac:picMkLst>
            <pc:docMk/>
            <pc:sldMk cId="2974053508" sldId="550"/>
            <ac:picMk id="2" creationId="{D9FA7217-5BBA-C8BF-A15D-B361AB6B1146}"/>
          </ac:picMkLst>
        </pc:picChg>
        <pc:picChg chg="del">
          <ac:chgData name="Damian T. Gordon" userId="7469c87ffe94b59c" providerId="LiveId" clId="{DC16CA6D-8479-489F-A69E-2069D6C18A4B}" dt="2022-11-26T23:06:17.659" v="1002" actId="478"/>
          <ac:picMkLst>
            <pc:docMk/>
            <pc:sldMk cId="2974053508" sldId="550"/>
            <ac:picMk id="130" creationId="{00000000-0000-0000-0000-000000000000}"/>
          </ac:picMkLst>
        </pc:picChg>
      </pc:sldChg>
      <pc:sldChg chg="addSp delSp modSp add mod">
        <pc:chgData name="Damian T. Gordon" userId="7469c87ffe94b59c" providerId="LiveId" clId="{DC16CA6D-8479-489F-A69E-2069D6C18A4B}" dt="2022-11-26T23:06:37.346" v="1018"/>
        <pc:sldMkLst>
          <pc:docMk/>
          <pc:sldMk cId="2797477088" sldId="551"/>
        </pc:sldMkLst>
        <pc:spChg chg="mod">
          <ac:chgData name="Damian T. Gordon" userId="7469c87ffe94b59c" providerId="LiveId" clId="{DC16CA6D-8479-489F-A69E-2069D6C18A4B}" dt="2022-11-26T22:21:44.258" v="313" actId="20577"/>
          <ac:spMkLst>
            <pc:docMk/>
            <pc:sldMk cId="2797477088" sldId="551"/>
            <ac:spMk id="131" creationId="{00000000-0000-0000-0000-000000000000}"/>
          </ac:spMkLst>
        </pc:spChg>
        <pc:picChg chg="add mod">
          <ac:chgData name="Damian T. Gordon" userId="7469c87ffe94b59c" providerId="LiveId" clId="{DC16CA6D-8479-489F-A69E-2069D6C18A4B}" dt="2022-11-26T23:06:37.346" v="1018"/>
          <ac:picMkLst>
            <pc:docMk/>
            <pc:sldMk cId="2797477088" sldId="551"/>
            <ac:picMk id="2" creationId="{C329EE3E-5643-B72B-ED69-AE4E2CECADDC}"/>
          </ac:picMkLst>
        </pc:picChg>
        <pc:picChg chg="del">
          <ac:chgData name="Damian T. Gordon" userId="7469c87ffe94b59c" providerId="LiveId" clId="{DC16CA6D-8479-489F-A69E-2069D6C18A4B}" dt="2022-11-26T23:06:18.818" v="1003" actId="478"/>
          <ac:picMkLst>
            <pc:docMk/>
            <pc:sldMk cId="2797477088" sldId="551"/>
            <ac:picMk id="130" creationId="{00000000-0000-0000-0000-000000000000}"/>
          </ac:picMkLst>
        </pc:picChg>
      </pc:sldChg>
      <pc:sldChg chg="addSp delSp modSp add mod">
        <pc:chgData name="Damian T. Gordon" userId="7469c87ffe94b59c" providerId="LiveId" clId="{DC16CA6D-8479-489F-A69E-2069D6C18A4B}" dt="2022-11-26T23:06:36.244" v="1017"/>
        <pc:sldMkLst>
          <pc:docMk/>
          <pc:sldMk cId="788403874" sldId="552"/>
        </pc:sldMkLst>
        <pc:spChg chg="mod">
          <ac:chgData name="Damian T. Gordon" userId="7469c87ffe94b59c" providerId="LiveId" clId="{DC16CA6D-8479-489F-A69E-2069D6C18A4B}" dt="2022-11-26T22:30:12.786" v="373" actId="113"/>
          <ac:spMkLst>
            <pc:docMk/>
            <pc:sldMk cId="788403874" sldId="552"/>
            <ac:spMk id="131" creationId="{00000000-0000-0000-0000-000000000000}"/>
          </ac:spMkLst>
        </pc:spChg>
        <pc:picChg chg="add mod">
          <ac:chgData name="Damian T. Gordon" userId="7469c87ffe94b59c" providerId="LiveId" clId="{DC16CA6D-8479-489F-A69E-2069D6C18A4B}" dt="2022-11-26T23:06:36.244" v="1017"/>
          <ac:picMkLst>
            <pc:docMk/>
            <pc:sldMk cId="788403874" sldId="552"/>
            <ac:picMk id="2" creationId="{15ABC386-E94F-5C91-DAA0-8513E1BEDE6A}"/>
          </ac:picMkLst>
        </pc:picChg>
        <pc:picChg chg="del">
          <ac:chgData name="Damian T. Gordon" userId="7469c87ffe94b59c" providerId="LiveId" clId="{DC16CA6D-8479-489F-A69E-2069D6C18A4B}" dt="2022-11-26T23:06:20.025" v="1004" actId="478"/>
          <ac:picMkLst>
            <pc:docMk/>
            <pc:sldMk cId="788403874" sldId="552"/>
            <ac:picMk id="130" creationId="{00000000-0000-0000-0000-000000000000}"/>
          </ac:picMkLst>
        </pc:picChg>
      </pc:sldChg>
      <pc:sldChg chg="addSp delSp modSp add mod">
        <pc:chgData name="Damian T. Gordon" userId="7469c87ffe94b59c" providerId="LiveId" clId="{DC16CA6D-8479-489F-A69E-2069D6C18A4B}" dt="2022-11-26T23:06:35.186" v="1016"/>
        <pc:sldMkLst>
          <pc:docMk/>
          <pc:sldMk cId="2682401958" sldId="553"/>
        </pc:sldMkLst>
        <pc:spChg chg="mod">
          <ac:chgData name="Damian T. Gordon" userId="7469c87ffe94b59c" providerId="LiveId" clId="{DC16CA6D-8479-489F-A69E-2069D6C18A4B}" dt="2022-11-26T22:33:06.319" v="393" actId="114"/>
          <ac:spMkLst>
            <pc:docMk/>
            <pc:sldMk cId="2682401958" sldId="553"/>
            <ac:spMk id="131" creationId="{00000000-0000-0000-0000-000000000000}"/>
          </ac:spMkLst>
        </pc:spChg>
        <pc:picChg chg="add mod">
          <ac:chgData name="Damian T. Gordon" userId="7469c87ffe94b59c" providerId="LiveId" clId="{DC16CA6D-8479-489F-A69E-2069D6C18A4B}" dt="2022-11-26T23:06:35.186" v="1016"/>
          <ac:picMkLst>
            <pc:docMk/>
            <pc:sldMk cId="2682401958" sldId="553"/>
            <ac:picMk id="2" creationId="{1E8B99C4-AEF7-4560-393E-7DEF1CDC0401}"/>
          </ac:picMkLst>
        </pc:picChg>
        <pc:picChg chg="del">
          <ac:chgData name="Damian T. Gordon" userId="7469c87ffe94b59c" providerId="LiveId" clId="{DC16CA6D-8479-489F-A69E-2069D6C18A4B}" dt="2022-11-26T23:06:21.236" v="1005" actId="478"/>
          <ac:picMkLst>
            <pc:docMk/>
            <pc:sldMk cId="2682401958" sldId="553"/>
            <ac:picMk id="130" creationId="{00000000-0000-0000-0000-000000000000}"/>
          </ac:picMkLst>
        </pc:picChg>
      </pc:sldChg>
      <pc:sldChg chg="addSp delSp modSp add mod">
        <pc:chgData name="Damian T. Gordon" userId="7469c87ffe94b59c" providerId="LiveId" clId="{DC16CA6D-8479-489F-A69E-2069D6C18A4B}" dt="2022-11-26T23:06:33.957" v="1015"/>
        <pc:sldMkLst>
          <pc:docMk/>
          <pc:sldMk cId="2631618780" sldId="554"/>
        </pc:sldMkLst>
        <pc:spChg chg="mod">
          <ac:chgData name="Damian T. Gordon" userId="7469c87ffe94b59c" providerId="LiveId" clId="{DC16CA6D-8479-489F-A69E-2069D6C18A4B}" dt="2022-11-26T22:32:42.502" v="390" actId="123"/>
          <ac:spMkLst>
            <pc:docMk/>
            <pc:sldMk cId="2631618780" sldId="554"/>
            <ac:spMk id="131" creationId="{00000000-0000-0000-0000-000000000000}"/>
          </ac:spMkLst>
        </pc:spChg>
        <pc:picChg chg="add mod">
          <ac:chgData name="Damian T. Gordon" userId="7469c87ffe94b59c" providerId="LiveId" clId="{DC16CA6D-8479-489F-A69E-2069D6C18A4B}" dt="2022-11-26T23:06:33.957" v="1015"/>
          <ac:picMkLst>
            <pc:docMk/>
            <pc:sldMk cId="2631618780" sldId="554"/>
            <ac:picMk id="2" creationId="{2BDE0316-57B8-05A8-BCBA-C30404F01178}"/>
          </ac:picMkLst>
        </pc:picChg>
        <pc:picChg chg="del">
          <ac:chgData name="Damian T. Gordon" userId="7469c87ffe94b59c" providerId="LiveId" clId="{DC16CA6D-8479-489F-A69E-2069D6C18A4B}" dt="2022-11-26T23:06:22.431" v="1006" actId="478"/>
          <ac:picMkLst>
            <pc:docMk/>
            <pc:sldMk cId="2631618780" sldId="554"/>
            <ac:picMk id="130" creationId="{00000000-0000-0000-0000-000000000000}"/>
          </ac:picMkLst>
        </pc:picChg>
      </pc:sldChg>
      <pc:sldChg chg="addSp delSp modSp add mod">
        <pc:chgData name="Damian T. Gordon" userId="7469c87ffe94b59c" providerId="LiveId" clId="{DC16CA6D-8479-489F-A69E-2069D6C18A4B}" dt="2022-11-26T23:06:32.788" v="1014"/>
        <pc:sldMkLst>
          <pc:docMk/>
          <pc:sldMk cId="877824477" sldId="555"/>
        </pc:sldMkLst>
        <pc:spChg chg="mod">
          <ac:chgData name="Damian T. Gordon" userId="7469c87ffe94b59c" providerId="LiveId" clId="{DC16CA6D-8479-489F-A69E-2069D6C18A4B}" dt="2022-11-26T22:33:47.746" v="396" actId="113"/>
          <ac:spMkLst>
            <pc:docMk/>
            <pc:sldMk cId="877824477" sldId="555"/>
            <ac:spMk id="131" creationId="{00000000-0000-0000-0000-000000000000}"/>
          </ac:spMkLst>
        </pc:spChg>
        <pc:picChg chg="add mod">
          <ac:chgData name="Damian T. Gordon" userId="7469c87ffe94b59c" providerId="LiveId" clId="{DC16CA6D-8479-489F-A69E-2069D6C18A4B}" dt="2022-11-26T23:06:32.788" v="1014"/>
          <ac:picMkLst>
            <pc:docMk/>
            <pc:sldMk cId="877824477" sldId="555"/>
            <ac:picMk id="2" creationId="{ED980315-BE5F-9B79-107C-E2C019214A51}"/>
          </ac:picMkLst>
        </pc:picChg>
        <pc:picChg chg="del">
          <ac:chgData name="Damian T. Gordon" userId="7469c87ffe94b59c" providerId="LiveId" clId="{DC16CA6D-8479-489F-A69E-2069D6C18A4B}" dt="2022-11-26T23:06:24.364" v="1007" actId="478"/>
          <ac:picMkLst>
            <pc:docMk/>
            <pc:sldMk cId="877824477" sldId="555"/>
            <ac:picMk id="130" creationId="{00000000-0000-0000-0000-000000000000}"/>
          </ac:picMkLst>
        </pc:picChg>
      </pc:sldChg>
      <pc:sldChg chg="addSp delSp modSp add mod">
        <pc:chgData name="Damian T. Gordon" userId="7469c87ffe94b59c" providerId="LiveId" clId="{DC16CA6D-8479-489F-A69E-2069D6C18A4B}" dt="2022-11-26T23:06:31.665" v="1013"/>
        <pc:sldMkLst>
          <pc:docMk/>
          <pc:sldMk cId="396561260" sldId="556"/>
        </pc:sldMkLst>
        <pc:spChg chg="mod">
          <ac:chgData name="Damian T. Gordon" userId="7469c87ffe94b59c" providerId="LiveId" clId="{DC16CA6D-8479-489F-A69E-2069D6C18A4B}" dt="2022-11-26T22:34:05.655" v="399" actId="113"/>
          <ac:spMkLst>
            <pc:docMk/>
            <pc:sldMk cId="396561260" sldId="556"/>
            <ac:spMk id="131" creationId="{00000000-0000-0000-0000-000000000000}"/>
          </ac:spMkLst>
        </pc:spChg>
        <pc:picChg chg="add mod">
          <ac:chgData name="Damian T. Gordon" userId="7469c87ffe94b59c" providerId="LiveId" clId="{DC16CA6D-8479-489F-A69E-2069D6C18A4B}" dt="2022-11-26T23:06:31.665" v="1013"/>
          <ac:picMkLst>
            <pc:docMk/>
            <pc:sldMk cId="396561260" sldId="556"/>
            <ac:picMk id="2" creationId="{B76EBA6B-9BDE-DD98-EBAC-C9CEE4A5B069}"/>
          </ac:picMkLst>
        </pc:picChg>
        <pc:picChg chg="del">
          <ac:chgData name="Damian T. Gordon" userId="7469c87ffe94b59c" providerId="LiveId" clId="{DC16CA6D-8479-489F-A69E-2069D6C18A4B}" dt="2022-11-26T23:06:25.498" v="1008" actId="478"/>
          <ac:picMkLst>
            <pc:docMk/>
            <pc:sldMk cId="396561260" sldId="556"/>
            <ac:picMk id="130" creationId="{00000000-0000-0000-0000-000000000000}"/>
          </ac:picMkLst>
        </pc:picChg>
      </pc:sldChg>
      <pc:sldChg chg="addSp delSp modSp add mod ord">
        <pc:chgData name="Damian T. Gordon" userId="7469c87ffe94b59c" providerId="LiveId" clId="{DC16CA6D-8479-489F-A69E-2069D6C18A4B}" dt="2022-11-26T23:06:30.541" v="1012"/>
        <pc:sldMkLst>
          <pc:docMk/>
          <pc:sldMk cId="3431302937" sldId="557"/>
        </pc:sldMkLst>
        <pc:spChg chg="mod">
          <ac:chgData name="Damian T. Gordon" userId="7469c87ffe94b59c" providerId="LiveId" clId="{DC16CA6D-8479-489F-A69E-2069D6C18A4B}" dt="2022-11-26T22:35:39.394" v="430" actId="20577"/>
          <ac:spMkLst>
            <pc:docMk/>
            <pc:sldMk cId="3431302937" sldId="557"/>
            <ac:spMk id="131" creationId="{00000000-0000-0000-0000-000000000000}"/>
          </ac:spMkLst>
        </pc:spChg>
        <pc:picChg chg="add mod">
          <ac:chgData name="Damian T. Gordon" userId="7469c87ffe94b59c" providerId="LiveId" clId="{DC16CA6D-8479-489F-A69E-2069D6C18A4B}" dt="2022-11-26T23:06:30.541" v="1012"/>
          <ac:picMkLst>
            <pc:docMk/>
            <pc:sldMk cId="3431302937" sldId="557"/>
            <ac:picMk id="2" creationId="{00AB39F7-EDD8-02FB-7D66-B1A89DC79D2E}"/>
          </ac:picMkLst>
        </pc:picChg>
        <pc:picChg chg="del">
          <ac:chgData name="Damian T. Gordon" userId="7469c87ffe94b59c" providerId="LiveId" clId="{DC16CA6D-8479-489F-A69E-2069D6C18A4B}" dt="2022-11-26T23:06:26.675" v="1009" actId="478"/>
          <ac:picMkLst>
            <pc:docMk/>
            <pc:sldMk cId="3431302937" sldId="557"/>
            <ac:picMk id="130" creationId="{00000000-0000-0000-0000-000000000000}"/>
          </ac:picMkLst>
        </pc:picChg>
      </pc:sldChg>
      <pc:sldChg chg="addSp delSp modSp add mod">
        <pc:chgData name="Damian T. Gordon" userId="7469c87ffe94b59c" providerId="LiveId" clId="{DC16CA6D-8479-489F-A69E-2069D6C18A4B}" dt="2022-11-26T23:06:28.724" v="1011"/>
        <pc:sldMkLst>
          <pc:docMk/>
          <pc:sldMk cId="2698718447" sldId="558"/>
        </pc:sldMkLst>
        <pc:spChg chg="mod">
          <ac:chgData name="Damian T. Gordon" userId="7469c87ffe94b59c" providerId="LiveId" clId="{DC16CA6D-8479-489F-A69E-2069D6C18A4B}" dt="2022-11-26T22:36:38.286" v="450" actId="20577"/>
          <ac:spMkLst>
            <pc:docMk/>
            <pc:sldMk cId="2698718447" sldId="558"/>
            <ac:spMk id="131" creationId="{00000000-0000-0000-0000-000000000000}"/>
          </ac:spMkLst>
        </pc:spChg>
        <pc:picChg chg="add mod">
          <ac:chgData name="Damian T. Gordon" userId="7469c87ffe94b59c" providerId="LiveId" clId="{DC16CA6D-8479-489F-A69E-2069D6C18A4B}" dt="2022-11-26T23:06:28.724" v="1011"/>
          <ac:picMkLst>
            <pc:docMk/>
            <pc:sldMk cId="2698718447" sldId="558"/>
            <ac:picMk id="2" creationId="{362FAD00-0FF0-DBEE-0850-66E258E40D0C}"/>
          </ac:picMkLst>
        </pc:picChg>
        <pc:picChg chg="del">
          <ac:chgData name="Damian T. Gordon" userId="7469c87ffe94b59c" providerId="LiveId" clId="{DC16CA6D-8479-489F-A69E-2069D6C18A4B}" dt="2022-11-26T23:06:28.038" v="1010" actId="478"/>
          <ac:picMkLst>
            <pc:docMk/>
            <pc:sldMk cId="2698718447" sldId="558"/>
            <ac:picMk id="130" creationId="{00000000-0000-0000-0000-000000000000}"/>
          </ac:picMkLst>
        </pc:picChg>
      </pc:sldChg>
      <pc:sldChg chg="addSp delSp modSp add mod">
        <pc:chgData name="Damian T. Gordon" userId="7469c87ffe94b59c" providerId="LiveId" clId="{DC16CA6D-8479-489F-A69E-2069D6C18A4B}" dt="2022-11-26T23:07:52.558" v="1049"/>
        <pc:sldMkLst>
          <pc:docMk/>
          <pc:sldMk cId="1621391342" sldId="559"/>
        </pc:sldMkLst>
        <pc:spChg chg="mod">
          <ac:chgData name="Damian T. Gordon" userId="7469c87ffe94b59c" providerId="LiveId" clId="{DC16CA6D-8479-489F-A69E-2069D6C18A4B}" dt="2022-11-26T22:37:33.100" v="481" actId="113"/>
          <ac:spMkLst>
            <pc:docMk/>
            <pc:sldMk cId="1621391342" sldId="559"/>
            <ac:spMk id="131" creationId="{00000000-0000-0000-0000-000000000000}"/>
          </ac:spMkLst>
        </pc:spChg>
        <pc:picChg chg="add mod">
          <ac:chgData name="Damian T. Gordon" userId="7469c87ffe94b59c" providerId="LiveId" clId="{DC16CA6D-8479-489F-A69E-2069D6C18A4B}" dt="2022-11-26T23:07:52.558" v="1049"/>
          <ac:picMkLst>
            <pc:docMk/>
            <pc:sldMk cId="1621391342" sldId="559"/>
            <ac:picMk id="2" creationId="{6B9262E0-F49B-1F94-7FC3-418813AD0743}"/>
          </ac:picMkLst>
        </pc:picChg>
        <pc:picChg chg="del">
          <ac:chgData name="Damian T. Gordon" userId="7469c87ffe94b59c" providerId="LiveId" clId="{DC16CA6D-8479-489F-A69E-2069D6C18A4B}" dt="2022-11-26T23:07:51.757" v="1048" actId="478"/>
          <ac:picMkLst>
            <pc:docMk/>
            <pc:sldMk cId="1621391342" sldId="559"/>
            <ac:picMk id="130" creationId="{00000000-0000-0000-0000-000000000000}"/>
          </ac:picMkLst>
        </pc:picChg>
      </pc:sldChg>
      <pc:sldChg chg="addSp delSp modSp add mod">
        <pc:chgData name="Damian T. Gordon" userId="7469c87ffe94b59c" providerId="LiveId" clId="{DC16CA6D-8479-489F-A69E-2069D6C18A4B}" dt="2022-11-26T23:07:54.977" v="1051"/>
        <pc:sldMkLst>
          <pc:docMk/>
          <pc:sldMk cId="726373052" sldId="560"/>
        </pc:sldMkLst>
        <pc:spChg chg="mod">
          <ac:chgData name="Damian T. Gordon" userId="7469c87ffe94b59c" providerId="LiveId" clId="{DC16CA6D-8479-489F-A69E-2069D6C18A4B}" dt="2022-11-26T22:38:28.663" v="506" actId="20577"/>
          <ac:spMkLst>
            <pc:docMk/>
            <pc:sldMk cId="726373052" sldId="560"/>
            <ac:spMk id="131" creationId="{00000000-0000-0000-0000-000000000000}"/>
          </ac:spMkLst>
        </pc:spChg>
        <pc:picChg chg="add mod">
          <ac:chgData name="Damian T. Gordon" userId="7469c87ffe94b59c" providerId="LiveId" clId="{DC16CA6D-8479-489F-A69E-2069D6C18A4B}" dt="2022-11-26T23:07:54.977" v="1051"/>
          <ac:picMkLst>
            <pc:docMk/>
            <pc:sldMk cId="726373052" sldId="560"/>
            <ac:picMk id="2" creationId="{5FE571AA-2A92-A4FD-9904-8486005B3EA8}"/>
          </ac:picMkLst>
        </pc:picChg>
        <pc:picChg chg="del">
          <ac:chgData name="Damian T. Gordon" userId="7469c87ffe94b59c" providerId="LiveId" clId="{DC16CA6D-8479-489F-A69E-2069D6C18A4B}" dt="2022-11-26T23:07:54.662" v="1050" actId="478"/>
          <ac:picMkLst>
            <pc:docMk/>
            <pc:sldMk cId="726373052" sldId="560"/>
            <ac:picMk id="130" creationId="{00000000-0000-0000-0000-000000000000}"/>
          </ac:picMkLst>
        </pc:picChg>
      </pc:sldChg>
      <pc:sldChg chg="addSp delSp modSp add mod ord">
        <pc:chgData name="Damian T. Gordon" userId="7469c87ffe94b59c" providerId="LiveId" clId="{DC16CA6D-8479-489F-A69E-2069D6C18A4B}" dt="2022-11-26T23:05:56.776" v="994"/>
        <pc:sldMkLst>
          <pc:docMk/>
          <pc:sldMk cId="718646268" sldId="561"/>
        </pc:sldMkLst>
        <pc:spChg chg="mod">
          <ac:chgData name="Damian T. Gordon" userId="7469c87ffe94b59c" providerId="LiveId" clId="{DC16CA6D-8479-489F-A69E-2069D6C18A4B}" dt="2022-11-26T22:41:40.651" v="540" actId="113"/>
          <ac:spMkLst>
            <pc:docMk/>
            <pc:sldMk cId="718646268" sldId="561"/>
            <ac:spMk id="131" creationId="{00000000-0000-0000-0000-000000000000}"/>
          </ac:spMkLst>
        </pc:spChg>
        <pc:picChg chg="add mod">
          <ac:chgData name="Damian T. Gordon" userId="7469c87ffe94b59c" providerId="LiveId" clId="{DC16CA6D-8479-489F-A69E-2069D6C18A4B}" dt="2022-11-26T23:05:56.776" v="994"/>
          <ac:picMkLst>
            <pc:docMk/>
            <pc:sldMk cId="718646268" sldId="561"/>
            <ac:picMk id="2" creationId="{CBDC6024-FAA2-F7DF-7D70-FE2DAAF2FA18}"/>
          </ac:picMkLst>
        </pc:picChg>
        <pc:picChg chg="del">
          <ac:chgData name="Damian T. Gordon" userId="7469c87ffe94b59c" providerId="LiveId" clId="{DC16CA6D-8479-489F-A69E-2069D6C18A4B}" dt="2022-11-26T23:05:13.533" v="965" actId="478"/>
          <ac:picMkLst>
            <pc:docMk/>
            <pc:sldMk cId="718646268" sldId="561"/>
            <ac:picMk id="130" creationId="{00000000-0000-0000-0000-000000000000}"/>
          </ac:picMkLst>
        </pc:picChg>
      </pc:sldChg>
      <pc:sldChg chg="addSp delSp modSp add mod ord">
        <pc:chgData name="Damian T. Gordon" userId="7469c87ffe94b59c" providerId="LiveId" clId="{DC16CA6D-8479-489F-A69E-2069D6C18A4B}" dt="2022-11-26T23:08:50.437" v="1087"/>
        <pc:sldMkLst>
          <pc:docMk/>
          <pc:sldMk cId="274393934" sldId="562"/>
        </pc:sldMkLst>
        <pc:spChg chg="mod">
          <ac:chgData name="Damian T. Gordon" userId="7469c87ffe94b59c" providerId="LiveId" clId="{DC16CA6D-8479-489F-A69E-2069D6C18A4B}" dt="2022-11-26T22:43:59.428" v="546"/>
          <ac:spMkLst>
            <pc:docMk/>
            <pc:sldMk cId="274393934" sldId="562"/>
            <ac:spMk id="127" creationId="{00000000-0000-0000-0000-000000000000}"/>
          </ac:spMkLst>
        </pc:spChg>
        <pc:picChg chg="add del mod">
          <ac:chgData name="Damian T. Gordon" userId="7469c87ffe94b59c" providerId="LiveId" clId="{DC16CA6D-8479-489F-A69E-2069D6C18A4B}" dt="2022-11-26T22:44:22.559" v="560" actId="21"/>
          <ac:picMkLst>
            <pc:docMk/>
            <pc:sldMk cId="274393934" sldId="562"/>
            <ac:picMk id="2" creationId="{C24D8696-9929-D8DF-F2B8-8146C0CB58BC}"/>
          </ac:picMkLst>
        </pc:picChg>
        <pc:picChg chg="add mod">
          <ac:chgData name="Damian T. Gordon" userId="7469c87ffe94b59c" providerId="LiveId" clId="{DC16CA6D-8479-489F-A69E-2069D6C18A4B}" dt="2022-11-26T22:44:23.821" v="562"/>
          <ac:picMkLst>
            <pc:docMk/>
            <pc:sldMk cId="274393934" sldId="562"/>
            <ac:picMk id="3" creationId="{4DE20923-1D40-987B-7ADB-64FD64FE0CB6}"/>
          </ac:picMkLst>
        </pc:picChg>
        <pc:picChg chg="add mod">
          <ac:chgData name="Damian T. Gordon" userId="7469c87ffe94b59c" providerId="LiveId" clId="{DC16CA6D-8479-489F-A69E-2069D6C18A4B}" dt="2022-11-26T23:08:50.437" v="1087"/>
          <ac:picMkLst>
            <pc:docMk/>
            <pc:sldMk cId="274393934" sldId="562"/>
            <ac:picMk id="4" creationId="{D7F3846C-7527-2D78-89FF-DB2D1E4F189D}"/>
          </ac:picMkLst>
        </pc:picChg>
        <pc:picChg chg="del">
          <ac:chgData name="Damian T. Gordon" userId="7469c87ffe94b59c" providerId="LiveId" clId="{DC16CA6D-8479-489F-A69E-2069D6C18A4B}" dt="2022-11-26T22:44:23.485" v="561" actId="478"/>
          <ac:picMkLst>
            <pc:docMk/>
            <pc:sldMk cId="274393934" sldId="562"/>
            <ac:picMk id="8" creationId="{6A3C833A-882C-4E65-AF5B-7758F3CEB447}"/>
          </ac:picMkLst>
        </pc:picChg>
        <pc:picChg chg="del">
          <ac:chgData name="Damian T. Gordon" userId="7469c87ffe94b59c" providerId="LiveId" clId="{DC16CA6D-8479-489F-A69E-2069D6C18A4B}" dt="2022-11-26T22:46:19.713" v="567" actId="478"/>
          <ac:picMkLst>
            <pc:docMk/>
            <pc:sldMk cId="274393934" sldId="562"/>
            <ac:picMk id="9" creationId="{7FDD04E6-F772-458E-86FF-698C0821D247}"/>
          </ac:picMkLst>
        </pc:picChg>
        <pc:picChg chg="del">
          <ac:chgData name="Damian T. Gordon" userId="7469c87ffe94b59c" providerId="LiveId" clId="{DC16CA6D-8479-489F-A69E-2069D6C18A4B}" dt="2022-11-26T23:08:50.127" v="1086" actId="478"/>
          <ac:picMkLst>
            <pc:docMk/>
            <pc:sldMk cId="274393934" sldId="562"/>
            <ac:picMk id="130" creationId="{00000000-0000-0000-0000-000000000000}"/>
          </ac:picMkLst>
        </pc:picChg>
        <pc:picChg chg="add mod">
          <ac:chgData name="Damian T. Gordon" userId="7469c87ffe94b59c" providerId="LiveId" clId="{DC16CA6D-8479-489F-A69E-2069D6C18A4B}" dt="2022-11-26T22:54:21.504" v="745" actId="1036"/>
          <ac:picMkLst>
            <pc:docMk/>
            <pc:sldMk cId="274393934" sldId="562"/>
            <ac:picMk id="1026" creationId="{10958AC4-52E1-C2A8-EF2F-D4AFC930DEEC}"/>
          </ac:picMkLst>
        </pc:picChg>
      </pc:sldChg>
      <pc:sldChg chg="addSp delSp modSp add mod">
        <pc:chgData name="Damian T. Gordon" userId="7469c87ffe94b59c" providerId="LiveId" clId="{DC16CA6D-8479-489F-A69E-2069D6C18A4B}" dt="2022-11-26T23:08:06.662" v="1061"/>
        <pc:sldMkLst>
          <pc:docMk/>
          <pc:sldMk cId="4100753929" sldId="563"/>
        </pc:sldMkLst>
        <pc:picChg chg="add mod">
          <ac:chgData name="Damian T. Gordon" userId="7469c87ffe94b59c" providerId="LiveId" clId="{DC16CA6D-8479-489F-A69E-2069D6C18A4B}" dt="2022-11-26T23:08:06.662" v="1061"/>
          <ac:picMkLst>
            <pc:docMk/>
            <pc:sldMk cId="4100753929" sldId="563"/>
            <ac:picMk id="2" creationId="{49955BE6-07DE-FFB5-45D4-D3C5677AC91D}"/>
          </ac:picMkLst>
        </pc:picChg>
        <pc:picChg chg="del">
          <ac:chgData name="Damian T. Gordon" userId="7469c87ffe94b59c" providerId="LiveId" clId="{DC16CA6D-8479-489F-A69E-2069D6C18A4B}" dt="2022-11-26T23:08:06.393" v="1060" actId="478"/>
          <ac:picMkLst>
            <pc:docMk/>
            <pc:sldMk cId="4100753929" sldId="563"/>
            <ac:picMk id="130" creationId="{00000000-0000-0000-0000-000000000000}"/>
          </ac:picMkLst>
        </pc:picChg>
      </pc:sldChg>
      <pc:sldChg chg="addSp delSp modSp add mod">
        <pc:chgData name="Damian T. Gordon" userId="7469c87ffe94b59c" providerId="LiveId" clId="{DC16CA6D-8479-489F-A69E-2069D6C18A4B}" dt="2022-11-26T23:07:22.057" v="1045"/>
        <pc:sldMkLst>
          <pc:docMk/>
          <pc:sldMk cId="2466478851" sldId="564"/>
        </pc:sldMkLst>
        <pc:spChg chg="mod">
          <ac:chgData name="Damian T. Gordon" userId="7469c87ffe94b59c" providerId="LiveId" clId="{DC16CA6D-8479-489F-A69E-2069D6C18A4B}" dt="2022-11-26T22:49:35.563" v="663" actId="20577"/>
          <ac:spMkLst>
            <pc:docMk/>
            <pc:sldMk cId="2466478851" sldId="564"/>
            <ac:spMk id="131" creationId="{00000000-0000-0000-0000-000000000000}"/>
          </ac:spMkLst>
        </pc:spChg>
        <pc:picChg chg="add mod">
          <ac:chgData name="Damian T. Gordon" userId="7469c87ffe94b59c" providerId="LiveId" clId="{DC16CA6D-8479-489F-A69E-2069D6C18A4B}" dt="2022-11-26T23:07:22.057" v="1045"/>
          <ac:picMkLst>
            <pc:docMk/>
            <pc:sldMk cId="2466478851" sldId="564"/>
            <ac:picMk id="2" creationId="{E0DA5B30-BB4A-D628-9F0A-5711220C09C9}"/>
          </ac:picMkLst>
        </pc:picChg>
        <pc:picChg chg="del">
          <ac:chgData name="Damian T. Gordon" userId="7469c87ffe94b59c" providerId="LiveId" clId="{DC16CA6D-8479-489F-A69E-2069D6C18A4B}" dt="2022-11-26T23:07:21.802" v="1044" actId="478"/>
          <ac:picMkLst>
            <pc:docMk/>
            <pc:sldMk cId="2466478851" sldId="564"/>
            <ac:picMk id="130" creationId="{00000000-0000-0000-0000-000000000000}"/>
          </ac:picMkLst>
        </pc:picChg>
      </pc:sldChg>
      <pc:sldChg chg="modSp add del mod">
        <pc:chgData name="Damian T. Gordon" userId="7469c87ffe94b59c" providerId="LiveId" clId="{DC16CA6D-8479-489F-A69E-2069D6C18A4B}" dt="2022-11-26T22:51:47.777" v="726" actId="47"/>
        <pc:sldMkLst>
          <pc:docMk/>
          <pc:sldMk cId="2277235317" sldId="565"/>
        </pc:sldMkLst>
        <pc:spChg chg="mod">
          <ac:chgData name="Damian T. Gordon" userId="7469c87ffe94b59c" providerId="LiveId" clId="{DC16CA6D-8479-489F-A69E-2069D6C18A4B}" dt="2022-11-26T22:51:39.313" v="724" actId="20577"/>
          <ac:spMkLst>
            <pc:docMk/>
            <pc:sldMk cId="2277235317" sldId="565"/>
            <ac:spMk id="131" creationId="{00000000-0000-0000-0000-000000000000}"/>
          </ac:spMkLst>
        </pc:spChg>
      </pc:sldChg>
      <pc:sldChg chg="addSp delSp modSp add mod ord">
        <pc:chgData name="Damian T. Gordon" userId="7469c87ffe94b59c" providerId="LiveId" clId="{DC16CA6D-8479-489F-A69E-2069D6C18A4B}" dt="2022-11-26T23:07:19.651" v="1043"/>
        <pc:sldMkLst>
          <pc:docMk/>
          <pc:sldMk cId="1022590058" sldId="566"/>
        </pc:sldMkLst>
        <pc:spChg chg="mod">
          <ac:chgData name="Damian T. Gordon" userId="7469c87ffe94b59c" providerId="LiveId" clId="{DC16CA6D-8479-489F-A69E-2069D6C18A4B}" dt="2022-11-26T22:54:10.059" v="744" actId="12"/>
          <ac:spMkLst>
            <pc:docMk/>
            <pc:sldMk cId="1022590058" sldId="566"/>
            <ac:spMk id="131" creationId="{00000000-0000-0000-0000-000000000000}"/>
          </ac:spMkLst>
        </pc:spChg>
        <pc:picChg chg="add mod">
          <ac:chgData name="Damian T. Gordon" userId="7469c87ffe94b59c" providerId="LiveId" clId="{DC16CA6D-8479-489F-A69E-2069D6C18A4B}" dt="2022-11-26T22:55:17.459" v="795" actId="1038"/>
          <ac:picMkLst>
            <pc:docMk/>
            <pc:sldMk cId="1022590058" sldId="566"/>
            <ac:picMk id="2" creationId="{159AD227-617E-D138-2FBE-1E9382E42451}"/>
          </ac:picMkLst>
        </pc:picChg>
        <pc:picChg chg="add mod">
          <ac:chgData name="Damian T. Gordon" userId="7469c87ffe94b59c" providerId="LiveId" clId="{DC16CA6D-8479-489F-A69E-2069D6C18A4B}" dt="2022-11-26T23:07:19.651" v="1043"/>
          <ac:picMkLst>
            <pc:docMk/>
            <pc:sldMk cId="1022590058" sldId="566"/>
            <ac:picMk id="3" creationId="{DDC59592-CB64-B5BF-C8D0-7AA8555DD0EC}"/>
          </ac:picMkLst>
        </pc:picChg>
        <pc:picChg chg="del">
          <ac:chgData name="Damian T. Gordon" userId="7469c87ffe94b59c" providerId="LiveId" clId="{DC16CA6D-8479-489F-A69E-2069D6C18A4B}" dt="2022-11-26T23:07:19.366" v="1042" actId="478"/>
          <ac:picMkLst>
            <pc:docMk/>
            <pc:sldMk cId="1022590058" sldId="566"/>
            <ac:picMk id="130" creationId="{00000000-0000-0000-0000-000000000000}"/>
          </ac:picMkLst>
        </pc:picChg>
      </pc:sldChg>
      <pc:sldChg chg="addSp delSp modSp add mod">
        <pc:chgData name="Damian T. Gordon" userId="7469c87ffe94b59c" providerId="LiveId" clId="{DC16CA6D-8479-489F-A69E-2069D6C18A4B}" dt="2022-11-26T23:07:16.750" v="1041"/>
        <pc:sldMkLst>
          <pc:docMk/>
          <pc:sldMk cId="2690241086" sldId="567"/>
        </pc:sldMkLst>
        <pc:spChg chg="mod">
          <ac:chgData name="Damian T. Gordon" userId="7469c87ffe94b59c" providerId="LiveId" clId="{DC16CA6D-8479-489F-A69E-2069D6C18A4B}" dt="2022-11-26T22:56:53.393" v="825" actId="20577"/>
          <ac:spMkLst>
            <pc:docMk/>
            <pc:sldMk cId="2690241086" sldId="567"/>
            <ac:spMk id="131" creationId="{00000000-0000-0000-0000-000000000000}"/>
          </ac:spMkLst>
        </pc:spChg>
        <pc:picChg chg="add mod">
          <ac:chgData name="Damian T. Gordon" userId="7469c87ffe94b59c" providerId="LiveId" clId="{DC16CA6D-8479-489F-A69E-2069D6C18A4B}" dt="2022-11-26T23:07:16.750" v="1041"/>
          <ac:picMkLst>
            <pc:docMk/>
            <pc:sldMk cId="2690241086" sldId="567"/>
            <ac:picMk id="2" creationId="{9AF606A8-63C7-92AB-2A28-671D6DCB9F60}"/>
          </ac:picMkLst>
        </pc:picChg>
        <pc:picChg chg="del">
          <ac:chgData name="Damian T. Gordon" userId="7469c87ffe94b59c" providerId="LiveId" clId="{DC16CA6D-8479-489F-A69E-2069D6C18A4B}" dt="2022-11-26T23:07:16.491" v="1040" actId="478"/>
          <ac:picMkLst>
            <pc:docMk/>
            <pc:sldMk cId="2690241086" sldId="567"/>
            <ac:picMk id="130" creationId="{00000000-0000-0000-0000-000000000000}"/>
          </ac:picMkLst>
        </pc:picChg>
      </pc:sldChg>
      <pc:sldChg chg="addSp delSp modSp add mod">
        <pc:chgData name="Damian T. Gordon" userId="7469c87ffe94b59c" providerId="LiveId" clId="{DC16CA6D-8479-489F-A69E-2069D6C18A4B}" dt="2022-11-26T23:07:14.405" v="1039"/>
        <pc:sldMkLst>
          <pc:docMk/>
          <pc:sldMk cId="181312820" sldId="568"/>
        </pc:sldMkLst>
        <pc:spChg chg="mod">
          <ac:chgData name="Damian T. Gordon" userId="7469c87ffe94b59c" providerId="LiveId" clId="{DC16CA6D-8479-489F-A69E-2069D6C18A4B}" dt="2022-11-26T22:56:49.879" v="823" actId="20577"/>
          <ac:spMkLst>
            <pc:docMk/>
            <pc:sldMk cId="181312820" sldId="568"/>
            <ac:spMk id="131" creationId="{00000000-0000-0000-0000-000000000000}"/>
          </ac:spMkLst>
        </pc:spChg>
        <pc:picChg chg="add mod">
          <ac:chgData name="Damian T. Gordon" userId="7469c87ffe94b59c" providerId="LiveId" clId="{DC16CA6D-8479-489F-A69E-2069D6C18A4B}" dt="2022-11-26T23:07:14.405" v="1039"/>
          <ac:picMkLst>
            <pc:docMk/>
            <pc:sldMk cId="181312820" sldId="568"/>
            <ac:picMk id="2" creationId="{667B8E78-9452-0FB4-A748-A4209F8BE32B}"/>
          </ac:picMkLst>
        </pc:picChg>
        <pc:picChg chg="del">
          <ac:chgData name="Damian T. Gordon" userId="7469c87ffe94b59c" providerId="LiveId" clId="{DC16CA6D-8479-489F-A69E-2069D6C18A4B}" dt="2022-11-26T23:07:14.104" v="1038" actId="478"/>
          <ac:picMkLst>
            <pc:docMk/>
            <pc:sldMk cId="181312820" sldId="568"/>
            <ac:picMk id="130" creationId="{00000000-0000-0000-0000-000000000000}"/>
          </ac:picMkLst>
        </pc:picChg>
      </pc:sldChg>
      <pc:sldChg chg="addSp delSp modSp add mod">
        <pc:chgData name="Damian T. Gordon" userId="7469c87ffe94b59c" providerId="LiveId" clId="{DC16CA6D-8479-489F-A69E-2069D6C18A4B}" dt="2022-11-26T23:07:12.064" v="1037"/>
        <pc:sldMkLst>
          <pc:docMk/>
          <pc:sldMk cId="172628181" sldId="569"/>
        </pc:sldMkLst>
        <pc:spChg chg="mod">
          <ac:chgData name="Damian T. Gordon" userId="7469c87ffe94b59c" providerId="LiveId" clId="{DC16CA6D-8479-489F-A69E-2069D6C18A4B}" dt="2022-11-26T22:57:52.575" v="841" actId="20577"/>
          <ac:spMkLst>
            <pc:docMk/>
            <pc:sldMk cId="172628181" sldId="569"/>
            <ac:spMk id="131" creationId="{00000000-0000-0000-0000-000000000000}"/>
          </ac:spMkLst>
        </pc:spChg>
        <pc:picChg chg="add mod">
          <ac:chgData name="Damian T. Gordon" userId="7469c87ffe94b59c" providerId="LiveId" clId="{DC16CA6D-8479-489F-A69E-2069D6C18A4B}" dt="2022-11-26T23:07:12.064" v="1037"/>
          <ac:picMkLst>
            <pc:docMk/>
            <pc:sldMk cId="172628181" sldId="569"/>
            <ac:picMk id="2" creationId="{A89E2AEB-549B-B3A5-5458-29642616F09A}"/>
          </ac:picMkLst>
        </pc:picChg>
        <pc:picChg chg="del">
          <ac:chgData name="Damian T. Gordon" userId="7469c87ffe94b59c" providerId="LiveId" clId="{DC16CA6D-8479-489F-A69E-2069D6C18A4B}" dt="2022-11-26T23:07:11.795" v="1036" actId="478"/>
          <ac:picMkLst>
            <pc:docMk/>
            <pc:sldMk cId="172628181" sldId="569"/>
            <ac:picMk id="130" creationId="{00000000-0000-0000-0000-000000000000}"/>
          </ac:picMkLst>
        </pc:picChg>
      </pc:sldChg>
      <pc:sldChg chg="addSp delSp modSp add mod">
        <pc:chgData name="Damian T. Gordon" userId="7469c87ffe94b59c" providerId="LiveId" clId="{DC16CA6D-8479-489F-A69E-2069D6C18A4B}" dt="2022-11-26T23:07:09.703" v="1035"/>
        <pc:sldMkLst>
          <pc:docMk/>
          <pc:sldMk cId="3771019264" sldId="570"/>
        </pc:sldMkLst>
        <pc:spChg chg="mod">
          <ac:chgData name="Damian T. Gordon" userId="7469c87ffe94b59c" providerId="LiveId" clId="{DC16CA6D-8479-489F-A69E-2069D6C18A4B}" dt="2022-11-26T22:58:32.252" v="848" actId="20577"/>
          <ac:spMkLst>
            <pc:docMk/>
            <pc:sldMk cId="3771019264" sldId="570"/>
            <ac:spMk id="131" creationId="{00000000-0000-0000-0000-000000000000}"/>
          </ac:spMkLst>
        </pc:spChg>
        <pc:picChg chg="add mod">
          <ac:chgData name="Damian T. Gordon" userId="7469c87ffe94b59c" providerId="LiveId" clId="{DC16CA6D-8479-489F-A69E-2069D6C18A4B}" dt="2022-11-26T23:07:09.703" v="1035"/>
          <ac:picMkLst>
            <pc:docMk/>
            <pc:sldMk cId="3771019264" sldId="570"/>
            <ac:picMk id="2" creationId="{C49C8E92-55B4-3544-D823-BFD4C1A71CA6}"/>
          </ac:picMkLst>
        </pc:picChg>
        <pc:picChg chg="del">
          <ac:chgData name="Damian T. Gordon" userId="7469c87ffe94b59c" providerId="LiveId" clId="{DC16CA6D-8479-489F-A69E-2069D6C18A4B}" dt="2022-11-26T23:07:09.405" v="1034" actId="478"/>
          <ac:picMkLst>
            <pc:docMk/>
            <pc:sldMk cId="3771019264" sldId="570"/>
            <ac:picMk id="130" creationId="{00000000-0000-0000-0000-000000000000}"/>
          </ac:picMkLst>
        </pc:picChg>
      </pc:sldChg>
      <pc:sldChg chg="addSp delSp modSp add mod">
        <pc:chgData name="Damian T. Gordon" userId="7469c87ffe94b59c" providerId="LiveId" clId="{DC16CA6D-8479-489F-A69E-2069D6C18A4B}" dt="2022-11-26T23:07:07.114" v="1033"/>
        <pc:sldMkLst>
          <pc:docMk/>
          <pc:sldMk cId="3658514282" sldId="571"/>
        </pc:sldMkLst>
        <pc:spChg chg="mod">
          <ac:chgData name="Damian T. Gordon" userId="7469c87ffe94b59c" providerId="LiveId" clId="{DC16CA6D-8479-489F-A69E-2069D6C18A4B}" dt="2022-11-26T23:00:25.874" v="895" actId="20577"/>
          <ac:spMkLst>
            <pc:docMk/>
            <pc:sldMk cId="3658514282" sldId="571"/>
            <ac:spMk id="131" creationId="{00000000-0000-0000-0000-000000000000}"/>
          </ac:spMkLst>
        </pc:spChg>
        <pc:picChg chg="add mod">
          <ac:chgData name="Damian T. Gordon" userId="7469c87ffe94b59c" providerId="LiveId" clId="{DC16CA6D-8479-489F-A69E-2069D6C18A4B}" dt="2022-11-26T23:07:07.114" v="1033"/>
          <ac:picMkLst>
            <pc:docMk/>
            <pc:sldMk cId="3658514282" sldId="571"/>
            <ac:picMk id="2" creationId="{96572831-47A9-1EA1-8427-A1E9E35CDC8D}"/>
          </ac:picMkLst>
        </pc:picChg>
        <pc:picChg chg="del">
          <ac:chgData name="Damian T. Gordon" userId="7469c87ffe94b59c" providerId="LiveId" clId="{DC16CA6D-8479-489F-A69E-2069D6C18A4B}" dt="2022-11-26T23:07:06.835" v="1032" actId="478"/>
          <ac:picMkLst>
            <pc:docMk/>
            <pc:sldMk cId="3658514282" sldId="571"/>
            <ac:picMk id="130" creationId="{00000000-0000-0000-0000-000000000000}"/>
          </ac:picMkLst>
        </pc:picChg>
      </pc:sldChg>
      <pc:sldChg chg="addSp delSp modSp add mod">
        <pc:chgData name="Damian T. Gordon" userId="7469c87ffe94b59c" providerId="LiveId" clId="{DC16CA6D-8479-489F-A69E-2069D6C18A4B}" dt="2022-11-26T23:07:04.283" v="1031"/>
        <pc:sldMkLst>
          <pc:docMk/>
          <pc:sldMk cId="2708415579" sldId="572"/>
        </pc:sldMkLst>
        <pc:spChg chg="mod">
          <ac:chgData name="Damian T. Gordon" userId="7469c87ffe94b59c" providerId="LiveId" clId="{DC16CA6D-8479-489F-A69E-2069D6C18A4B}" dt="2022-11-26T23:01:27.320" v="912" actId="20577"/>
          <ac:spMkLst>
            <pc:docMk/>
            <pc:sldMk cId="2708415579" sldId="572"/>
            <ac:spMk id="131" creationId="{00000000-0000-0000-0000-000000000000}"/>
          </ac:spMkLst>
        </pc:spChg>
        <pc:picChg chg="add mod">
          <ac:chgData name="Damian T. Gordon" userId="7469c87ffe94b59c" providerId="LiveId" clId="{DC16CA6D-8479-489F-A69E-2069D6C18A4B}" dt="2022-11-26T23:07:04.283" v="1031"/>
          <ac:picMkLst>
            <pc:docMk/>
            <pc:sldMk cId="2708415579" sldId="572"/>
            <ac:picMk id="2" creationId="{868CEC9A-8B8A-6DAD-2140-04AEB205A13E}"/>
          </ac:picMkLst>
        </pc:picChg>
        <pc:picChg chg="del">
          <ac:chgData name="Damian T. Gordon" userId="7469c87ffe94b59c" providerId="LiveId" clId="{DC16CA6D-8479-489F-A69E-2069D6C18A4B}" dt="2022-11-26T23:07:03.949" v="1030" actId="478"/>
          <ac:picMkLst>
            <pc:docMk/>
            <pc:sldMk cId="2708415579" sldId="572"/>
            <ac:picMk id="130" creationId="{00000000-0000-0000-0000-000000000000}"/>
          </ac:picMkLst>
        </pc:picChg>
      </pc:sldChg>
      <pc:sldChg chg="addSp delSp modSp add mod">
        <pc:chgData name="Damian T. Gordon" userId="7469c87ffe94b59c" providerId="LiveId" clId="{DC16CA6D-8479-489F-A69E-2069D6C18A4B}" dt="2022-11-26T23:07:01.841" v="1029"/>
        <pc:sldMkLst>
          <pc:docMk/>
          <pc:sldMk cId="1760298219" sldId="573"/>
        </pc:sldMkLst>
        <pc:spChg chg="mod">
          <ac:chgData name="Damian T. Gordon" userId="7469c87ffe94b59c" providerId="LiveId" clId="{DC16CA6D-8479-489F-A69E-2069D6C18A4B}" dt="2022-11-26T23:02:36.186" v="929" actId="20577"/>
          <ac:spMkLst>
            <pc:docMk/>
            <pc:sldMk cId="1760298219" sldId="573"/>
            <ac:spMk id="131" creationId="{00000000-0000-0000-0000-000000000000}"/>
          </ac:spMkLst>
        </pc:spChg>
        <pc:picChg chg="add mod">
          <ac:chgData name="Damian T. Gordon" userId="7469c87ffe94b59c" providerId="LiveId" clId="{DC16CA6D-8479-489F-A69E-2069D6C18A4B}" dt="2022-11-26T23:07:01.841" v="1029"/>
          <ac:picMkLst>
            <pc:docMk/>
            <pc:sldMk cId="1760298219" sldId="573"/>
            <ac:picMk id="2" creationId="{7EF58A74-0F76-2616-2650-2F385BCDD928}"/>
          </ac:picMkLst>
        </pc:picChg>
        <pc:picChg chg="del">
          <ac:chgData name="Damian T. Gordon" userId="7469c87ffe94b59c" providerId="LiveId" clId="{DC16CA6D-8479-489F-A69E-2069D6C18A4B}" dt="2022-11-26T23:07:01.554" v="1028" actId="478"/>
          <ac:picMkLst>
            <pc:docMk/>
            <pc:sldMk cId="1760298219" sldId="573"/>
            <ac:picMk id="130" creationId="{00000000-0000-0000-0000-000000000000}"/>
          </ac:picMkLst>
        </pc:picChg>
      </pc:sldChg>
      <pc:sldChg chg="addSp delSp modSp add mod">
        <pc:chgData name="Damian T. Gordon" userId="7469c87ffe94b59c" providerId="LiveId" clId="{DC16CA6D-8479-489F-A69E-2069D6C18A4B}" dt="2022-11-26T23:06:58.430" v="1027"/>
        <pc:sldMkLst>
          <pc:docMk/>
          <pc:sldMk cId="559204574" sldId="574"/>
        </pc:sldMkLst>
        <pc:spChg chg="mod">
          <ac:chgData name="Damian T. Gordon" userId="7469c87ffe94b59c" providerId="LiveId" clId="{DC16CA6D-8479-489F-A69E-2069D6C18A4B}" dt="2022-11-26T23:03:26.701" v="941"/>
          <ac:spMkLst>
            <pc:docMk/>
            <pc:sldMk cId="559204574" sldId="574"/>
            <ac:spMk id="131" creationId="{00000000-0000-0000-0000-000000000000}"/>
          </ac:spMkLst>
        </pc:spChg>
        <pc:picChg chg="add mod">
          <ac:chgData name="Damian T. Gordon" userId="7469c87ffe94b59c" providerId="LiveId" clId="{DC16CA6D-8479-489F-A69E-2069D6C18A4B}" dt="2022-11-26T23:06:58.430" v="1027"/>
          <ac:picMkLst>
            <pc:docMk/>
            <pc:sldMk cId="559204574" sldId="574"/>
            <ac:picMk id="2" creationId="{86F3F1DD-0E4E-0C71-6080-9E80F351BD36}"/>
          </ac:picMkLst>
        </pc:picChg>
        <pc:picChg chg="del">
          <ac:chgData name="Damian T. Gordon" userId="7469c87ffe94b59c" providerId="LiveId" clId="{DC16CA6D-8479-489F-A69E-2069D6C18A4B}" dt="2022-11-26T23:06:58.105" v="1026" actId="478"/>
          <ac:picMkLst>
            <pc:docMk/>
            <pc:sldMk cId="559204574" sldId="574"/>
            <ac:picMk id="1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86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8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1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5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22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0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61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0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60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3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78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84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95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01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554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66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30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593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56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794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443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55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8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616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110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250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7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16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42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65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710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50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473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523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765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084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23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609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242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728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4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762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831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31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5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07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791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585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495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375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837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75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633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1540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560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76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8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140332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4288877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4148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148617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576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913535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812241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4547367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7042826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1671033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3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9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64100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57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777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hyperlink" Target="https://scholarworks.lib.csusb.edu/cgi/viewcontent.cgi?article=1016&amp;context=ciima"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jpeg"/><Relationship Id="rId4" Type="http://schemas.openxmlformats.org/officeDocument/2006/relationships/image" Target="../media/image9.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Instructional D</a:t>
            </a:r>
            <a:r>
              <a:rPr lang="en-IE" sz="2800" b="1" dirty="0">
                <a:solidFill>
                  <a:srgbClr val="434343"/>
                </a:solidFill>
                <a:latin typeface="Roboto"/>
                <a:ea typeface="Roboto"/>
                <a:cs typeface="Roboto"/>
                <a:sym typeface="Roboto"/>
              </a:rPr>
              <a:t>e</a:t>
            </a:r>
            <a:r>
              <a:rPr lang="it" sz="2800" b="1" dirty="0">
                <a:solidFill>
                  <a:srgbClr val="434343"/>
                </a:solidFill>
                <a:latin typeface="Roboto"/>
                <a:ea typeface="Roboto"/>
                <a:cs typeface="Roboto"/>
                <a:sym typeface="Roboto"/>
              </a:rPr>
              <a:t>sign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7A1150D-DC1A-CFD2-A1E4-7395CDC47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53889"/>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Analysis</a:t>
            </a:r>
            <a:r>
              <a:rPr lang="en-US" sz="2400" dirty="0"/>
              <a:t> stage we want to find out:</a:t>
            </a:r>
          </a:p>
          <a:p>
            <a:pPr lvl="1">
              <a:spcBef>
                <a:spcPts val="600"/>
              </a:spcBef>
            </a:pPr>
            <a:r>
              <a:rPr lang="en-US" sz="2400" dirty="0"/>
              <a:t>Who are the learners or audience?</a:t>
            </a:r>
          </a:p>
          <a:p>
            <a:pPr lvl="2">
              <a:spcBef>
                <a:spcPts val="600"/>
              </a:spcBef>
            </a:pPr>
            <a:r>
              <a:rPr lang="en-US" sz="2400" dirty="0"/>
              <a:t>(Audience analysis)</a:t>
            </a:r>
          </a:p>
          <a:p>
            <a:pPr lvl="1">
              <a:spcBef>
                <a:spcPts val="600"/>
              </a:spcBef>
            </a:pPr>
            <a:r>
              <a:rPr lang="en-US" sz="2400" dirty="0"/>
              <a:t>What is the goal or intended outcome?</a:t>
            </a:r>
          </a:p>
          <a:p>
            <a:pPr lvl="2">
              <a:spcBef>
                <a:spcPts val="600"/>
              </a:spcBef>
            </a:pPr>
            <a:r>
              <a:rPr lang="en-US" sz="2400" dirty="0"/>
              <a:t>(Goal analysis)</a:t>
            </a:r>
          </a:p>
        </p:txBody>
      </p:sp>
      <p:sp>
        <p:nvSpPr>
          <p:cNvPr id="8" name="Google Shape;379;p39">
            <a:extLst>
              <a:ext uri="{FF2B5EF4-FFF2-40B4-BE49-F238E27FC236}">
                <a16:creationId xmlns:a16="http://schemas.microsoft.com/office/drawing/2014/main" id="{4B284E2A-92CD-47A0-8E00-8DA32899D30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C74256-B379-065D-6858-DE58C6682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178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Beginning</a:t>
            </a:r>
          </a:p>
          <a:p>
            <a:pPr lvl="1">
              <a:defRPr/>
            </a:pPr>
            <a:r>
              <a:rPr lang="en-IE" altLang="en-US" sz="3000" dirty="0">
                <a:solidFill>
                  <a:schemeClr val="bg1">
                    <a:lumMod val="85000"/>
                  </a:schemeClr>
                </a:solidFill>
              </a:rPr>
              <a:t>1. Gain the students’ attention</a:t>
            </a:r>
          </a:p>
          <a:p>
            <a:pPr lvl="1">
              <a:defRPr/>
            </a:pPr>
            <a:r>
              <a:rPr lang="en-IE" altLang="en-US" sz="3000" dirty="0"/>
              <a:t>2. Tell them the goal of this class</a:t>
            </a:r>
          </a:p>
          <a:p>
            <a:pPr lvl="1">
              <a:defRPr/>
            </a:pPr>
            <a:r>
              <a:rPr lang="en-IE" altLang="en-US" sz="3000" dirty="0">
                <a:solidFill>
                  <a:schemeClr val="bg1">
                    <a:lumMod val="85000"/>
                  </a:schemeClr>
                </a:solidFill>
              </a:rPr>
              <a:t>3. Tie it into what they know already</a:t>
            </a:r>
          </a:p>
        </p:txBody>
      </p:sp>
    </p:spTree>
    <p:extLst>
      <p:ext uri="{BB962C8B-B14F-4D97-AF65-F5344CB8AC3E}">
        <p14:creationId xmlns:p14="http://schemas.microsoft.com/office/powerpoint/2010/main" val="19776319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lvl="1">
              <a:defRPr/>
            </a:pPr>
            <a:r>
              <a:rPr lang="en-IE" altLang="en-US" sz="3000" dirty="0"/>
              <a:t>2. Tell them the goal of this class</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List the learning goals</a:t>
            </a:r>
          </a:p>
          <a:p>
            <a:pPr eaLnBrk="1" hangingPunct="1">
              <a:defRPr/>
            </a:pPr>
            <a:r>
              <a:rPr lang="en-IE" altLang="en-US" sz="3000" dirty="0"/>
              <a:t>Tell a simple story</a:t>
            </a:r>
          </a:p>
          <a:p>
            <a:pPr eaLnBrk="1" hangingPunct="1">
              <a:defRPr/>
            </a:pPr>
            <a:r>
              <a:rPr lang="en-IE" altLang="en-US" sz="3000" dirty="0"/>
              <a:t>Mention this might be coming up in the exam</a:t>
            </a:r>
          </a:p>
          <a:p>
            <a:pPr eaLnBrk="1" hangingPunct="1">
              <a:defRPr/>
            </a:pPr>
            <a:endParaRPr lang="en-IE" altLang="en-US" sz="3000" dirty="0"/>
          </a:p>
          <a:p>
            <a:pPr marL="0" indent="0">
              <a:buNone/>
              <a:defRPr/>
            </a:pPr>
            <a:endParaRPr lang="en-IE" altLang="en-US" sz="3000" dirty="0"/>
          </a:p>
        </p:txBody>
      </p:sp>
    </p:spTree>
    <p:extLst>
      <p:ext uri="{BB962C8B-B14F-4D97-AF65-F5344CB8AC3E}">
        <p14:creationId xmlns:p14="http://schemas.microsoft.com/office/powerpoint/2010/main" val="2019275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Beginning</a:t>
            </a:r>
          </a:p>
          <a:p>
            <a:pPr lvl="1">
              <a:defRPr/>
            </a:pPr>
            <a:r>
              <a:rPr lang="en-IE" altLang="en-US" sz="3000" dirty="0">
                <a:solidFill>
                  <a:schemeClr val="bg1">
                    <a:lumMod val="85000"/>
                  </a:schemeClr>
                </a:solidFill>
              </a:rPr>
              <a:t>1. Gain the students’ attention</a:t>
            </a:r>
          </a:p>
          <a:p>
            <a:pPr lvl="1">
              <a:defRPr/>
            </a:pPr>
            <a:r>
              <a:rPr lang="en-IE" altLang="en-US" sz="3000" dirty="0">
                <a:solidFill>
                  <a:schemeClr val="bg1">
                    <a:lumMod val="85000"/>
                  </a:schemeClr>
                </a:solidFill>
              </a:rPr>
              <a:t>2. Tell them the goal of this class</a:t>
            </a:r>
          </a:p>
          <a:p>
            <a:pPr lvl="1">
              <a:defRPr/>
            </a:pPr>
            <a:r>
              <a:rPr lang="en-IE" altLang="en-US" sz="3000" dirty="0"/>
              <a:t>3. Tie it into what they know already</a:t>
            </a:r>
          </a:p>
        </p:txBody>
      </p:sp>
    </p:spTree>
    <p:extLst>
      <p:ext uri="{BB962C8B-B14F-4D97-AF65-F5344CB8AC3E}">
        <p14:creationId xmlns:p14="http://schemas.microsoft.com/office/powerpoint/2010/main" val="38653137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lvl="1">
              <a:defRPr/>
            </a:pPr>
            <a:r>
              <a:rPr lang="en-IE" altLang="en-US" sz="3000" dirty="0"/>
              <a:t>3. Tie it into what they know already</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Something we covered in the last class</a:t>
            </a:r>
          </a:p>
          <a:p>
            <a:pPr eaLnBrk="1" hangingPunct="1">
              <a:defRPr/>
            </a:pPr>
            <a:r>
              <a:rPr lang="en-IE" altLang="en-US" sz="3000" dirty="0"/>
              <a:t>Something they covered in another module</a:t>
            </a:r>
          </a:p>
          <a:p>
            <a:pPr eaLnBrk="1" hangingPunct="1">
              <a:defRPr/>
            </a:pPr>
            <a:r>
              <a:rPr lang="en-IE" altLang="en-US" sz="3000" dirty="0"/>
              <a:t>Something they did in secondary school</a:t>
            </a:r>
          </a:p>
          <a:p>
            <a:pPr eaLnBrk="1" hangingPunct="1">
              <a:defRPr/>
            </a:pPr>
            <a:endParaRPr lang="en-IE" altLang="en-US" sz="3000" dirty="0"/>
          </a:p>
          <a:p>
            <a:pPr marL="0" indent="0">
              <a:buNone/>
              <a:defRPr/>
            </a:pPr>
            <a:endParaRPr lang="en-IE" altLang="en-US" sz="3000" dirty="0"/>
          </a:p>
        </p:txBody>
      </p:sp>
    </p:spTree>
    <p:extLst>
      <p:ext uri="{BB962C8B-B14F-4D97-AF65-F5344CB8AC3E}">
        <p14:creationId xmlns:p14="http://schemas.microsoft.com/office/powerpoint/2010/main" val="27104292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Middle</a:t>
            </a:r>
          </a:p>
          <a:p>
            <a:pPr lvl="1">
              <a:defRPr/>
            </a:pPr>
            <a:r>
              <a:rPr lang="en-IE" altLang="en-US" sz="2700" dirty="0"/>
              <a:t>4. Present an example and the information</a:t>
            </a:r>
          </a:p>
          <a:p>
            <a:pPr lvl="1">
              <a:defRPr/>
            </a:pPr>
            <a:r>
              <a:rPr lang="en-IE" altLang="en-US" sz="2700" dirty="0"/>
              <a:t>5. Provide help on understanding the material</a:t>
            </a:r>
          </a:p>
          <a:p>
            <a:pPr lvl="1">
              <a:defRPr/>
            </a:pPr>
            <a:r>
              <a:rPr lang="en-IE" altLang="en-US" sz="2700" dirty="0"/>
              <a:t>6. Ask them to do something to learn</a:t>
            </a:r>
          </a:p>
        </p:txBody>
      </p:sp>
    </p:spTree>
    <p:extLst>
      <p:ext uri="{BB962C8B-B14F-4D97-AF65-F5344CB8AC3E}">
        <p14:creationId xmlns:p14="http://schemas.microsoft.com/office/powerpoint/2010/main" val="17702009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err="1"/>
              <a:t>DesigN</a:t>
            </a:r>
            <a:endParaRPr lang="en-IE" dirty="0"/>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Middle</a:t>
            </a:r>
          </a:p>
          <a:p>
            <a:pPr lvl="1">
              <a:defRPr/>
            </a:pPr>
            <a:r>
              <a:rPr lang="en-IE" altLang="en-US" sz="2700" dirty="0"/>
              <a:t>4. Present an example and the information</a:t>
            </a:r>
          </a:p>
          <a:p>
            <a:pPr lvl="1">
              <a:defRPr/>
            </a:pPr>
            <a:r>
              <a:rPr lang="en-IE" altLang="en-US" sz="2700" dirty="0">
                <a:solidFill>
                  <a:schemeClr val="bg1">
                    <a:lumMod val="85000"/>
                  </a:schemeClr>
                </a:solidFill>
              </a:rPr>
              <a:t>5. Provide help on understanding the material</a:t>
            </a:r>
          </a:p>
          <a:p>
            <a:pPr lvl="1">
              <a:defRPr/>
            </a:pPr>
            <a:r>
              <a:rPr lang="en-IE" altLang="en-US" sz="2700" dirty="0">
                <a:solidFill>
                  <a:schemeClr val="bg1">
                    <a:lumMod val="85000"/>
                  </a:schemeClr>
                </a:solidFill>
              </a:rPr>
              <a:t>6. Ask them to do something to learn</a:t>
            </a:r>
          </a:p>
        </p:txBody>
      </p:sp>
    </p:spTree>
    <p:extLst>
      <p:ext uri="{BB962C8B-B14F-4D97-AF65-F5344CB8AC3E}">
        <p14:creationId xmlns:p14="http://schemas.microsoft.com/office/powerpoint/2010/main" val="33225327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38758" y="267470"/>
            <a:ext cx="7633742" cy="1119099"/>
          </a:xfrm>
        </p:spPr>
        <p:txBody>
          <a:bodyPr/>
          <a:lstStyle/>
          <a:p>
            <a:pPr lvl="1">
              <a:defRPr/>
            </a:pPr>
            <a:r>
              <a:rPr lang="en-IE" altLang="en-US" sz="3000" dirty="0"/>
              <a:t>4. Present an example and the information</a:t>
            </a:r>
          </a:p>
        </p:txBody>
      </p:sp>
      <p:sp>
        <p:nvSpPr>
          <p:cNvPr id="28674" name="Rectangle 3"/>
          <p:cNvSpPr>
            <a:spLocks noGrp="1" noChangeArrowheads="1"/>
          </p:cNvSpPr>
          <p:nvPr>
            <p:ph idx="1"/>
          </p:nvPr>
        </p:nvSpPr>
        <p:spPr>
          <a:xfrm>
            <a:off x="938758" y="1149440"/>
            <a:ext cx="7633742" cy="3709115"/>
          </a:xfrm>
        </p:spPr>
        <p:txBody>
          <a:bodyPr>
            <a:normAutofit fontScale="92500" lnSpcReduction="20000"/>
          </a:bodyPr>
          <a:lstStyle/>
          <a:p>
            <a:pPr eaLnBrk="1" hangingPunct="1">
              <a:defRPr/>
            </a:pPr>
            <a:r>
              <a:rPr lang="en-IE" altLang="en-US" sz="3000" dirty="0"/>
              <a:t>THE CONTENT</a:t>
            </a:r>
          </a:p>
          <a:p>
            <a:pPr lvl="1">
              <a:defRPr/>
            </a:pPr>
            <a:r>
              <a:rPr lang="en-IE" altLang="en-US" sz="2850" dirty="0"/>
              <a:t>Start with an example</a:t>
            </a:r>
          </a:p>
          <a:p>
            <a:pPr lvl="1">
              <a:defRPr/>
            </a:pPr>
            <a:r>
              <a:rPr lang="en-IE" altLang="en-US" sz="2850" dirty="0"/>
              <a:t>Present the information</a:t>
            </a:r>
          </a:p>
          <a:p>
            <a:pPr lvl="1">
              <a:defRPr/>
            </a:pPr>
            <a:r>
              <a:rPr lang="en-IE" altLang="en-US" sz="2850" dirty="0"/>
              <a:t>Include computer science specific notation</a:t>
            </a:r>
          </a:p>
          <a:p>
            <a:pPr lvl="1">
              <a:defRPr/>
            </a:pPr>
            <a:r>
              <a:rPr lang="en-IE" altLang="en-US" sz="2850" dirty="0"/>
              <a:t>Include computer science specific diagrams</a:t>
            </a:r>
          </a:p>
          <a:p>
            <a:pPr lvl="1">
              <a:defRPr/>
            </a:pPr>
            <a:r>
              <a:rPr lang="en-IE" altLang="en-US" sz="2850" dirty="0"/>
              <a:t>Explain the theory as well as the details</a:t>
            </a:r>
          </a:p>
        </p:txBody>
      </p:sp>
    </p:spTree>
    <p:extLst>
      <p:ext uri="{BB962C8B-B14F-4D97-AF65-F5344CB8AC3E}">
        <p14:creationId xmlns:p14="http://schemas.microsoft.com/office/powerpoint/2010/main" val="15272751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38758" y="267470"/>
            <a:ext cx="7633742" cy="1119099"/>
          </a:xfrm>
        </p:spPr>
        <p:txBody>
          <a:bodyPr/>
          <a:lstStyle/>
          <a:p>
            <a:pPr lvl="1">
              <a:defRPr/>
            </a:pPr>
            <a:r>
              <a:rPr lang="en-IE" altLang="en-US" sz="3000" dirty="0"/>
              <a:t>4. Present an example and the information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Find excellent online videos from great computer lecturers.</a:t>
            </a:r>
          </a:p>
          <a:p>
            <a:pPr eaLnBrk="1" hangingPunct="1">
              <a:defRPr/>
            </a:pPr>
            <a:endParaRPr lang="en-IE" altLang="en-US" sz="3000" dirty="0"/>
          </a:p>
          <a:p>
            <a:pPr eaLnBrk="1" hangingPunct="1">
              <a:defRPr/>
            </a:pPr>
            <a:endParaRPr lang="en-IE" altLang="en-US" sz="3000" dirty="0"/>
          </a:p>
          <a:p>
            <a:pPr eaLnBrk="1" hangingPunct="1">
              <a:defRPr/>
            </a:pPr>
            <a:endParaRPr lang="en-IE" altLang="en-US" sz="3000" dirty="0"/>
          </a:p>
        </p:txBody>
      </p:sp>
    </p:spTree>
    <p:extLst>
      <p:ext uri="{BB962C8B-B14F-4D97-AF65-F5344CB8AC3E}">
        <p14:creationId xmlns:p14="http://schemas.microsoft.com/office/powerpoint/2010/main" val="29608097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err="1"/>
              <a:t>DesigN</a:t>
            </a:r>
            <a:endParaRPr lang="en-IE" dirty="0"/>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Middle</a:t>
            </a:r>
          </a:p>
          <a:p>
            <a:pPr lvl="1">
              <a:defRPr/>
            </a:pPr>
            <a:r>
              <a:rPr lang="en-IE" altLang="en-US" sz="2700" dirty="0">
                <a:solidFill>
                  <a:schemeClr val="bg1">
                    <a:lumMod val="85000"/>
                  </a:schemeClr>
                </a:solidFill>
              </a:rPr>
              <a:t>4. Present an example and the information</a:t>
            </a:r>
          </a:p>
          <a:p>
            <a:pPr lvl="1">
              <a:defRPr/>
            </a:pPr>
            <a:r>
              <a:rPr lang="en-IE" altLang="en-US" sz="2700" dirty="0"/>
              <a:t>5. Provide help on understanding the material</a:t>
            </a:r>
          </a:p>
          <a:p>
            <a:pPr lvl="1">
              <a:defRPr/>
            </a:pPr>
            <a:r>
              <a:rPr lang="en-IE" altLang="en-US" sz="2700" dirty="0">
                <a:solidFill>
                  <a:schemeClr val="bg1">
                    <a:lumMod val="85000"/>
                  </a:schemeClr>
                </a:solidFill>
              </a:rPr>
              <a:t>6. Ask them to do something to learn</a:t>
            </a:r>
          </a:p>
        </p:txBody>
      </p:sp>
    </p:spTree>
    <p:extLst>
      <p:ext uri="{BB962C8B-B14F-4D97-AF65-F5344CB8AC3E}">
        <p14:creationId xmlns:p14="http://schemas.microsoft.com/office/powerpoint/2010/main" val="29616215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lvl="1">
              <a:defRPr/>
            </a:pPr>
            <a:r>
              <a:rPr lang="en-IE" altLang="en-US" sz="3000" dirty="0"/>
              <a:t>5. </a:t>
            </a:r>
            <a:r>
              <a:rPr lang="en-IE" altLang="en-US" sz="2700" dirty="0"/>
              <a:t>Provide help on understanding the material</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Links</a:t>
            </a:r>
          </a:p>
          <a:p>
            <a:pPr eaLnBrk="1" hangingPunct="1">
              <a:defRPr/>
            </a:pPr>
            <a:endParaRPr lang="en-IE" altLang="en-US" sz="3000" dirty="0"/>
          </a:p>
          <a:p>
            <a:pPr eaLnBrk="1" hangingPunct="1">
              <a:defRPr/>
            </a:pPr>
            <a:r>
              <a:rPr lang="en-IE" altLang="en-US" sz="3000" dirty="0"/>
              <a:t>Videos</a:t>
            </a:r>
          </a:p>
          <a:p>
            <a:pPr eaLnBrk="1" hangingPunct="1">
              <a:defRPr/>
            </a:pPr>
            <a:endParaRPr lang="en-IE" altLang="en-US" sz="3000" dirty="0"/>
          </a:p>
          <a:p>
            <a:pPr eaLnBrk="1" hangingPunct="1">
              <a:defRPr/>
            </a:pPr>
            <a:r>
              <a:rPr lang="en-IE" altLang="en-US" sz="3000" dirty="0"/>
              <a:t>See Sample Notes</a:t>
            </a:r>
          </a:p>
        </p:txBody>
      </p:sp>
    </p:spTree>
    <p:extLst>
      <p:ext uri="{BB962C8B-B14F-4D97-AF65-F5344CB8AC3E}">
        <p14:creationId xmlns:p14="http://schemas.microsoft.com/office/powerpoint/2010/main" val="196991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Design</a:t>
            </a:r>
            <a:r>
              <a:rPr lang="en-US" sz="2400" dirty="0"/>
              <a:t> stage we are exploring:</a:t>
            </a:r>
          </a:p>
          <a:p>
            <a:pPr lvl="1">
              <a:spcBef>
                <a:spcPts val="600"/>
              </a:spcBef>
            </a:pPr>
            <a:r>
              <a:rPr lang="en-US" sz="2000" dirty="0"/>
              <a:t>The content of the course</a:t>
            </a:r>
          </a:p>
          <a:p>
            <a:pPr lvl="2">
              <a:spcBef>
                <a:spcPts val="600"/>
              </a:spcBef>
            </a:pPr>
            <a:r>
              <a:rPr lang="en-US" sz="2000" dirty="0"/>
              <a:t>(Subject matter analysis)</a:t>
            </a:r>
          </a:p>
          <a:p>
            <a:pPr lvl="1">
              <a:spcBef>
                <a:spcPts val="600"/>
              </a:spcBef>
            </a:pPr>
            <a:r>
              <a:rPr lang="en-US" sz="2000" dirty="0"/>
              <a:t>The steps of instruction</a:t>
            </a:r>
          </a:p>
          <a:p>
            <a:pPr lvl="2">
              <a:spcBef>
                <a:spcPts val="600"/>
              </a:spcBef>
            </a:pPr>
            <a:r>
              <a:rPr lang="en-US" sz="2000" dirty="0"/>
              <a:t>(Lesson planning-writing objectives)</a:t>
            </a:r>
          </a:p>
          <a:p>
            <a:pPr lvl="1">
              <a:spcBef>
                <a:spcPts val="600"/>
              </a:spcBef>
            </a:pPr>
            <a:r>
              <a:rPr lang="en-US" sz="2000" dirty="0"/>
              <a:t>The type of media or presentation mode</a:t>
            </a:r>
          </a:p>
          <a:p>
            <a:pPr lvl="2">
              <a:spcBef>
                <a:spcPts val="600"/>
              </a:spcBef>
            </a:pPr>
            <a:r>
              <a:rPr lang="en-US" sz="2000" dirty="0"/>
              <a:t>(Media selection)</a:t>
            </a:r>
          </a:p>
        </p:txBody>
      </p:sp>
      <p:sp>
        <p:nvSpPr>
          <p:cNvPr id="8" name="Google Shape;379;p39">
            <a:extLst>
              <a:ext uri="{FF2B5EF4-FFF2-40B4-BE49-F238E27FC236}">
                <a16:creationId xmlns:a16="http://schemas.microsoft.com/office/drawing/2014/main" id="{D6917BFB-57BB-4E31-85A0-3F4FF843732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DD3801AA-D914-7F63-FE38-F7D79B3C1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7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Middle</a:t>
            </a:r>
          </a:p>
          <a:p>
            <a:pPr lvl="1">
              <a:defRPr/>
            </a:pPr>
            <a:r>
              <a:rPr lang="en-IE" altLang="en-US" sz="2700" dirty="0">
                <a:solidFill>
                  <a:schemeClr val="bg1">
                    <a:lumMod val="85000"/>
                  </a:schemeClr>
                </a:solidFill>
              </a:rPr>
              <a:t>4. Present an example and the information</a:t>
            </a:r>
          </a:p>
          <a:p>
            <a:pPr lvl="1">
              <a:defRPr/>
            </a:pPr>
            <a:r>
              <a:rPr lang="en-IE" altLang="en-US" sz="2700" dirty="0">
                <a:solidFill>
                  <a:schemeClr val="bg1">
                    <a:lumMod val="85000"/>
                  </a:schemeClr>
                </a:solidFill>
              </a:rPr>
              <a:t>5. Provide help on understanding the material</a:t>
            </a:r>
          </a:p>
          <a:p>
            <a:pPr lvl="1">
              <a:defRPr/>
            </a:pPr>
            <a:r>
              <a:rPr lang="en-IE" altLang="en-US" sz="2700" dirty="0"/>
              <a:t>6. Ask them to do something to learn</a:t>
            </a:r>
          </a:p>
        </p:txBody>
      </p:sp>
    </p:spTree>
    <p:extLst>
      <p:ext uri="{BB962C8B-B14F-4D97-AF65-F5344CB8AC3E}">
        <p14:creationId xmlns:p14="http://schemas.microsoft.com/office/powerpoint/2010/main" val="37550380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6. </a:t>
            </a:r>
            <a:r>
              <a:rPr lang="en-IE" altLang="en-US" sz="2700" dirty="0"/>
              <a:t>Ask them to do something to learn</a:t>
            </a:r>
            <a:br>
              <a:rPr lang="en-IE" altLang="en-US" sz="2700" dirty="0"/>
            </a:b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Active Learning</a:t>
            </a:r>
          </a:p>
          <a:p>
            <a:pPr lvl="1">
              <a:defRPr/>
            </a:pPr>
            <a:r>
              <a:rPr lang="en-IE" altLang="en-US" sz="2850" dirty="0"/>
              <a:t>Three things we’ve covered</a:t>
            </a:r>
          </a:p>
          <a:p>
            <a:pPr lvl="1">
              <a:defRPr/>
            </a:pPr>
            <a:r>
              <a:rPr lang="en-IE" altLang="en-US" sz="2850" dirty="0"/>
              <a:t>Write a one-minute essay</a:t>
            </a:r>
          </a:p>
          <a:p>
            <a:pPr lvl="1">
              <a:defRPr/>
            </a:pPr>
            <a:r>
              <a:rPr lang="en-IE" altLang="en-US" sz="2850" dirty="0"/>
              <a:t>Do a quiz</a:t>
            </a:r>
          </a:p>
          <a:p>
            <a:pPr lvl="1">
              <a:defRPr/>
            </a:pPr>
            <a:r>
              <a:rPr lang="en-IE" altLang="en-US" sz="2850" dirty="0"/>
              <a:t>Tweet or Google</a:t>
            </a:r>
          </a:p>
        </p:txBody>
      </p:sp>
    </p:spTree>
    <p:extLst>
      <p:ext uri="{BB962C8B-B14F-4D97-AF65-F5344CB8AC3E}">
        <p14:creationId xmlns:p14="http://schemas.microsoft.com/office/powerpoint/2010/main" val="41158087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End</a:t>
            </a:r>
          </a:p>
          <a:p>
            <a:pPr lvl="1">
              <a:defRPr/>
            </a:pPr>
            <a:r>
              <a:rPr lang="en-IE" altLang="en-US" sz="2700" dirty="0"/>
              <a:t>7. Give feedback and advice to the students</a:t>
            </a:r>
          </a:p>
          <a:p>
            <a:pPr lvl="1">
              <a:defRPr/>
            </a:pPr>
            <a:r>
              <a:rPr lang="en-IE" altLang="en-US" sz="2700" dirty="0"/>
              <a:t>8. Give they students a proper assessment</a:t>
            </a:r>
          </a:p>
          <a:p>
            <a:pPr lvl="1">
              <a:defRPr/>
            </a:pPr>
            <a:r>
              <a:rPr lang="en-IE" altLang="en-US" sz="2700" dirty="0"/>
              <a:t>9. Finish it off</a:t>
            </a:r>
          </a:p>
        </p:txBody>
      </p:sp>
    </p:spTree>
    <p:extLst>
      <p:ext uri="{BB962C8B-B14F-4D97-AF65-F5344CB8AC3E}">
        <p14:creationId xmlns:p14="http://schemas.microsoft.com/office/powerpoint/2010/main" val="23205347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End</a:t>
            </a:r>
          </a:p>
          <a:p>
            <a:pPr lvl="1">
              <a:defRPr/>
            </a:pPr>
            <a:r>
              <a:rPr lang="en-IE" altLang="en-US" sz="2700" dirty="0"/>
              <a:t>7. Give feedback and advice to the students</a:t>
            </a:r>
          </a:p>
          <a:p>
            <a:pPr lvl="1">
              <a:defRPr/>
            </a:pPr>
            <a:r>
              <a:rPr lang="en-IE" altLang="en-US" sz="2700" dirty="0">
                <a:solidFill>
                  <a:schemeClr val="bg1">
                    <a:lumMod val="85000"/>
                  </a:schemeClr>
                </a:solidFill>
              </a:rPr>
              <a:t>8. Give they students a proper assessment</a:t>
            </a:r>
          </a:p>
          <a:p>
            <a:pPr lvl="1">
              <a:defRPr/>
            </a:pPr>
            <a:r>
              <a:rPr lang="en-IE" altLang="en-US" sz="2700" dirty="0">
                <a:solidFill>
                  <a:schemeClr val="bg1">
                    <a:lumMod val="85000"/>
                  </a:schemeClr>
                </a:solidFill>
              </a:rPr>
              <a:t>9. Finish it off</a:t>
            </a:r>
          </a:p>
        </p:txBody>
      </p:sp>
    </p:spTree>
    <p:extLst>
      <p:ext uri="{BB962C8B-B14F-4D97-AF65-F5344CB8AC3E}">
        <p14:creationId xmlns:p14="http://schemas.microsoft.com/office/powerpoint/2010/main" val="7249974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777" y="894634"/>
            <a:ext cx="5225603" cy="175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5" name="Title 1"/>
          <p:cNvSpPr>
            <a:spLocks noGrp="1"/>
          </p:cNvSpPr>
          <p:nvPr>
            <p:ph type="title"/>
          </p:nvPr>
        </p:nvSpPr>
        <p:spPr/>
        <p:txBody>
          <a:bodyPr>
            <a:normAutofit fontScale="90000"/>
          </a:bodyPr>
          <a:lstStyle/>
          <a:p>
            <a:pPr lvl="1">
              <a:defRPr/>
            </a:pPr>
            <a:r>
              <a:rPr lang="en-IE" altLang="en-US" sz="3000" dirty="0"/>
              <a:t>7. </a:t>
            </a:r>
            <a:r>
              <a:rPr lang="en-IE" altLang="en-US" sz="2700" dirty="0"/>
              <a:t>Give feedback and advice to the students</a:t>
            </a:r>
            <a:br>
              <a:rPr lang="en-IE" altLang="en-US" sz="2700" dirty="0"/>
            </a:br>
            <a:br>
              <a:rPr lang="en-IE" altLang="en-US" sz="2700" dirty="0"/>
            </a:b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2850" dirty="0"/>
              <a:t>I like that you…</a:t>
            </a:r>
          </a:p>
          <a:p>
            <a:pPr eaLnBrk="1" hangingPunct="1">
              <a:defRPr/>
            </a:pPr>
            <a:r>
              <a:rPr lang="en-IE" altLang="en-US" sz="2850" dirty="0"/>
              <a:t>I would have liked if you…</a:t>
            </a:r>
          </a:p>
          <a:p>
            <a:pPr eaLnBrk="1" hangingPunct="1">
              <a:defRPr/>
            </a:pPr>
            <a:endParaRPr lang="en-IE" altLang="en-US" sz="28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08" y="2805632"/>
            <a:ext cx="1685925" cy="2178844"/>
          </a:xfrm>
          <a:prstGeom prst="rect">
            <a:avLst/>
          </a:prstGeom>
        </p:spPr>
      </p:pic>
      <p:sp>
        <p:nvSpPr>
          <p:cNvPr id="3" name="Rounded Rectangle 2"/>
          <p:cNvSpPr/>
          <p:nvPr/>
        </p:nvSpPr>
        <p:spPr>
          <a:xfrm>
            <a:off x="801710" y="1033529"/>
            <a:ext cx="5013102" cy="147785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Tree>
    <p:extLst>
      <p:ext uri="{BB962C8B-B14F-4D97-AF65-F5344CB8AC3E}">
        <p14:creationId xmlns:p14="http://schemas.microsoft.com/office/powerpoint/2010/main" val="37040405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End</a:t>
            </a:r>
          </a:p>
          <a:p>
            <a:pPr lvl="1">
              <a:defRPr/>
            </a:pPr>
            <a:r>
              <a:rPr lang="en-IE" altLang="en-US" sz="2700" dirty="0">
                <a:solidFill>
                  <a:schemeClr val="bg1">
                    <a:lumMod val="85000"/>
                  </a:schemeClr>
                </a:solidFill>
              </a:rPr>
              <a:t>7. Give feedback and advice to the students</a:t>
            </a:r>
          </a:p>
          <a:p>
            <a:pPr lvl="1">
              <a:defRPr/>
            </a:pPr>
            <a:r>
              <a:rPr lang="en-IE" altLang="en-US" sz="2700" dirty="0"/>
              <a:t>8. Give they students a proper assessment</a:t>
            </a:r>
          </a:p>
          <a:p>
            <a:pPr lvl="1">
              <a:defRPr/>
            </a:pPr>
            <a:r>
              <a:rPr lang="en-IE" altLang="en-US" sz="2700" dirty="0">
                <a:solidFill>
                  <a:schemeClr val="bg1">
                    <a:lumMod val="85000"/>
                  </a:schemeClr>
                </a:solidFill>
              </a:rPr>
              <a:t>9. Finish it off</a:t>
            </a:r>
          </a:p>
        </p:txBody>
      </p:sp>
    </p:spTree>
    <p:extLst>
      <p:ext uri="{BB962C8B-B14F-4D97-AF65-F5344CB8AC3E}">
        <p14:creationId xmlns:p14="http://schemas.microsoft.com/office/powerpoint/2010/main" val="672763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5453"/>
            <a:ext cx="4946633" cy="12075788"/>
          </a:xfrm>
          <a:prstGeom prst="rect">
            <a:avLst/>
          </a:prstGeom>
        </p:spPr>
      </p:pic>
    </p:spTree>
    <p:extLst>
      <p:ext uri="{BB962C8B-B14F-4D97-AF65-F5344CB8AC3E}">
        <p14:creationId xmlns:p14="http://schemas.microsoft.com/office/powerpoint/2010/main" val="25099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85185E-6 L 0.00174 -1.11782 " pathEditMode="relative" rAng="0" ptsTypes="AA">
                                      <p:cBhvr>
                                        <p:cTn id="6" dur="4000" fill="hold"/>
                                        <p:tgtEl>
                                          <p:spTgt spid="2"/>
                                        </p:tgtEl>
                                        <p:attrNameLst>
                                          <p:attrName>ppt_x</p:attrName>
                                          <p:attrName>ppt_y</p:attrName>
                                        </p:attrNameLst>
                                      </p:cBhvr>
                                      <p:rCtr x="87" y="-5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End</a:t>
            </a:r>
          </a:p>
          <a:p>
            <a:pPr lvl="1">
              <a:defRPr/>
            </a:pPr>
            <a:r>
              <a:rPr lang="en-IE" altLang="en-US" sz="2700" dirty="0">
                <a:solidFill>
                  <a:schemeClr val="bg1">
                    <a:lumMod val="85000"/>
                  </a:schemeClr>
                </a:solidFill>
              </a:rPr>
              <a:t>7. Give feedback and advice to the students</a:t>
            </a:r>
          </a:p>
          <a:p>
            <a:pPr lvl="1">
              <a:defRPr/>
            </a:pPr>
            <a:r>
              <a:rPr lang="en-IE" altLang="en-US" sz="2700" dirty="0">
                <a:solidFill>
                  <a:schemeClr val="bg1">
                    <a:lumMod val="85000"/>
                  </a:schemeClr>
                </a:solidFill>
              </a:rPr>
              <a:t>8. Give they students a proper assessment</a:t>
            </a:r>
          </a:p>
          <a:p>
            <a:pPr lvl="1">
              <a:defRPr/>
            </a:pPr>
            <a:r>
              <a:rPr lang="en-IE" altLang="en-US" sz="2700" dirty="0"/>
              <a:t>9. Finish it off</a:t>
            </a:r>
          </a:p>
        </p:txBody>
      </p:sp>
    </p:spTree>
    <p:extLst>
      <p:ext uri="{BB962C8B-B14F-4D97-AF65-F5344CB8AC3E}">
        <p14:creationId xmlns:p14="http://schemas.microsoft.com/office/powerpoint/2010/main" val="2998810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9. </a:t>
            </a:r>
            <a:r>
              <a:rPr lang="en-IE" altLang="en-US" sz="2700" dirty="0"/>
              <a:t>Finish it off</a:t>
            </a:r>
            <a:br>
              <a:rPr lang="en-IE" altLang="en-US" sz="2700" dirty="0"/>
            </a:b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2850" dirty="0"/>
              <a:t>Summarize what we did…</a:t>
            </a:r>
          </a:p>
          <a:p>
            <a:pPr eaLnBrk="1" hangingPunct="1">
              <a:defRPr/>
            </a:pPr>
            <a:r>
              <a:rPr lang="en-IE" altLang="en-US" sz="2850" dirty="0"/>
              <a:t>Give any final instructions…</a:t>
            </a:r>
          </a:p>
          <a:p>
            <a:pPr eaLnBrk="1" hangingPunct="1">
              <a:defRPr/>
            </a:pPr>
            <a:endParaRPr lang="en-IE" altLang="en-US" sz="2850" dirty="0"/>
          </a:p>
        </p:txBody>
      </p:sp>
    </p:spTree>
    <p:extLst>
      <p:ext uri="{BB962C8B-B14F-4D97-AF65-F5344CB8AC3E}">
        <p14:creationId xmlns:p14="http://schemas.microsoft.com/office/powerpoint/2010/main" val="24358178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3600" dirty="0"/>
              <a:t>Develop:</a:t>
            </a:r>
            <a:br>
              <a:rPr lang="en-IE" sz="3600" dirty="0"/>
            </a:br>
            <a:r>
              <a:rPr lang="en-IE" sz="3600" dirty="0"/>
              <a:t>Redesign</a:t>
            </a:r>
          </a:p>
        </p:txBody>
      </p:sp>
    </p:spTree>
    <p:extLst>
      <p:ext uri="{BB962C8B-B14F-4D97-AF65-F5344CB8AC3E}">
        <p14:creationId xmlns:p14="http://schemas.microsoft.com/office/powerpoint/2010/main" val="331888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Development</a:t>
            </a:r>
            <a:r>
              <a:rPr lang="en-US" sz="2400" dirty="0"/>
              <a:t> stage we are:</a:t>
            </a:r>
          </a:p>
          <a:p>
            <a:pPr lvl="1">
              <a:spcBef>
                <a:spcPts val="600"/>
              </a:spcBef>
            </a:pPr>
            <a:r>
              <a:rPr lang="en-US" sz="2000" dirty="0"/>
              <a:t>Generating lesson plans (this is different from the lesson planning done in the Design phase) and lesson materials.</a:t>
            </a:r>
          </a:p>
          <a:p>
            <a:pPr lvl="1">
              <a:spcBef>
                <a:spcPts val="600"/>
              </a:spcBef>
            </a:pPr>
            <a:r>
              <a:rPr lang="en-US" sz="2000" dirty="0"/>
              <a:t>Completing all media and materials for instruction, as well as completing all of the supporting documents.</a:t>
            </a:r>
          </a:p>
          <a:p>
            <a:pPr lvl="1">
              <a:spcBef>
                <a:spcPts val="600"/>
              </a:spcBef>
            </a:pPr>
            <a:r>
              <a:rPr lang="en-US" sz="2000" dirty="0"/>
              <a:t>The end-result is a course or workshop ready for delivery.</a:t>
            </a:r>
          </a:p>
        </p:txBody>
      </p:sp>
      <p:sp>
        <p:nvSpPr>
          <p:cNvPr id="8" name="Google Shape;379;p39">
            <a:extLst>
              <a:ext uri="{FF2B5EF4-FFF2-40B4-BE49-F238E27FC236}">
                <a16:creationId xmlns:a16="http://schemas.microsoft.com/office/drawing/2014/main" id="{67E1366D-D30F-4433-B2A4-94B211C3996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46D665-441F-9DAF-0659-C3248E73F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698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Rewrite lecture:</a:t>
            </a:r>
          </a:p>
          <a:p>
            <a:pPr lvl="1">
              <a:defRPr/>
            </a:pPr>
            <a:r>
              <a:rPr lang="en-IE" altLang="en-US" sz="2700" dirty="0"/>
              <a:t>Version 1, first complete version</a:t>
            </a:r>
          </a:p>
          <a:p>
            <a:pPr lvl="1">
              <a:defRPr/>
            </a:pPr>
            <a:endParaRPr lang="en-IE" altLang="en-US" sz="2700" dirty="0"/>
          </a:p>
          <a:p>
            <a:pPr lvl="1">
              <a:defRPr/>
            </a:pPr>
            <a:endParaRPr lang="en-IE" altLang="en-US" sz="2700" dirty="0"/>
          </a:p>
          <a:p>
            <a:pPr>
              <a:defRPr/>
            </a:pPr>
            <a:endParaRPr lang="en-IE" altLang="en-US" sz="2850" dirty="0"/>
          </a:p>
          <a:p>
            <a:pPr>
              <a:defRPr/>
            </a:pPr>
            <a:endParaRPr lang="en-IE" altLang="en-US" sz="2850" dirty="0"/>
          </a:p>
          <a:p>
            <a:pPr eaLnBrk="1" hangingPunct="1">
              <a:defRPr/>
            </a:pPr>
            <a:endParaRPr lang="en-IE" altLang="en-US" sz="2850" dirty="0"/>
          </a:p>
        </p:txBody>
      </p:sp>
    </p:spTree>
    <p:extLst>
      <p:ext uri="{BB962C8B-B14F-4D97-AF65-F5344CB8AC3E}">
        <p14:creationId xmlns:p14="http://schemas.microsoft.com/office/powerpoint/2010/main" val="1459298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Rewrite lecture:</a:t>
            </a:r>
          </a:p>
          <a:p>
            <a:pPr lvl="1">
              <a:defRPr/>
            </a:pPr>
            <a:r>
              <a:rPr lang="en-IE" altLang="en-US" sz="2700" dirty="0"/>
              <a:t>Version 1, first complete version</a:t>
            </a:r>
          </a:p>
          <a:p>
            <a:pPr lvl="1">
              <a:defRPr/>
            </a:pPr>
            <a:r>
              <a:rPr lang="en-IE" altLang="en-US" sz="2700" dirty="0"/>
              <a:t>Version 2, is there any part that can be taken out (and maybe developed into a separate lecture? Or just removed)</a:t>
            </a:r>
          </a:p>
          <a:p>
            <a:pPr lvl="1">
              <a:defRPr/>
            </a:pPr>
            <a:endParaRPr lang="en-IE" altLang="en-US" sz="2700" dirty="0"/>
          </a:p>
          <a:p>
            <a:pPr lvl="1">
              <a:defRPr/>
            </a:pPr>
            <a:endParaRPr lang="en-IE" altLang="en-US" sz="2700" dirty="0"/>
          </a:p>
          <a:p>
            <a:pPr>
              <a:defRPr/>
            </a:pPr>
            <a:endParaRPr lang="en-IE" altLang="en-US" sz="2850" dirty="0"/>
          </a:p>
          <a:p>
            <a:pPr>
              <a:defRPr/>
            </a:pPr>
            <a:endParaRPr lang="en-IE" altLang="en-US" sz="2850" dirty="0"/>
          </a:p>
          <a:p>
            <a:pPr eaLnBrk="1" hangingPunct="1">
              <a:defRPr/>
            </a:pPr>
            <a:endParaRPr lang="en-IE" altLang="en-US" sz="2850" dirty="0"/>
          </a:p>
        </p:txBody>
      </p:sp>
    </p:spTree>
    <p:extLst>
      <p:ext uri="{BB962C8B-B14F-4D97-AF65-F5344CB8AC3E}">
        <p14:creationId xmlns:p14="http://schemas.microsoft.com/office/powerpoint/2010/main" val="20237376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fontScale="92500" lnSpcReduction="10000"/>
          </a:bodyPr>
          <a:lstStyle/>
          <a:p>
            <a:pPr>
              <a:defRPr/>
            </a:pPr>
            <a:r>
              <a:rPr lang="en-IE" altLang="en-US" sz="2850" dirty="0"/>
              <a:t>Rewrite lecture:</a:t>
            </a:r>
          </a:p>
          <a:p>
            <a:pPr lvl="1">
              <a:defRPr/>
            </a:pPr>
            <a:r>
              <a:rPr lang="en-IE" altLang="en-US" sz="2700" dirty="0"/>
              <a:t>Version 1, first complete version</a:t>
            </a:r>
          </a:p>
          <a:p>
            <a:pPr lvl="1">
              <a:defRPr/>
            </a:pPr>
            <a:r>
              <a:rPr lang="en-IE" altLang="en-US" sz="2700" dirty="0"/>
              <a:t>Version 2, is there any part that can be taken out (and maybe developed into a separate lecture? Or just removed)</a:t>
            </a:r>
          </a:p>
          <a:p>
            <a:pPr lvl="1">
              <a:defRPr/>
            </a:pPr>
            <a:r>
              <a:rPr lang="en-IE" altLang="en-US" sz="2700" dirty="0"/>
              <a:t>Version 3, bring balance to all sections (harmony)</a:t>
            </a:r>
          </a:p>
          <a:p>
            <a:pPr lvl="1">
              <a:defRPr/>
            </a:pPr>
            <a:endParaRPr lang="en-IE" altLang="en-US" sz="2700" dirty="0"/>
          </a:p>
          <a:p>
            <a:pPr lvl="1">
              <a:defRPr/>
            </a:pPr>
            <a:endParaRPr lang="en-IE" altLang="en-US" sz="2700" dirty="0"/>
          </a:p>
          <a:p>
            <a:pPr>
              <a:defRPr/>
            </a:pPr>
            <a:endParaRPr lang="en-IE" altLang="en-US" sz="2850" dirty="0"/>
          </a:p>
          <a:p>
            <a:pPr>
              <a:defRPr/>
            </a:pPr>
            <a:endParaRPr lang="en-IE" altLang="en-US" sz="2850" dirty="0"/>
          </a:p>
          <a:p>
            <a:pPr eaLnBrk="1" hangingPunct="1">
              <a:defRPr/>
            </a:pPr>
            <a:endParaRPr lang="en-IE" altLang="en-US" sz="2850" dirty="0"/>
          </a:p>
        </p:txBody>
      </p:sp>
    </p:spTree>
    <p:extLst>
      <p:ext uri="{BB962C8B-B14F-4D97-AF65-F5344CB8AC3E}">
        <p14:creationId xmlns:p14="http://schemas.microsoft.com/office/powerpoint/2010/main" val="29289535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fontScale="85000" lnSpcReduction="10000"/>
          </a:bodyPr>
          <a:lstStyle/>
          <a:p>
            <a:pPr>
              <a:defRPr/>
            </a:pPr>
            <a:r>
              <a:rPr lang="en-IE" altLang="en-US" sz="2850" dirty="0"/>
              <a:t>Rewrite lecture:</a:t>
            </a:r>
          </a:p>
          <a:p>
            <a:pPr lvl="1">
              <a:defRPr/>
            </a:pPr>
            <a:r>
              <a:rPr lang="en-IE" altLang="en-US" sz="2700" dirty="0"/>
              <a:t>Version 1, first complete version</a:t>
            </a:r>
          </a:p>
          <a:p>
            <a:pPr lvl="1">
              <a:defRPr/>
            </a:pPr>
            <a:r>
              <a:rPr lang="en-IE" altLang="en-US" sz="2700" dirty="0"/>
              <a:t>Version 2, is there any part that can be taken out (and maybe developed into a separate lecture? Or just removed)</a:t>
            </a:r>
          </a:p>
          <a:p>
            <a:pPr lvl="1">
              <a:defRPr/>
            </a:pPr>
            <a:r>
              <a:rPr lang="en-IE" altLang="en-US" sz="2700" dirty="0"/>
              <a:t>Version 3, bring balance to all sections (harmony)</a:t>
            </a:r>
          </a:p>
          <a:p>
            <a:pPr lvl="1">
              <a:defRPr/>
            </a:pPr>
            <a:r>
              <a:rPr lang="en-IE" altLang="en-US" sz="2700" dirty="0"/>
              <a:t>Version 4, add in some jokes</a:t>
            </a:r>
          </a:p>
          <a:p>
            <a:pPr lvl="1">
              <a:defRPr/>
            </a:pPr>
            <a:endParaRPr lang="en-IE" altLang="en-US" sz="2700" dirty="0"/>
          </a:p>
          <a:p>
            <a:pPr lvl="1">
              <a:defRPr/>
            </a:pPr>
            <a:endParaRPr lang="en-IE" altLang="en-US" sz="2700" dirty="0"/>
          </a:p>
          <a:p>
            <a:pPr>
              <a:defRPr/>
            </a:pPr>
            <a:endParaRPr lang="en-IE" altLang="en-US" sz="2850" dirty="0"/>
          </a:p>
          <a:p>
            <a:pPr>
              <a:defRPr/>
            </a:pPr>
            <a:endParaRPr lang="en-IE" altLang="en-US" sz="2850" dirty="0"/>
          </a:p>
          <a:p>
            <a:pPr eaLnBrk="1" hangingPunct="1">
              <a:defRPr/>
            </a:pPr>
            <a:endParaRPr lang="en-IE" altLang="en-US" sz="2850" dirty="0"/>
          </a:p>
        </p:txBody>
      </p:sp>
    </p:spTree>
    <p:extLst>
      <p:ext uri="{BB962C8B-B14F-4D97-AF65-F5344CB8AC3E}">
        <p14:creationId xmlns:p14="http://schemas.microsoft.com/office/powerpoint/2010/main" val="36107936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Simplify the language</a:t>
            </a:r>
          </a:p>
          <a:p>
            <a:pPr>
              <a:defRPr/>
            </a:pPr>
            <a:endParaRPr lang="en-IE" altLang="en-US" sz="2850" dirty="0"/>
          </a:p>
          <a:p>
            <a:pPr>
              <a:defRPr/>
            </a:pPr>
            <a:endParaRPr lang="en-IE" altLang="en-US" sz="2850" dirty="0"/>
          </a:p>
          <a:p>
            <a:pPr eaLnBrk="1" hangingPunct="1">
              <a:defRPr/>
            </a:pPr>
            <a:endParaRPr lang="en-IE" altLang="en-US" sz="2850" dirty="0"/>
          </a:p>
        </p:txBody>
      </p:sp>
      <p:sp>
        <p:nvSpPr>
          <p:cNvPr id="3" name="Oval 2"/>
          <p:cNvSpPr/>
          <p:nvPr/>
        </p:nvSpPr>
        <p:spPr>
          <a:xfrm>
            <a:off x="1854559" y="1968293"/>
            <a:ext cx="2578995" cy="2327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50" dirty="0"/>
              <a:t>Prepare</a:t>
            </a:r>
          </a:p>
          <a:p>
            <a:pPr algn="ctr"/>
            <a:r>
              <a:rPr lang="en-IE" sz="2850" dirty="0"/>
              <a:t>Develop</a:t>
            </a:r>
          </a:p>
          <a:p>
            <a:pPr algn="ctr"/>
            <a:r>
              <a:rPr lang="en-IE" sz="2850" dirty="0"/>
              <a:t>Reflect</a:t>
            </a:r>
          </a:p>
        </p:txBody>
      </p:sp>
    </p:spTree>
    <p:extLst>
      <p:ext uri="{BB962C8B-B14F-4D97-AF65-F5344CB8AC3E}">
        <p14:creationId xmlns:p14="http://schemas.microsoft.com/office/powerpoint/2010/main" val="2350576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Simplify the language</a:t>
            </a:r>
          </a:p>
          <a:p>
            <a:pPr>
              <a:defRPr/>
            </a:pPr>
            <a:endParaRPr lang="en-IE" altLang="en-US" sz="2850" dirty="0"/>
          </a:p>
          <a:p>
            <a:pPr>
              <a:defRPr/>
            </a:pPr>
            <a:endParaRPr lang="en-IE" altLang="en-US" sz="2850" dirty="0"/>
          </a:p>
          <a:p>
            <a:pPr eaLnBrk="1" hangingPunct="1">
              <a:defRPr/>
            </a:pPr>
            <a:endParaRPr lang="en-IE" altLang="en-US" sz="2850" dirty="0"/>
          </a:p>
        </p:txBody>
      </p:sp>
      <p:sp>
        <p:nvSpPr>
          <p:cNvPr id="6" name="Oval 5"/>
          <p:cNvSpPr/>
          <p:nvPr/>
        </p:nvSpPr>
        <p:spPr>
          <a:xfrm>
            <a:off x="3986011" y="1840069"/>
            <a:ext cx="3118298" cy="23278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50" dirty="0"/>
              <a:t>Preparation</a:t>
            </a:r>
          </a:p>
          <a:p>
            <a:pPr algn="ctr"/>
            <a:r>
              <a:rPr lang="en-IE" sz="2850" dirty="0"/>
              <a:t>Development</a:t>
            </a:r>
          </a:p>
          <a:p>
            <a:pPr algn="ctr"/>
            <a:r>
              <a:rPr lang="en-IE" sz="2850" dirty="0"/>
              <a:t>Reflection</a:t>
            </a:r>
          </a:p>
        </p:txBody>
      </p:sp>
      <p:sp>
        <p:nvSpPr>
          <p:cNvPr id="7" name="Oval 6"/>
          <p:cNvSpPr/>
          <p:nvPr/>
        </p:nvSpPr>
        <p:spPr>
          <a:xfrm>
            <a:off x="1854559" y="1968293"/>
            <a:ext cx="2578995" cy="2327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50" dirty="0"/>
              <a:t>Prepare</a:t>
            </a:r>
          </a:p>
          <a:p>
            <a:pPr algn="ctr"/>
            <a:r>
              <a:rPr lang="en-IE" sz="2850" dirty="0"/>
              <a:t>Develop</a:t>
            </a:r>
          </a:p>
          <a:p>
            <a:pPr algn="ctr"/>
            <a:r>
              <a:rPr lang="en-IE" sz="2850" dirty="0"/>
              <a:t>Reflect</a:t>
            </a:r>
          </a:p>
        </p:txBody>
      </p:sp>
    </p:spTree>
    <p:extLst>
      <p:ext uri="{BB962C8B-B14F-4D97-AF65-F5344CB8AC3E}">
        <p14:creationId xmlns:p14="http://schemas.microsoft.com/office/powerpoint/2010/main" val="10490993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Rehearsal, rehearsal, rehearsal, </a:t>
            </a:r>
          </a:p>
          <a:p>
            <a:pPr>
              <a:defRPr/>
            </a:pPr>
            <a:endParaRPr lang="en-IE" altLang="en-US" sz="2850" dirty="0"/>
          </a:p>
          <a:p>
            <a:pPr eaLnBrk="1" hangingPunct="1">
              <a:defRPr/>
            </a:pPr>
            <a:endParaRPr lang="en-IE" altLang="en-US" sz="2850" dirty="0"/>
          </a:p>
        </p:txBody>
      </p:sp>
    </p:spTree>
    <p:extLst>
      <p:ext uri="{BB962C8B-B14F-4D97-AF65-F5344CB8AC3E}">
        <p14:creationId xmlns:p14="http://schemas.microsoft.com/office/powerpoint/2010/main" val="15234280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Rehearsal, rehearsal, rehearsal, </a:t>
            </a:r>
          </a:p>
          <a:p>
            <a:pPr>
              <a:defRPr/>
            </a:pPr>
            <a:endParaRPr lang="en-IE" altLang="en-US" sz="2850" dirty="0"/>
          </a:p>
          <a:p>
            <a:pPr eaLnBrk="1" hangingPunct="1">
              <a:defRPr/>
            </a:pPr>
            <a:endParaRPr lang="en-IE" altLang="en-US" sz="28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27" y="1940128"/>
            <a:ext cx="3117709" cy="2583246"/>
          </a:xfrm>
          <a:prstGeom prst="rect">
            <a:avLst/>
          </a:prstGeom>
        </p:spPr>
      </p:pic>
    </p:spTree>
    <p:extLst>
      <p:ext uri="{BB962C8B-B14F-4D97-AF65-F5344CB8AC3E}">
        <p14:creationId xmlns:p14="http://schemas.microsoft.com/office/powerpoint/2010/main" val="779486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defRPr/>
            </a:pPr>
            <a:r>
              <a:rPr lang="en-IE" altLang="en-US" sz="3000" dirty="0"/>
              <a:t>Redesign</a:t>
            </a:r>
            <a:endParaRPr lang="en-IE" altLang="en-US" sz="2700" dirty="0"/>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Rehearsal, rehearsal, rehearsal, </a:t>
            </a:r>
          </a:p>
          <a:p>
            <a:pPr>
              <a:defRPr/>
            </a:pPr>
            <a:endParaRPr lang="en-IE" altLang="en-US" sz="2850" dirty="0"/>
          </a:p>
          <a:p>
            <a:pPr eaLnBrk="1" hangingPunct="1">
              <a:defRPr/>
            </a:pPr>
            <a:endParaRPr lang="en-IE" altLang="en-US" sz="28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27" y="1940128"/>
            <a:ext cx="3117709" cy="2583246"/>
          </a:xfrm>
          <a:prstGeom prst="rect">
            <a:avLst/>
          </a:prstGeom>
        </p:spPr>
      </p:pic>
      <p:sp>
        <p:nvSpPr>
          <p:cNvPr id="6" name="Rectangle 5"/>
          <p:cNvSpPr/>
          <p:nvPr/>
        </p:nvSpPr>
        <p:spPr>
          <a:xfrm>
            <a:off x="2125390" y="3438461"/>
            <a:ext cx="2125014" cy="1084912"/>
          </a:xfrm>
          <a:prstGeom prst="rect">
            <a:avLst/>
          </a:prstGeom>
          <a:noFill/>
        </p:spPr>
        <p:txBody>
          <a:bodyPr wrap="squar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Tiny</a:t>
            </a:r>
          </a:p>
        </p:txBody>
      </p:sp>
    </p:spTree>
    <p:extLst>
      <p:ext uri="{BB962C8B-B14F-4D97-AF65-F5344CB8AC3E}">
        <p14:creationId xmlns:p14="http://schemas.microsoft.com/office/powerpoint/2010/main" val="3706727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7200" dirty="0"/>
              <a:t> Reflect</a:t>
            </a:r>
          </a:p>
        </p:txBody>
      </p:sp>
    </p:spTree>
    <p:extLst>
      <p:ext uri="{BB962C8B-B14F-4D97-AF65-F5344CB8AC3E}">
        <p14:creationId xmlns:p14="http://schemas.microsoft.com/office/powerpoint/2010/main" val="162844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Implementation</a:t>
            </a:r>
            <a:r>
              <a:rPr lang="en-US" sz="2400" dirty="0"/>
              <a:t> stage we are:</a:t>
            </a:r>
          </a:p>
          <a:p>
            <a:pPr lvl="1">
              <a:spcBef>
                <a:spcPts val="600"/>
              </a:spcBef>
            </a:pPr>
            <a:r>
              <a:rPr lang="en-US" sz="2000" dirty="0"/>
              <a:t>Delivering of the instruction.</a:t>
            </a:r>
          </a:p>
          <a:p>
            <a:pPr lvl="1">
              <a:spcBef>
                <a:spcPts val="600"/>
              </a:spcBef>
            </a:pPr>
            <a:r>
              <a:rPr lang="en-US" sz="2000" dirty="0"/>
              <a:t>Aiming for effective and efficient delivery of instruction.</a:t>
            </a:r>
          </a:p>
          <a:p>
            <a:pPr lvl="1">
              <a:spcBef>
                <a:spcPts val="600"/>
              </a:spcBef>
            </a:pPr>
            <a:r>
              <a:rPr lang="en-US" sz="2000" dirty="0"/>
              <a:t>Promoting students’ understanding of materials and objectives, as well as ensuring a transfer of knowledge.</a:t>
            </a:r>
          </a:p>
        </p:txBody>
      </p:sp>
      <p:sp>
        <p:nvSpPr>
          <p:cNvPr id="8" name="Google Shape;379;p39">
            <a:extLst>
              <a:ext uri="{FF2B5EF4-FFF2-40B4-BE49-F238E27FC236}">
                <a16:creationId xmlns:a16="http://schemas.microsoft.com/office/drawing/2014/main" id="{CC6D2F7D-FF9F-4EC9-967A-3E0A69FB11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788C0DA-4672-5D01-EDB8-85C2BF2EF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42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Reflect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421" y="1075888"/>
            <a:ext cx="4656416" cy="3745829"/>
          </a:xfrm>
          <a:prstGeom prst="rect">
            <a:avLst/>
          </a:prstGeom>
        </p:spPr>
      </p:pic>
    </p:spTree>
    <p:extLst>
      <p:ext uri="{BB962C8B-B14F-4D97-AF65-F5344CB8AC3E}">
        <p14:creationId xmlns:p14="http://schemas.microsoft.com/office/powerpoint/2010/main" val="17265410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Open Education</a:t>
            </a:r>
          </a:p>
        </p:txBody>
      </p:sp>
      <p:sp>
        <p:nvSpPr>
          <p:cNvPr id="27650" name="Rectangle 3"/>
          <p:cNvSpPr>
            <a:spLocks noGrp="1" noChangeArrowheads="1"/>
          </p:cNvSpPr>
          <p:nvPr>
            <p:ph idx="1"/>
          </p:nvPr>
        </p:nvSpPr>
        <p:spPr/>
        <p:txBody>
          <a:bodyPr>
            <a:normAutofit/>
          </a:bodyPr>
          <a:lstStyle/>
          <a:p>
            <a:pPr eaLnBrk="1" hangingPunct="1"/>
            <a:r>
              <a:rPr lang="en-IE" altLang="en-US" sz="2400" dirty="0"/>
              <a:t>Full-package courses (1 of 2)</a:t>
            </a:r>
          </a:p>
          <a:p>
            <a:pPr lvl="3" eaLnBrk="1" hangingPunct="1"/>
            <a:r>
              <a:rPr lang="en-IE" altLang="en-US" sz="1800" b="1" dirty="0"/>
              <a:t>Connexions</a:t>
            </a:r>
            <a:r>
              <a:rPr lang="en-IE" altLang="en-US" sz="1800" dirty="0"/>
              <a:t> http://cnx.org/</a:t>
            </a:r>
          </a:p>
          <a:p>
            <a:pPr lvl="3" eaLnBrk="1" hangingPunct="1"/>
            <a:r>
              <a:rPr lang="en-IE" altLang="en-US" sz="1800" b="1" dirty="0"/>
              <a:t>MIT </a:t>
            </a:r>
            <a:r>
              <a:rPr lang="en-IE" altLang="en-US" sz="1800" b="1" dirty="0" err="1"/>
              <a:t>OpenCourseWare</a:t>
            </a:r>
            <a:r>
              <a:rPr lang="en-IE" altLang="en-US" sz="1800" dirty="0"/>
              <a:t> http://ocw.mit.edu/index.htm</a:t>
            </a:r>
          </a:p>
          <a:p>
            <a:pPr lvl="3" eaLnBrk="1" hangingPunct="1"/>
            <a:r>
              <a:rPr lang="en-IE" altLang="en-US" sz="1800" b="1" dirty="0" err="1"/>
              <a:t>MITx</a:t>
            </a:r>
            <a:r>
              <a:rPr lang="en-IE" altLang="en-US" sz="1800" b="1" dirty="0"/>
              <a:t> </a:t>
            </a:r>
            <a:r>
              <a:rPr lang="en-IE" altLang="en-US" sz="1800" dirty="0"/>
              <a:t>http://mitx.mit.edu/</a:t>
            </a:r>
          </a:p>
          <a:p>
            <a:pPr lvl="3" eaLnBrk="1" hangingPunct="1"/>
            <a:r>
              <a:rPr lang="en-IE" altLang="en-US" sz="1800" b="1" dirty="0"/>
              <a:t>Open Course Library</a:t>
            </a:r>
            <a:r>
              <a:rPr lang="en-IE" altLang="en-US" sz="1800" dirty="0"/>
              <a:t> http://opencourselibrary.org/</a:t>
            </a:r>
          </a:p>
        </p:txBody>
      </p:sp>
    </p:spTree>
    <p:extLst>
      <p:ext uri="{BB962C8B-B14F-4D97-AF65-F5344CB8AC3E}">
        <p14:creationId xmlns:p14="http://schemas.microsoft.com/office/powerpoint/2010/main" val="41823489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Open Education</a:t>
            </a:r>
          </a:p>
        </p:txBody>
      </p:sp>
      <p:sp>
        <p:nvSpPr>
          <p:cNvPr id="27650" name="Rectangle 3"/>
          <p:cNvSpPr>
            <a:spLocks noGrp="1" noChangeArrowheads="1"/>
          </p:cNvSpPr>
          <p:nvPr>
            <p:ph idx="1"/>
          </p:nvPr>
        </p:nvSpPr>
        <p:spPr/>
        <p:txBody>
          <a:bodyPr>
            <a:normAutofit/>
          </a:bodyPr>
          <a:lstStyle/>
          <a:p>
            <a:pPr eaLnBrk="1" hangingPunct="1"/>
            <a:r>
              <a:rPr lang="en-IE" altLang="en-US" sz="2400" dirty="0"/>
              <a:t>Full-package courses (2 of 2)</a:t>
            </a:r>
          </a:p>
          <a:p>
            <a:pPr lvl="3" eaLnBrk="1" hangingPunct="1"/>
            <a:r>
              <a:rPr lang="en-IE" altLang="en-US" sz="1800" b="1" dirty="0"/>
              <a:t>Saylor Foundation</a:t>
            </a:r>
            <a:r>
              <a:rPr lang="en-IE" altLang="en-US" sz="1800" dirty="0"/>
              <a:t> http://www.saylor.org/</a:t>
            </a:r>
          </a:p>
          <a:p>
            <a:pPr lvl="3" eaLnBrk="1" hangingPunct="1"/>
            <a:r>
              <a:rPr lang="en-IE" altLang="en-US" sz="1800" b="1" dirty="0"/>
              <a:t>Coursera</a:t>
            </a:r>
            <a:r>
              <a:rPr lang="en-IE" altLang="en-US" sz="1800" dirty="0"/>
              <a:t> https://www.coursera.org/</a:t>
            </a:r>
          </a:p>
          <a:p>
            <a:pPr lvl="3" eaLnBrk="1" hangingPunct="1"/>
            <a:r>
              <a:rPr lang="en-IE" altLang="en-US" sz="1800" b="1" dirty="0" err="1"/>
              <a:t>FutureLearn</a:t>
            </a:r>
            <a:r>
              <a:rPr lang="en-IE" altLang="en-US" sz="1800" dirty="0"/>
              <a:t> https://www.futurelearn.com/</a:t>
            </a:r>
          </a:p>
          <a:p>
            <a:pPr lvl="3"/>
            <a:r>
              <a:rPr lang="en-IE" altLang="en-US" sz="1800" b="1" dirty="0" err="1"/>
              <a:t>Udacity</a:t>
            </a:r>
            <a:r>
              <a:rPr lang="en-IE" altLang="en-US" sz="1800" dirty="0"/>
              <a:t> https://www.udacity.com/courses/all</a:t>
            </a:r>
          </a:p>
        </p:txBody>
      </p:sp>
    </p:spTree>
    <p:extLst>
      <p:ext uri="{BB962C8B-B14F-4D97-AF65-F5344CB8AC3E}">
        <p14:creationId xmlns:p14="http://schemas.microsoft.com/office/powerpoint/2010/main" val="14374118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Open Education</a:t>
            </a:r>
          </a:p>
        </p:txBody>
      </p:sp>
      <p:sp>
        <p:nvSpPr>
          <p:cNvPr id="27650" name="Rectangle 3"/>
          <p:cNvSpPr>
            <a:spLocks noGrp="1" noChangeArrowheads="1"/>
          </p:cNvSpPr>
          <p:nvPr>
            <p:ph idx="1"/>
          </p:nvPr>
        </p:nvSpPr>
        <p:spPr/>
        <p:txBody>
          <a:bodyPr>
            <a:normAutofit/>
          </a:bodyPr>
          <a:lstStyle/>
          <a:p>
            <a:pPr eaLnBrk="1" hangingPunct="1"/>
            <a:r>
              <a:rPr lang="en-IE" altLang="en-US" sz="2400" dirty="0"/>
              <a:t>Video</a:t>
            </a:r>
          </a:p>
          <a:p>
            <a:pPr lvl="3" eaLnBrk="1" hangingPunct="1"/>
            <a:r>
              <a:rPr lang="en-IE" altLang="en-US" sz="1800" b="1" dirty="0"/>
              <a:t>Academic Earth</a:t>
            </a:r>
            <a:r>
              <a:rPr lang="en-IE" altLang="en-US" sz="1800" dirty="0"/>
              <a:t> http://academicearth.org/</a:t>
            </a:r>
          </a:p>
          <a:p>
            <a:pPr lvl="3" eaLnBrk="1" hangingPunct="1"/>
            <a:r>
              <a:rPr lang="en-IE" altLang="en-US" sz="1800" b="1" dirty="0"/>
              <a:t>Khan Academy</a:t>
            </a:r>
            <a:r>
              <a:rPr lang="en-IE" altLang="en-US" sz="1800" dirty="0"/>
              <a:t> http://www.khanacademy.org/</a:t>
            </a:r>
          </a:p>
          <a:p>
            <a:pPr lvl="3" eaLnBrk="1" hangingPunct="1"/>
            <a:r>
              <a:rPr lang="en-IE" altLang="en-US" sz="1800" b="1" dirty="0"/>
              <a:t>YouTube</a:t>
            </a:r>
            <a:r>
              <a:rPr lang="en-IE" altLang="en-US" sz="1800" dirty="0"/>
              <a:t> http://www.youtube.com</a:t>
            </a:r>
          </a:p>
        </p:txBody>
      </p:sp>
    </p:spTree>
    <p:extLst>
      <p:ext uri="{BB962C8B-B14F-4D97-AF65-F5344CB8AC3E}">
        <p14:creationId xmlns:p14="http://schemas.microsoft.com/office/powerpoint/2010/main" val="15843713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Open Education</a:t>
            </a:r>
          </a:p>
        </p:txBody>
      </p:sp>
      <p:sp>
        <p:nvSpPr>
          <p:cNvPr id="28674" name="Rectangle 3"/>
          <p:cNvSpPr>
            <a:spLocks noGrp="1" noChangeArrowheads="1"/>
          </p:cNvSpPr>
          <p:nvPr>
            <p:ph idx="1"/>
          </p:nvPr>
        </p:nvSpPr>
        <p:spPr/>
        <p:txBody>
          <a:bodyPr/>
          <a:lstStyle/>
          <a:p>
            <a:pPr eaLnBrk="1" hangingPunct="1">
              <a:defRPr/>
            </a:pPr>
            <a:r>
              <a:rPr lang="en-IE" altLang="en-US" sz="2400" dirty="0"/>
              <a:t>Repositories</a:t>
            </a:r>
          </a:p>
          <a:p>
            <a:pPr lvl="3" eaLnBrk="1" hangingPunct="1">
              <a:defRPr/>
            </a:pPr>
            <a:r>
              <a:rPr lang="en-IE" altLang="en-US" sz="1800" b="1" dirty="0"/>
              <a:t>Merlot</a:t>
            </a:r>
            <a:r>
              <a:rPr lang="en-IE" altLang="en-US" sz="1800" dirty="0"/>
              <a:t> http://www.merlot.org/</a:t>
            </a:r>
          </a:p>
          <a:p>
            <a:pPr lvl="3" eaLnBrk="1" hangingPunct="1">
              <a:defRPr/>
            </a:pPr>
            <a:r>
              <a:rPr lang="en-IE" altLang="en-US" sz="1800" b="1" dirty="0"/>
              <a:t>OER Commons</a:t>
            </a:r>
            <a:r>
              <a:rPr lang="en-IE" altLang="en-US" sz="1800" dirty="0"/>
              <a:t> http://www.oercommons.org/</a:t>
            </a:r>
          </a:p>
          <a:p>
            <a:pPr lvl="3" eaLnBrk="1" hangingPunct="1">
              <a:defRPr/>
            </a:pPr>
            <a:r>
              <a:rPr lang="en-IE" altLang="en-US" sz="1800" b="1" dirty="0"/>
              <a:t>National Repository of Online Courses (NROC) </a:t>
            </a:r>
          </a:p>
          <a:p>
            <a:pPr lvl="4">
              <a:defRPr/>
            </a:pPr>
            <a:r>
              <a:rPr lang="en-IE" altLang="en-US" sz="1800" dirty="0"/>
              <a:t>http://www.montereyinstitute.org/nroc/nrocdemos.html</a:t>
            </a:r>
          </a:p>
          <a:p>
            <a:pPr lvl="3" eaLnBrk="1" hangingPunct="1">
              <a:defRPr/>
            </a:pPr>
            <a:r>
              <a:rPr lang="en-IE" altLang="en-US" sz="1800" b="1" dirty="0" err="1"/>
              <a:t>iTunesU</a:t>
            </a:r>
            <a:r>
              <a:rPr lang="en-IE" altLang="en-US" sz="1800" dirty="0"/>
              <a:t> http://www.apple.com/education/itunes-u</a:t>
            </a:r>
          </a:p>
        </p:txBody>
      </p:sp>
    </p:spTree>
    <p:extLst>
      <p:ext uri="{BB962C8B-B14F-4D97-AF65-F5344CB8AC3E}">
        <p14:creationId xmlns:p14="http://schemas.microsoft.com/office/powerpoint/2010/main" val="20648530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Open Education</a:t>
            </a:r>
          </a:p>
        </p:txBody>
      </p:sp>
      <p:sp>
        <p:nvSpPr>
          <p:cNvPr id="28674" name="Rectangle 3"/>
          <p:cNvSpPr>
            <a:spLocks noGrp="1" noChangeArrowheads="1"/>
          </p:cNvSpPr>
          <p:nvPr>
            <p:ph idx="1"/>
          </p:nvPr>
        </p:nvSpPr>
        <p:spPr/>
        <p:txBody>
          <a:bodyPr>
            <a:normAutofit/>
          </a:bodyPr>
          <a:lstStyle/>
          <a:p>
            <a:pPr eaLnBrk="1" hangingPunct="1">
              <a:defRPr/>
            </a:pPr>
            <a:r>
              <a:rPr lang="en-IE" altLang="en-US" sz="2400" dirty="0"/>
              <a:t>Textbooks</a:t>
            </a:r>
          </a:p>
          <a:p>
            <a:pPr lvl="3" eaLnBrk="1" hangingPunct="1">
              <a:defRPr/>
            </a:pPr>
            <a:r>
              <a:rPr lang="en-IE" altLang="en-US" sz="1800" b="1" dirty="0" err="1"/>
              <a:t>Flatworld</a:t>
            </a:r>
            <a:r>
              <a:rPr lang="en-IE" altLang="en-US" sz="1800" b="1" dirty="0"/>
              <a:t> Knowledge</a:t>
            </a:r>
            <a:r>
              <a:rPr lang="en-IE" altLang="en-US" sz="1800" dirty="0"/>
              <a:t> http://www.flatworldknowledge.com/</a:t>
            </a:r>
          </a:p>
          <a:p>
            <a:pPr lvl="3" eaLnBrk="1" hangingPunct="1">
              <a:defRPr/>
            </a:pPr>
            <a:r>
              <a:rPr lang="en-IE" altLang="en-US" sz="1800" b="1" dirty="0"/>
              <a:t>Global Textbook Project</a:t>
            </a:r>
            <a:r>
              <a:rPr lang="en-IE" altLang="en-US" sz="1800" dirty="0"/>
              <a:t> http://globaltext.terry.uga.edu/.</a:t>
            </a:r>
          </a:p>
          <a:p>
            <a:pPr lvl="3" eaLnBrk="1" hangingPunct="1">
              <a:defRPr/>
            </a:pPr>
            <a:r>
              <a:rPr lang="en-IE" altLang="en-US" sz="1800" b="1" dirty="0"/>
              <a:t>National Academies Press</a:t>
            </a:r>
            <a:r>
              <a:rPr lang="en-IE" altLang="en-US" sz="1800" dirty="0"/>
              <a:t> http://www.nap.edu/.</a:t>
            </a:r>
          </a:p>
          <a:p>
            <a:pPr lvl="3" eaLnBrk="1" hangingPunct="1">
              <a:defRPr/>
            </a:pPr>
            <a:r>
              <a:rPr lang="en-IE" altLang="en-US" sz="1800" b="1" dirty="0" err="1"/>
              <a:t>WikiBooks</a:t>
            </a:r>
            <a:r>
              <a:rPr lang="en-IE" altLang="en-US" sz="1800" dirty="0"/>
              <a:t> http://en.wikibooks.org/wiki/Main_Page.</a:t>
            </a:r>
            <a:endParaRPr lang="en-GB" altLang="en-US" sz="1800" dirty="0"/>
          </a:p>
          <a:p>
            <a:pPr marL="685800" lvl="3" indent="0">
              <a:buNone/>
              <a:defRPr/>
            </a:pPr>
            <a:endParaRPr lang="en-IE" altLang="en-US" dirty="0"/>
          </a:p>
          <a:p>
            <a:pPr lvl="3" eaLnBrk="1" hangingPunct="1">
              <a:defRPr/>
            </a:pPr>
            <a:endParaRPr lang="en-IE" altLang="en-US" dirty="0"/>
          </a:p>
        </p:txBody>
      </p:sp>
    </p:spTree>
    <p:extLst>
      <p:ext uri="{BB962C8B-B14F-4D97-AF65-F5344CB8AC3E}">
        <p14:creationId xmlns:p14="http://schemas.microsoft.com/office/powerpoint/2010/main" val="40111202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Reflect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053" y="1037252"/>
            <a:ext cx="4779169" cy="3957638"/>
          </a:xfrm>
          <a:prstGeom prst="rect">
            <a:avLst/>
          </a:prstGeom>
        </p:spPr>
      </p:pic>
    </p:spTree>
    <p:extLst>
      <p:ext uri="{BB962C8B-B14F-4D97-AF65-F5344CB8AC3E}">
        <p14:creationId xmlns:p14="http://schemas.microsoft.com/office/powerpoint/2010/main" val="27126230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Reflect</a:t>
            </a:r>
          </a:p>
        </p:txBody>
      </p:sp>
      <p:sp>
        <p:nvSpPr>
          <p:cNvPr id="28674" name="Rectangle 3"/>
          <p:cNvSpPr>
            <a:spLocks noGrp="1" noChangeArrowheads="1"/>
          </p:cNvSpPr>
          <p:nvPr>
            <p:ph idx="1"/>
          </p:nvPr>
        </p:nvSpPr>
        <p:spPr>
          <a:xfrm>
            <a:off x="938758" y="1149440"/>
            <a:ext cx="7633742" cy="3709115"/>
          </a:xfrm>
        </p:spPr>
        <p:txBody>
          <a:bodyPr>
            <a:normAutofit/>
          </a:bodyPr>
          <a:lstStyle/>
          <a:p>
            <a:pPr>
              <a:defRPr/>
            </a:pPr>
            <a:r>
              <a:rPr lang="en-IE" altLang="en-US" sz="2850" dirty="0"/>
              <a:t>More rehearsal </a:t>
            </a:r>
          </a:p>
          <a:p>
            <a:pPr>
              <a:defRPr/>
            </a:pPr>
            <a:endParaRPr lang="en-IE" altLang="en-US" sz="2850" dirty="0"/>
          </a:p>
          <a:p>
            <a:pPr eaLnBrk="1" hangingPunct="1">
              <a:defRPr/>
            </a:pPr>
            <a:endParaRPr lang="en-IE" altLang="en-US" sz="28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27" y="1940128"/>
            <a:ext cx="3117709" cy="2583246"/>
          </a:xfrm>
          <a:prstGeom prst="rect">
            <a:avLst/>
          </a:prstGeom>
        </p:spPr>
      </p:pic>
      <p:sp>
        <p:nvSpPr>
          <p:cNvPr id="6" name="Rectangle 5"/>
          <p:cNvSpPr/>
          <p:nvPr/>
        </p:nvSpPr>
        <p:spPr>
          <a:xfrm>
            <a:off x="2125390" y="3438461"/>
            <a:ext cx="2125014" cy="1084912"/>
          </a:xfrm>
          <a:prstGeom prst="rect">
            <a:avLst/>
          </a:prstGeom>
          <a:noFill/>
        </p:spPr>
        <p:txBody>
          <a:bodyPr wrap="squar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Tiny</a:t>
            </a:r>
          </a:p>
        </p:txBody>
      </p:sp>
    </p:spTree>
    <p:extLst>
      <p:ext uri="{BB962C8B-B14F-4D97-AF65-F5344CB8AC3E}">
        <p14:creationId xmlns:p14="http://schemas.microsoft.com/office/powerpoint/2010/main" val="20992587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7200" dirty="0"/>
              <a:t>Thank You</a:t>
            </a:r>
          </a:p>
        </p:txBody>
      </p:sp>
    </p:spTree>
    <p:extLst>
      <p:ext uri="{BB962C8B-B14F-4D97-AF65-F5344CB8AC3E}">
        <p14:creationId xmlns:p14="http://schemas.microsoft.com/office/powerpoint/2010/main" val="31214835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ACTIVITY 3: DEVELOPMENT</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In the </a:t>
            </a:r>
            <a:r>
              <a:rPr lang="en-US" sz="2400" b="1" u="sng" dirty="0">
                <a:solidFill>
                  <a:srgbClr val="FF0000"/>
                </a:solidFill>
              </a:rPr>
              <a:t>Evaluation</a:t>
            </a:r>
            <a:r>
              <a:rPr lang="en-US" sz="2400" dirty="0"/>
              <a:t> stage we are:</a:t>
            </a:r>
          </a:p>
          <a:p>
            <a:pPr lvl="1">
              <a:spcBef>
                <a:spcPts val="600"/>
              </a:spcBef>
            </a:pPr>
            <a:r>
              <a:rPr lang="en-US" sz="2000" dirty="0"/>
              <a:t>Undertaking two related evaluations:</a:t>
            </a:r>
          </a:p>
          <a:p>
            <a:pPr lvl="2">
              <a:spcBef>
                <a:spcPts val="600"/>
              </a:spcBef>
            </a:pPr>
            <a:r>
              <a:rPr lang="en-US" sz="2000" dirty="0"/>
              <a:t>Formative Evaluation</a:t>
            </a:r>
          </a:p>
          <a:p>
            <a:pPr lvl="2">
              <a:spcBef>
                <a:spcPts val="600"/>
              </a:spcBef>
            </a:pPr>
            <a:r>
              <a:rPr lang="en-US" sz="2000" dirty="0"/>
              <a:t>Summative Evaluation</a:t>
            </a:r>
          </a:p>
        </p:txBody>
      </p:sp>
      <p:sp>
        <p:nvSpPr>
          <p:cNvPr id="8" name="Google Shape;379;p39">
            <a:extLst>
              <a:ext uri="{FF2B5EF4-FFF2-40B4-BE49-F238E27FC236}">
                <a16:creationId xmlns:a16="http://schemas.microsoft.com/office/drawing/2014/main" id="{18761FF5-238A-460F-952F-CE4283B239F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BDE39C2-D850-36DA-2733-473C32EC9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119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4294967295"/>
          </p:nvPr>
        </p:nvSpPr>
        <p:spPr>
          <a:xfrm flipH="1">
            <a:off x="776288" y="1117600"/>
            <a:ext cx="8367712" cy="874713"/>
          </a:xfrm>
          <a:prstGeom prst="rect">
            <a:avLst/>
          </a:prstGeom>
        </p:spPr>
        <p:txBody>
          <a:bodyPr spcFirstLastPara="1" wrap="square" lIns="91425" tIns="91425" rIns="91425" bIns="91425" anchor="t" anchorCtr="0">
            <a:noAutofit/>
          </a:bodyPr>
          <a:lstStyle/>
          <a:p>
            <a:pPr marL="50800" lvl="0" indent="0" algn="l" rtl="0">
              <a:spcBef>
                <a:spcPts val="0"/>
              </a:spcBef>
              <a:spcAft>
                <a:spcPts val="0"/>
              </a:spcAft>
              <a:buClr>
                <a:srgbClr val="223457"/>
              </a:buClr>
              <a:buSzPts val="2800"/>
            </a:pPr>
            <a:r>
              <a:rPr lang="en-GB" sz="2000" dirty="0">
                <a:solidFill>
                  <a:srgbClr val="223457"/>
                </a:solidFill>
              </a:rPr>
              <a:t>This is our third brainstorming activity…</a:t>
            </a:r>
          </a:p>
          <a:p>
            <a:pPr marL="50800" lvl="0" indent="0" algn="l" rtl="0">
              <a:spcBef>
                <a:spcPts val="0"/>
              </a:spcBef>
              <a:spcAft>
                <a:spcPts val="0"/>
              </a:spcAft>
              <a:buClr>
                <a:srgbClr val="223457"/>
              </a:buClr>
              <a:buSzPts val="2800"/>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Just a few sentences needed here also, but you can write as much as you want. So this is just your initial ideas on the tools you will use for your blended activities, but again as we know plans will change over time, so </a:t>
            </a:r>
            <a:r>
              <a:rPr lang="en-GB" sz="2000">
                <a:solidFill>
                  <a:srgbClr val="223457"/>
                </a:solidFill>
              </a:rPr>
              <a:t>please don’t </a:t>
            </a:r>
            <a:r>
              <a:rPr lang="en-GB" sz="2000" dirty="0">
                <a:solidFill>
                  <a:srgbClr val="223457"/>
                </a:solidFill>
              </a:rPr>
              <a:t>feel tied down to anything you write here, it’s just to get you initial ideas. Here are some questions that might help you write this section, but don’t feel constrained by these:</a:t>
            </a:r>
            <a:endParaRPr lang="en-GB" sz="1800" dirty="0">
              <a:solidFill>
                <a:srgbClr val="223457"/>
              </a:solidFill>
            </a:endParaRPr>
          </a:p>
          <a:p>
            <a:pPr marL="50800" lvl="0" indent="0" algn="l" rtl="0">
              <a:spcBef>
                <a:spcPts val="0"/>
              </a:spcBef>
              <a:spcAft>
                <a:spcPts val="0"/>
              </a:spcAft>
              <a:buClr>
                <a:srgbClr val="223457"/>
              </a:buClr>
              <a:buSzPts val="2800"/>
            </a:pPr>
            <a:endParaRPr lang="en-GB" sz="18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503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4294967295"/>
          </p:nvPr>
        </p:nvSpPr>
        <p:spPr>
          <a:xfrm flipH="1">
            <a:off x="776288" y="1117600"/>
            <a:ext cx="8367712" cy="874713"/>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this impact how you teach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might it impact how you communicate with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technology skills might you have to learn (e.g. video editing, audio editing, game design, interactivity design, accessibility design, quiz development, digital badges, assessment tools, blogs, wikis, simulations, social media tools, forums)?</a:t>
            </a: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800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4294967295"/>
          </p:nvPr>
        </p:nvSpPr>
        <p:spPr>
          <a:xfrm flipH="1">
            <a:off x="776288" y="1117600"/>
            <a:ext cx="8367712" cy="874713"/>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teaching approaches might you try out?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deliver this content, e.g. in a VLE, on a website, on a USB, in the classroom?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you evaluate the changes? </a:t>
            </a:r>
          </a:p>
          <a:p>
            <a:pPr marL="336550" lvl="0" indent="-285750" algn="l" rtl="0">
              <a:spcBef>
                <a:spcPts val="0"/>
              </a:spcBef>
              <a:spcAft>
                <a:spcPts val="0"/>
              </a:spcAft>
              <a:buClr>
                <a:srgbClr val="223457"/>
              </a:buClr>
              <a:buSzPts val="2800"/>
              <a:buFont typeface="Arial" panose="020B0604020202020204" pitchFamily="34" charset="0"/>
              <a:buChar char="•"/>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As your ideas change, please do note both the old ideas and the new ones here.</a:t>
            </a:r>
          </a:p>
          <a:p>
            <a:pPr marL="336550" lvl="0" indent="-285750" algn="l" rtl="0">
              <a:spcBef>
                <a:spcPts val="0"/>
              </a:spcBef>
              <a:spcAft>
                <a:spcPts val="0"/>
              </a:spcAft>
              <a:buClr>
                <a:srgbClr val="223457"/>
              </a:buClr>
              <a:buSzPts val="2800"/>
              <a:buFont typeface="Arial" panose="020B0604020202020204" pitchFamily="34" charset="0"/>
              <a:buChar char="•"/>
            </a:pPr>
            <a:endParaRPr lang="en-GB" sz="20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442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latin typeface="Century Gothic" panose="020B0502020202020204" pitchFamily="34" charset="0"/>
                <a:ea typeface="Calibri" panose="020F0502020204030204" pitchFamily="34" charset="0"/>
                <a:cs typeface="Times New Roman" panose="02020603050405020304" pitchFamily="18" charset="0"/>
              </a:rPr>
              <a:t>4</a:t>
            </a: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-Oct-2022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I had a very exciting guest lecture lined up, one of the developers of the current version of the Python Complier was going to give a talk (I would have found that really fascinating), unfortunately I realised that the students really wouldn’t care, so instead I’ve asked a friend of mine who works in the computer industry has agreed to come in online and let them know how the skills they are learning in my class can get them a job in the real world. They love that sort of thing.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8421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latin typeface="Century Gothic" panose="020B0502020202020204" pitchFamily="34" charset="0"/>
                <a:ea typeface="Calibri" panose="020F0502020204030204" pitchFamily="34" charset="0"/>
                <a:cs typeface="Times New Roman" panose="02020603050405020304" pitchFamily="18" charset="0"/>
              </a:rPr>
              <a:t>4</a:t>
            </a: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-Oct-2022 (Cont.)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I’ve created a calendar online showing a timeline of which classes are online and which are in person, the calendar also have deadlines for assignments and labs. Also I’ve added important dates in the history of Python, e.g. 20th Feb (1991) is the first release of the Python complier, 16th October (2000) Python 2.0 Released, 31st January (1956) is Python creator, Guido van Rossum’s birthday. I’ve also created a bunch of email reminders.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4024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600" i="1" u="sng" dirty="0">
                <a:latin typeface="Century Gothic" panose="020B0502020202020204" pitchFamily="34" charset="0"/>
                <a:ea typeface="Calibri" panose="020F0502020204030204" pitchFamily="34" charset="0"/>
                <a:cs typeface="Times New Roman" panose="02020603050405020304" pitchFamily="18" charset="0"/>
              </a:rPr>
              <a:t>4</a:t>
            </a:r>
            <a:r>
              <a:rPr lang="en-IE" sz="1600" i="1" u="sng" dirty="0">
                <a:effectLst/>
                <a:latin typeface="Century Gothic" panose="020B0502020202020204" pitchFamily="34" charset="0"/>
                <a:ea typeface="Calibri" panose="020F0502020204030204" pitchFamily="34" charset="0"/>
                <a:cs typeface="Times New Roman" panose="02020603050405020304" pitchFamily="18" charset="0"/>
              </a:rPr>
              <a:t>-Oct-2022 (Cont.)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dirty="0">
                <a:effectLst/>
                <a:latin typeface="Century Gothic" panose="020B0502020202020204" pitchFamily="34" charset="0"/>
                <a:ea typeface="Calibri" panose="020F0502020204030204" pitchFamily="34" charset="0"/>
                <a:cs typeface="Times New Roman" panose="02020603050405020304" pitchFamily="18" charset="0"/>
              </a:rPr>
              <a:t>As usual, for communication purposes, I’ve created an additional Classroom session called “The Canteen” that will run for the whole term, and a second forum called “The Noticeboard”. “The Canteen” is their session; they can log in whenever they want to, but I’ve put a notice on the room that they can discuss any topic they want, but nothing to do with the module. “The Noticeboard” is a forum where I put up all the important documents related to the module, I will also encourage students to ask questions about the assignments &amp; module topics in this forum, and answer each other’s questions.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726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600" i="1" u="sng" dirty="0">
                <a:latin typeface="Century Gothic" panose="020B0502020202020204" pitchFamily="34" charset="0"/>
                <a:ea typeface="Calibri" panose="020F0502020204030204" pitchFamily="34" charset="0"/>
                <a:cs typeface="Times New Roman" panose="02020603050405020304" pitchFamily="18" charset="0"/>
              </a:rPr>
              <a:t>4</a:t>
            </a:r>
            <a:r>
              <a:rPr lang="en-IE" sz="1600" i="1" u="sng" dirty="0">
                <a:effectLst/>
                <a:latin typeface="Century Gothic" panose="020B0502020202020204" pitchFamily="34" charset="0"/>
                <a:ea typeface="Calibri" panose="020F0502020204030204" pitchFamily="34" charset="0"/>
                <a:cs typeface="Times New Roman" panose="02020603050405020304" pitchFamily="18" charset="0"/>
              </a:rPr>
              <a:t>-Oct-2022 (Cont.)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600" i="1" dirty="0">
                <a:effectLst/>
                <a:latin typeface="Century Gothic" panose="020B0502020202020204" pitchFamily="34" charset="0"/>
                <a:ea typeface="Calibri" panose="020F0502020204030204" pitchFamily="34" charset="0"/>
                <a:cs typeface="Times New Roman" panose="02020603050405020304" pitchFamily="18" charset="0"/>
              </a:rPr>
              <a:t>I’ll have to practice using the Breakout rooms on our VLE, I can never remember how to put students into different groups on the new VLE tool.</a:t>
            </a:r>
          </a:p>
          <a:p>
            <a:pPr>
              <a:lnSpc>
                <a:spcPct val="107000"/>
              </a:lnSpc>
              <a:spcAft>
                <a:spcPts val="800"/>
              </a:spcAft>
            </a:pP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i="1" dirty="0">
                <a:effectLst/>
                <a:latin typeface="Century Gothic" panose="020B0502020202020204" pitchFamily="34" charset="0"/>
                <a:ea typeface="Calibri" panose="020F0502020204030204" pitchFamily="34" charset="0"/>
                <a:cs typeface="Times New Roman" panose="02020603050405020304" pitchFamily="18" charset="0"/>
              </a:rPr>
              <a:t>I’m going to try a classroom activity where the students each play a small role, and we simulate how a compiler works, based on this paper: </a:t>
            </a:r>
            <a:r>
              <a:rPr lang="en-IE" sz="1600" i="1" u="sng" dirty="0">
                <a:solidFill>
                  <a:schemeClr val="accent5">
                    <a:lumMod val="40000"/>
                    <a:lumOff val="60000"/>
                  </a:schemeClr>
                </a:solidFill>
                <a:effectLst/>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https://scholarworks.lib.csusb.edu/cgi/viewcontent.cgi?article=1016&amp;context=ciima</a:t>
            </a:r>
            <a:endParaRPr lang="en-IE" sz="16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2535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latin typeface="Century Gothic" panose="020B0502020202020204" pitchFamily="34" charset="0"/>
                <a:ea typeface="Calibri" panose="020F0502020204030204" pitchFamily="34" charset="0"/>
                <a:cs typeface="Times New Roman" panose="02020603050405020304" pitchFamily="18" charset="0"/>
              </a:rPr>
              <a:t>10</a:t>
            </a: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-Oct-2022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Our Head of Learning Development, Ciarán O’Leary, just sent an email saying that we are moving away from CATME as a groupwork tool, and we are going to use </a:t>
            </a:r>
            <a:r>
              <a:rPr lang="en-GB" sz="1800" i="1" dirty="0" err="1">
                <a:effectLst/>
                <a:latin typeface="Century Gothic" panose="020B0502020202020204" pitchFamily="34" charset="0"/>
                <a:ea typeface="Calibri" panose="020F0502020204030204" pitchFamily="34" charset="0"/>
                <a:cs typeface="Times New Roman" panose="02020603050405020304" pitchFamily="18" charset="0"/>
              </a:rPr>
              <a:t>FeedbackFruits</a:t>
            </a: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 instead, so I better learn how to use it, and teach the students.</a:t>
            </a:r>
            <a:endParaRPr lang="en-IE" sz="18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7188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3: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latin typeface="Century Gothic" panose="020B0502020202020204" pitchFamily="34" charset="0"/>
                <a:ea typeface="Calibri" panose="020F0502020204030204" pitchFamily="34" charset="0"/>
                <a:cs typeface="Times New Roman" panose="02020603050405020304" pitchFamily="18" charset="0"/>
              </a:rPr>
              <a:t>14</a:t>
            </a: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-Oct-2022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The students aren’t using the Noticeboard forum, so I’ll change the assignment about the use of a forum, as they have no interest in forums (too old fashioned, I guess. So, I’ll change the individual assignment for them to writing an individual computer program off-line instead.</a:t>
            </a:r>
            <a:endParaRPr lang="en-IE" sz="18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057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9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3">
            <a:extLst>
              <a:ext uri="{FF2B5EF4-FFF2-40B4-BE49-F238E27FC236}">
                <a16:creationId xmlns:a16="http://schemas.microsoft.com/office/drawing/2014/main" id="{ADBEBA0E-0014-4B30-B811-F10578A9A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80" y="884359"/>
            <a:ext cx="6204639" cy="317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79;p39">
            <a:extLst>
              <a:ext uri="{FF2B5EF4-FFF2-40B4-BE49-F238E27FC236}">
                <a16:creationId xmlns:a16="http://schemas.microsoft.com/office/drawing/2014/main" id="{AD134F43-85BC-4F90-80FC-3F7DF774A64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7E330EE-A9C9-2843-0957-091E78834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Remarkably it appears that the ADDIE model wasn’t specifically developed by any single author but rather to have evolved informally through oral tradition.</a:t>
            </a:r>
          </a:p>
          <a:p>
            <a:r>
              <a:rPr lang="en-US" sz="2400" dirty="0"/>
              <a:t>The ADDIE Model is merely a colloquial term used to describe a systematic approach to instructional development.</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5C89AA5-04A7-5488-AD3F-585E5D7A6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26592"/>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0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2" descr="The Instructional Design Models That Best Fit – ASSURE Model –  LearningbyCLICK">
            <a:extLst>
              <a:ext uri="{FF2B5EF4-FFF2-40B4-BE49-F238E27FC236}">
                <a16:creationId xmlns:a16="http://schemas.microsoft.com/office/drawing/2014/main" id="{22C91AAC-30DB-8215-D10E-3E067226E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150" y="988633"/>
            <a:ext cx="3409500" cy="29893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1EB4C-55AF-3A1E-00D2-3868CFFAB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4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ASSURE model is composed of six phases:</a:t>
            </a:r>
          </a:p>
          <a:p>
            <a:pPr marL="939800" lvl="1" indent="-342900">
              <a:spcBef>
                <a:spcPts val="600"/>
              </a:spcBef>
              <a:buFont typeface="+mj-lt"/>
              <a:buAutoNum type="arabicPeriod"/>
            </a:pPr>
            <a:r>
              <a:rPr lang="en-GB" sz="1800" b="1" dirty="0" err="1"/>
              <a:t>Analyze</a:t>
            </a:r>
            <a:r>
              <a:rPr lang="en-GB" sz="1800" dirty="0"/>
              <a:t> learners</a:t>
            </a:r>
          </a:p>
          <a:p>
            <a:pPr marL="939800" lvl="1" indent="-342900">
              <a:spcBef>
                <a:spcPts val="600"/>
              </a:spcBef>
              <a:buFont typeface="+mj-lt"/>
              <a:buAutoNum type="arabicPeriod"/>
            </a:pPr>
            <a:r>
              <a:rPr lang="en-GB" sz="1800" b="1" dirty="0"/>
              <a:t>State</a:t>
            </a:r>
            <a:r>
              <a:rPr lang="en-GB" sz="1800" dirty="0"/>
              <a:t> learning objectives</a:t>
            </a:r>
          </a:p>
          <a:p>
            <a:pPr marL="939800" lvl="1" indent="-342900">
              <a:spcBef>
                <a:spcPts val="600"/>
              </a:spcBef>
              <a:buFont typeface="+mj-lt"/>
              <a:buAutoNum type="arabicPeriod"/>
            </a:pPr>
            <a:r>
              <a:rPr lang="en-GB" sz="1800" b="1" dirty="0"/>
              <a:t>Select</a:t>
            </a:r>
            <a:r>
              <a:rPr lang="en-GB" sz="1800" dirty="0"/>
              <a:t> approach</a:t>
            </a:r>
          </a:p>
          <a:p>
            <a:pPr marL="939800" lvl="1" indent="-342900">
              <a:spcBef>
                <a:spcPts val="600"/>
              </a:spcBef>
              <a:buFont typeface="+mj-lt"/>
              <a:buAutoNum type="arabicPeriod"/>
            </a:pPr>
            <a:r>
              <a:rPr lang="en-GB" sz="1800" b="1" dirty="0"/>
              <a:t>Utilize</a:t>
            </a:r>
            <a:r>
              <a:rPr lang="en-GB" sz="1800" dirty="0"/>
              <a:t> approach</a:t>
            </a:r>
          </a:p>
          <a:p>
            <a:pPr marL="939800" lvl="1" indent="-342900">
              <a:spcBef>
                <a:spcPts val="600"/>
              </a:spcBef>
              <a:buFont typeface="+mj-lt"/>
              <a:buAutoNum type="arabicPeriod"/>
            </a:pPr>
            <a:r>
              <a:rPr lang="en-GB" sz="1800" b="1" dirty="0"/>
              <a:t>Require</a:t>
            </a:r>
            <a:r>
              <a:rPr lang="en-GB" sz="1800" dirty="0"/>
              <a:t> participation</a:t>
            </a:r>
          </a:p>
          <a:p>
            <a:pPr marL="939800" lvl="1" indent="-342900">
              <a:spcBef>
                <a:spcPts val="600"/>
              </a:spcBef>
              <a:buFont typeface="+mj-lt"/>
              <a:buAutoNum type="arabicPeriod"/>
            </a:pPr>
            <a:r>
              <a:rPr lang="en-GB" sz="1800" b="1" dirty="0"/>
              <a:t>Evaluate</a:t>
            </a:r>
            <a:r>
              <a:rPr lang="en-GB" sz="1800" dirty="0"/>
              <a:t> outcomes</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1843159-2053-BF9B-B5CC-B9DCBBB1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8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4464407" cy="3580357"/>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400" dirty="0"/>
              <a:t>From “</a:t>
            </a:r>
            <a:r>
              <a:rPr lang="en-IE" altLang="en-US" sz="2400" b="1" dirty="0"/>
              <a:t>Instructional Media and Technologies for Learning</a:t>
            </a:r>
            <a:r>
              <a:rPr lang="en-IE" altLang="en-US" sz="2400" dirty="0"/>
              <a:t>” by Robert </a:t>
            </a:r>
            <a:r>
              <a:rPr lang="en-IE" altLang="en-US" sz="2400" dirty="0" err="1"/>
              <a:t>Heinich</a:t>
            </a:r>
            <a:r>
              <a:rPr lang="en-IE" altLang="en-US" sz="2400" dirty="0"/>
              <a:t>, Michael </a:t>
            </a:r>
            <a:r>
              <a:rPr lang="en-IE" altLang="en-US" sz="2400" dirty="0" err="1"/>
              <a:t>Molenda</a:t>
            </a:r>
            <a:r>
              <a:rPr lang="en-IE" altLang="en-US" sz="2400" dirty="0"/>
              <a:t>, James D. Russell, Sharon E. </a:t>
            </a:r>
            <a:r>
              <a:rPr lang="en-IE" altLang="en-US" sz="2400" dirty="0" err="1"/>
              <a:t>Smaldino</a:t>
            </a:r>
            <a:endParaRPr lang="en-US" altLang="en-US" sz="24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descr="ASSURE">
            <a:extLst>
              <a:ext uri="{FF2B5EF4-FFF2-40B4-BE49-F238E27FC236}">
                <a16:creationId xmlns:a16="http://schemas.microsoft.com/office/drawing/2014/main" id="{94E4C18E-A5B1-795D-AACB-6E2A21609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59" y="973239"/>
            <a:ext cx="2176154" cy="28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3159D4A-7BB1-9A05-C65A-BCB8CA7D0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000" dirty="0"/>
              <a:t>Instructional Design is an approach to teaching that attempts to </a:t>
            </a:r>
            <a:r>
              <a:rPr lang="en-GB" sz="2000" dirty="0"/>
              <a:t>maximise the effectiveness, efficiency and appeal of instruction and other learning experiences. </a:t>
            </a:r>
          </a:p>
          <a:p>
            <a:r>
              <a:rPr lang="en-GB" sz="2000" dirty="0"/>
              <a:t>The process consists of determining the current state and needs of the learner, defining the end goal of instruction, and creating some "intervention" to assist in the transition.</a:t>
            </a:r>
          </a:p>
          <a:p>
            <a:r>
              <a:rPr lang="en-GB" sz="2000" dirty="0"/>
              <a:t>The outcome of this instruction may be directly observable and scientifically measured or completely hidden and assumed. </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467C4DA-1D6A-F6BA-C0C4-BB69B60F5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1. Analyze learners</a:t>
            </a:r>
          </a:p>
          <a:p>
            <a:pPr marL="114300" indent="0">
              <a:buNone/>
            </a:pPr>
            <a:endParaRPr lang="en-US" sz="2400" dirty="0"/>
          </a:p>
          <a:p>
            <a:pPr lvl="1">
              <a:spcBef>
                <a:spcPts val="600"/>
              </a:spcBef>
            </a:pPr>
            <a:r>
              <a:rPr lang="en-GB" sz="2400" dirty="0" err="1"/>
              <a:t>Analyze</a:t>
            </a:r>
            <a:r>
              <a:rPr lang="en-GB" sz="2400" dirty="0"/>
              <a:t> learners’ characteristics, competencies, and learning styles.</a:t>
            </a:r>
          </a:p>
          <a:p>
            <a:pPr lvl="1">
              <a:spcBef>
                <a:spcPts val="600"/>
              </a:spcBef>
            </a:pPr>
            <a:endParaRPr lang="en-GB" sz="18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9FA7217-5BBA-C8BF-A15D-B361AB6B1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5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a:t>
            </a:r>
          </a:p>
          <a:p>
            <a:pPr marL="114300" indent="0">
              <a:buNone/>
            </a:pPr>
            <a:endParaRPr lang="en-US" sz="2400" dirty="0"/>
          </a:p>
          <a:p>
            <a:pPr lvl="1">
              <a:spcBef>
                <a:spcPts val="600"/>
              </a:spcBef>
            </a:pPr>
            <a:r>
              <a:rPr lang="en-GB" sz="2400" dirty="0"/>
              <a:t>State objectives for what your lesson should accomplish in ABCD format.</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329EE3E-5643-B72B-ED69-AE4E2CECA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7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spcBef>
                <a:spcPts val="600"/>
              </a:spcBef>
            </a:pPr>
            <a:r>
              <a:rPr lang="en-GB" sz="2400" b="1" dirty="0"/>
              <a:t>A</a:t>
            </a:r>
            <a:r>
              <a:rPr lang="en-GB" sz="2400" dirty="0"/>
              <a:t>udience</a:t>
            </a:r>
          </a:p>
          <a:p>
            <a:pPr lvl="1">
              <a:spcBef>
                <a:spcPts val="600"/>
              </a:spcBef>
            </a:pPr>
            <a:r>
              <a:rPr lang="en-GB" sz="2400" b="1" dirty="0"/>
              <a:t>B</a:t>
            </a:r>
            <a:r>
              <a:rPr lang="en-GB" sz="2400" dirty="0"/>
              <a:t>ehaviour</a:t>
            </a:r>
          </a:p>
          <a:p>
            <a:pPr lvl="1">
              <a:spcBef>
                <a:spcPts val="600"/>
              </a:spcBef>
            </a:pPr>
            <a:r>
              <a:rPr lang="en-GB" sz="2400" b="1" dirty="0"/>
              <a:t>C</a:t>
            </a:r>
            <a:r>
              <a:rPr lang="en-GB" sz="2400" dirty="0"/>
              <a:t>ondition</a:t>
            </a:r>
          </a:p>
          <a:p>
            <a:pPr lvl="1">
              <a:spcBef>
                <a:spcPts val="600"/>
              </a:spcBef>
            </a:pPr>
            <a:r>
              <a:rPr lang="en-GB" sz="2400" b="1" dirty="0"/>
              <a:t>D</a:t>
            </a:r>
            <a:r>
              <a:rPr lang="en-GB" sz="2400" dirty="0"/>
              <a:t>egree</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5ABC386-E94F-5C91-DAA0-8513E1BED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0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Audience</a:t>
            </a:r>
            <a:r>
              <a:rPr lang="en-GB" sz="2000" dirty="0"/>
              <a:t>: The audience is the group of individuals who are targeted for instruction. While at first this seems straight forward, many times employees will ask “</a:t>
            </a:r>
            <a:r>
              <a:rPr lang="en-GB" sz="2000" i="1" dirty="0"/>
              <a:t>will I get anything out of this training?</a:t>
            </a:r>
            <a:r>
              <a:rPr lang="en-GB" sz="2000" dirty="0"/>
              <a:t>” or “</a:t>
            </a:r>
            <a:r>
              <a:rPr lang="en-GB" sz="2000" i="1" dirty="0"/>
              <a:t>should I attend this training?</a:t>
            </a:r>
            <a:r>
              <a:rPr lang="en-GB" sz="2000" dirty="0"/>
              <a:t>” or “who is supposed to go to this training?” Without a clear-cut audience in mind, it is difficult to pinpoint exactly who gains from the training and who would be better served in a different class.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E8B99C4-AEF7-4560-393E-7DEF1CDC0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0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Behaviour</a:t>
            </a:r>
            <a:r>
              <a:rPr lang="en-GB" sz="2000" dirty="0"/>
              <a:t>: The behaviour element of the objective indicates the desired outcome of the particular learning event. The behaviour will be stated in the following form “</a:t>
            </a:r>
            <a:r>
              <a:rPr lang="en-GB" sz="2000" i="1" dirty="0"/>
              <a:t>will be able to detail properly</a:t>
            </a:r>
            <a:r>
              <a:rPr lang="en-GB" sz="2000" dirty="0"/>
              <a:t>”. The behaviour is what you want the person to be able to do as a result of the training. It is important to clarify the behaviour because training programs can get off track when the desired outcome of the training activity is not clearly defined.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BDE0316-57B8-05A8-BCBA-C30404F01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1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Condition</a:t>
            </a:r>
            <a:r>
              <a:rPr lang="en-GB" sz="2000" dirty="0"/>
              <a:t>: The term “condition” describes circumstances under which the behaviour should occur. An example would be “when calling on a doctor,” The condition describes a trigger for the desired behaviour.</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D980315-BE5F-9B79-107C-E2C01921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2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2. State learning objectives: ABCD Format</a:t>
            </a:r>
          </a:p>
          <a:p>
            <a:pPr lvl="1" algn="just">
              <a:spcBef>
                <a:spcPts val="600"/>
              </a:spcBef>
            </a:pPr>
            <a:r>
              <a:rPr lang="en-GB" sz="2000" b="1" dirty="0"/>
              <a:t>Degree</a:t>
            </a:r>
            <a:r>
              <a:rPr lang="en-GB" sz="2000" dirty="0"/>
              <a:t>: The term “degree” represents how well the employee must perform to be considered acceptable. The degree of the objective is the measurable component. Measures can be expressed as level of productivity, quantity, quality, time, internal or external customer requirements, or other criteria gained from actual or anticipated work practices. </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76EBA6B-9BDE-DD98-EBAC-C9CEE4A5B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3. Select Approach</a:t>
            </a:r>
          </a:p>
          <a:p>
            <a:pPr marL="114300" indent="0">
              <a:buNone/>
            </a:pPr>
            <a:endParaRPr lang="en-US" sz="2400" dirty="0"/>
          </a:p>
          <a:p>
            <a:pPr lvl="1">
              <a:spcBef>
                <a:spcPts val="600"/>
              </a:spcBef>
            </a:pPr>
            <a:r>
              <a:rPr lang="en-GB" sz="2400" dirty="0"/>
              <a:t>Select, modify, and design methods, media, and materials.</a:t>
            </a:r>
            <a:endParaRPr lang="en-GB" sz="1800" dirty="0"/>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0AB39F7-EDD8-02FB-7D66-B1A89DC79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0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4. Utilize Approach</a:t>
            </a:r>
          </a:p>
          <a:p>
            <a:pPr marL="114300" indent="0">
              <a:buNone/>
            </a:pPr>
            <a:endParaRPr lang="en-US" sz="2400" dirty="0"/>
          </a:p>
          <a:p>
            <a:pPr lvl="1">
              <a:spcBef>
                <a:spcPts val="600"/>
              </a:spcBef>
            </a:pPr>
            <a:r>
              <a:rPr lang="en-GB" sz="2400" dirty="0"/>
              <a:t>Utilize methods, media and materials - implement the lesson.</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62FAD00-0FF0-DBEE-0850-66E258E4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1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5. Require Participation</a:t>
            </a:r>
          </a:p>
          <a:p>
            <a:pPr marL="114300" indent="0">
              <a:buNone/>
            </a:pPr>
            <a:endParaRPr lang="en-US" sz="2400" dirty="0"/>
          </a:p>
          <a:p>
            <a:pPr lvl="1">
              <a:spcBef>
                <a:spcPts val="600"/>
              </a:spcBef>
            </a:pPr>
            <a:r>
              <a:rPr lang="en-GB" sz="2400" dirty="0"/>
              <a:t>Require learner participation in lesson.</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9262E0-F49B-1F94-7FC3-418813AD0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9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descr="zpdgraph">
            <a:extLst>
              <a:ext uri="{FF2B5EF4-FFF2-40B4-BE49-F238E27FC236}">
                <a16:creationId xmlns:a16="http://schemas.microsoft.com/office/drawing/2014/main" id="{C9D0F48B-A841-867D-8F24-8ECD08F35BE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159" y="1026424"/>
            <a:ext cx="4093482" cy="30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A49DF17-55E7-CDA0-72FD-6EEA205F2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6. Evaluate Outcomes</a:t>
            </a:r>
          </a:p>
          <a:p>
            <a:pPr marL="114300" indent="0">
              <a:buNone/>
            </a:pPr>
            <a:endParaRPr lang="en-US" sz="2400" dirty="0"/>
          </a:p>
          <a:p>
            <a:pPr lvl="1">
              <a:spcBef>
                <a:spcPts val="600"/>
              </a:spcBef>
            </a:pPr>
            <a:r>
              <a:rPr lang="en-GB" sz="2400" dirty="0"/>
              <a:t>Evaluate learner outcomes with objectives and revise as necessary.</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FE571AA-2A92-A4FD-9904-8486005B3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3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ASSURE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ASSURE model is composed of six phases:</a:t>
            </a:r>
          </a:p>
          <a:p>
            <a:pPr lvl="1">
              <a:spcBef>
                <a:spcPts val="600"/>
              </a:spcBef>
            </a:pPr>
            <a:r>
              <a:rPr lang="en-GB" sz="1800" b="1" dirty="0" err="1"/>
              <a:t>Analyze</a:t>
            </a:r>
            <a:r>
              <a:rPr lang="en-GB" sz="1800" dirty="0"/>
              <a:t> learners’ characteristics, competencies, and learning styles</a:t>
            </a:r>
          </a:p>
          <a:p>
            <a:pPr lvl="1">
              <a:spcBef>
                <a:spcPts val="600"/>
              </a:spcBef>
            </a:pPr>
            <a:r>
              <a:rPr lang="en-GB" sz="1800" b="1" dirty="0"/>
              <a:t>State</a:t>
            </a:r>
            <a:r>
              <a:rPr lang="en-GB" sz="1800" dirty="0"/>
              <a:t> objectives for what your lesson should accomplish (ABCD)</a:t>
            </a:r>
          </a:p>
          <a:p>
            <a:pPr lvl="1">
              <a:spcBef>
                <a:spcPts val="600"/>
              </a:spcBef>
            </a:pPr>
            <a:r>
              <a:rPr lang="en-GB" sz="1800" b="1" dirty="0"/>
              <a:t>Select</a:t>
            </a:r>
            <a:r>
              <a:rPr lang="en-GB" sz="1800" dirty="0"/>
              <a:t>, modify, and design methods, media, and materials</a:t>
            </a:r>
          </a:p>
          <a:p>
            <a:pPr lvl="1">
              <a:spcBef>
                <a:spcPts val="600"/>
              </a:spcBef>
            </a:pPr>
            <a:r>
              <a:rPr lang="en-GB" sz="1800" b="1" dirty="0"/>
              <a:t>Utilize</a:t>
            </a:r>
            <a:r>
              <a:rPr lang="en-GB" sz="1800" dirty="0"/>
              <a:t> methods, media and materials—implement the lesson</a:t>
            </a:r>
          </a:p>
          <a:p>
            <a:pPr lvl="1">
              <a:spcBef>
                <a:spcPts val="600"/>
              </a:spcBef>
            </a:pPr>
            <a:r>
              <a:rPr lang="en-GB" sz="1800" b="1" dirty="0"/>
              <a:t>Require</a:t>
            </a:r>
            <a:r>
              <a:rPr lang="en-GB" sz="1800" dirty="0"/>
              <a:t> learner participation in lesson</a:t>
            </a:r>
          </a:p>
          <a:p>
            <a:pPr lvl="1">
              <a:spcBef>
                <a:spcPts val="600"/>
              </a:spcBef>
            </a:pPr>
            <a:r>
              <a:rPr lang="en-GB" sz="1800" b="1" dirty="0"/>
              <a:t>Evaluate</a:t>
            </a:r>
            <a:r>
              <a:rPr lang="en-GB" sz="1800" dirty="0"/>
              <a:t> learner outcomes with objectives and revise as necessary</a:t>
            </a:r>
          </a:p>
        </p:txBody>
      </p:sp>
      <p:sp>
        <p:nvSpPr>
          <p:cNvPr id="8" name="Google Shape;379;p39">
            <a:extLst>
              <a:ext uri="{FF2B5EF4-FFF2-40B4-BE49-F238E27FC236}">
                <a16:creationId xmlns:a16="http://schemas.microsoft.com/office/drawing/2014/main" id="{7E6E04B5-0C50-4AF7-8C5A-41B5021A265E}"/>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8CC7520-08B3-653A-16F4-8C32ABC79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1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Other Models</a:t>
            </a:r>
            <a:endParaRPr dirty="0"/>
          </a:p>
        </p:txBody>
      </p:sp>
      <p:sp>
        <p:nvSpPr>
          <p:cNvPr id="131" name="Google Shape;131;p19"/>
          <p:cNvSpPr txBox="1">
            <a:spLocks noGrp="1"/>
          </p:cNvSpPr>
          <p:nvPr>
            <p:ph type="body" idx="1"/>
          </p:nvPr>
        </p:nvSpPr>
        <p:spPr>
          <a:prstGeom prst="rect">
            <a:avLst/>
          </a:prstGeom>
        </p:spPr>
        <p:txBody>
          <a:bodyPr spcFirstLastPara="1" wrap="square" lIns="91425" tIns="91425" rIns="91425" bIns="91425" anchor="t" anchorCtr="0">
            <a:noAutofit/>
          </a:bodyPr>
          <a:lstStyle/>
          <a:p>
            <a:r>
              <a:rPr lang="en-US" sz="1800" dirty="0"/>
              <a:t>Dick and Carey Model</a:t>
            </a:r>
          </a:p>
          <a:p>
            <a:r>
              <a:rPr lang="en-US" sz="1800" dirty="0"/>
              <a:t>Tripp and </a:t>
            </a:r>
            <a:r>
              <a:rPr lang="en-US" sz="1800" dirty="0" err="1"/>
              <a:t>Bichelmeyer</a:t>
            </a:r>
            <a:r>
              <a:rPr lang="en-US" sz="1800" dirty="0"/>
              <a:t> Model</a:t>
            </a:r>
          </a:p>
          <a:p>
            <a:r>
              <a:rPr lang="en-IE" altLang="en-US" sz="1800" dirty="0"/>
              <a:t>Alessi and Trollip Model</a:t>
            </a:r>
          </a:p>
          <a:p>
            <a:r>
              <a:rPr lang="en-US" sz="1800" dirty="0" err="1"/>
              <a:t>Hannafin</a:t>
            </a:r>
            <a:r>
              <a:rPr lang="en-US" sz="1800" dirty="0"/>
              <a:t> &amp; Peck Model</a:t>
            </a:r>
          </a:p>
          <a:p>
            <a:r>
              <a:rPr lang="en-US" sz="1800" dirty="0" err="1"/>
              <a:t>Knirk</a:t>
            </a:r>
            <a:r>
              <a:rPr lang="en-US" sz="1800" dirty="0"/>
              <a:t> &amp; Gustafson Model</a:t>
            </a:r>
          </a:p>
          <a:p>
            <a:r>
              <a:rPr lang="en-US" sz="1800" dirty="0"/>
              <a:t>Jerrold Kemp Model</a:t>
            </a:r>
          </a:p>
          <a:p>
            <a:r>
              <a:rPr lang="en-US" sz="1800" dirty="0"/>
              <a:t>Gerlach-Ely Model</a:t>
            </a:r>
          </a:p>
          <a:p>
            <a:r>
              <a:rPr lang="en-US" sz="1800" dirty="0" err="1"/>
              <a:t>Ausubel’s</a:t>
            </a:r>
            <a:r>
              <a:rPr lang="en-US" sz="1800" dirty="0"/>
              <a:t> Assimilation Theory</a:t>
            </a:r>
          </a:p>
          <a:p>
            <a:endParaRPr lang="en-US" sz="20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IE" sz="1800" b="1" dirty="0">
                <a:solidFill>
                  <a:srgbClr val="FFFFFF"/>
                </a:solidFill>
                <a:latin typeface="Roboto"/>
                <a:ea typeface="Roboto"/>
                <a:cs typeface="Roboto"/>
                <a:sym typeface="Roboto"/>
              </a:rPr>
              <a:t>Instructional Design and e-Authoring</a:t>
            </a:r>
            <a:endParaRPr sz="1800" b="1" dirty="0">
              <a:solidFill>
                <a:srgbClr val="FFFFFF"/>
              </a:solidFill>
              <a:latin typeface="Roboto"/>
              <a:ea typeface="Roboto"/>
              <a:cs typeface="Roboto"/>
              <a:sym typeface="Roboto"/>
            </a:endParaRPr>
          </a:p>
        </p:txBody>
      </p:sp>
      <p:pic>
        <p:nvPicPr>
          <p:cNvPr id="9" name="Picture 3" descr="TrippBichelmeyer">
            <a:extLst>
              <a:ext uri="{FF2B5EF4-FFF2-40B4-BE49-F238E27FC236}">
                <a16:creationId xmlns:a16="http://schemas.microsoft.com/office/drawing/2014/main" id="{33517E19-6232-4B14-AEB5-400D8769A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719" y="361596"/>
            <a:ext cx="1861688" cy="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7A44CAE4-858C-4F28-8178-F6C63D530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408" y="144075"/>
            <a:ext cx="1189531" cy="17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p_design">
            <a:extLst>
              <a:ext uri="{FF2B5EF4-FFF2-40B4-BE49-F238E27FC236}">
                <a16:creationId xmlns:a16="http://schemas.microsoft.com/office/drawing/2014/main" id="{0E4B4D64-D214-4F02-9BF4-FF2CA13EE571}"/>
              </a:ext>
            </a:extLst>
          </p:cNvPr>
          <p:cNvPicPr>
            <a:picLocks noChangeAspect="1" noChangeArrowheads="1"/>
          </p:cNvPicPr>
          <p:nvPr/>
        </p:nvPicPr>
        <p:blipFill>
          <a:blip r:embed="rId5">
            <a:clrChange>
              <a:clrFrom>
                <a:srgbClr val="DDDDDD"/>
              </a:clrFrom>
              <a:clrTo>
                <a:srgbClr val="DDDDDD">
                  <a:alpha val="0"/>
                </a:srgbClr>
              </a:clrTo>
            </a:clrChange>
            <a:extLst>
              <a:ext uri="{28A0092B-C50C-407E-A947-70E740481C1C}">
                <a14:useLocalDpi xmlns:a14="http://schemas.microsoft.com/office/drawing/2010/main" val="0"/>
              </a:ext>
            </a:extLst>
          </a:blip>
          <a:srcRect t="15027" b="15027"/>
          <a:stretch>
            <a:fillRect/>
          </a:stretch>
        </p:blipFill>
        <p:spPr bwMode="auto">
          <a:xfrm>
            <a:off x="4206567" y="1354145"/>
            <a:ext cx="2770535" cy="12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Knirk_01">
            <a:extLst>
              <a:ext uri="{FF2B5EF4-FFF2-40B4-BE49-F238E27FC236}">
                <a16:creationId xmlns:a16="http://schemas.microsoft.com/office/drawing/2014/main" id="{81E7B38D-C568-4A86-877E-0155D35C6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9450" y="2018687"/>
            <a:ext cx="1363689" cy="121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kemp_morrison_ross">
            <a:extLst>
              <a:ext uri="{FF2B5EF4-FFF2-40B4-BE49-F238E27FC236}">
                <a16:creationId xmlns:a16="http://schemas.microsoft.com/office/drawing/2014/main" id="{25448241-BBB6-4452-8710-D805C89C8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848" y="2987847"/>
            <a:ext cx="1647211" cy="113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Gerlach_ely">
            <a:extLst>
              <a:ext uri="{FF2B5EF4-FFF2-40B4-BE49-F238E27FC236}">
                <a16:creationId xmlns:a16="http://schemas.microsoft.com/office/drawing/2014/main" id="{8FC9F800-5731-4AD0-8B66-A34D95471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8063" y="2834819"/>
            <a:ext cx="1554923" cy="86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AusubelAssimilationTheoryLarge">
            <a:extLst>
              <a:ext uri="{FF2B5EF4-FFF2-40B4-BE49-F238E27FC236}">
                <a16:creationId xmlns:a16="http://schemas.microsoft.com/office/drawing/2014/main" id="{A5DE41D6-88D0-45D6-9B16-7729164E02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1294" y="3349313"/>
            <a:ext cx="861716" cy="6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2D06F9-3AA8-5E9B-37FE-8CC62CFC46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0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it" b="1" dirty="0">
                <a:solidFill>
                  <a:srgbClr val="1A7D94"/>
                </a:solidFill>
                <a:latin typeface="Roboto"/>
                <a:ea typeface="Roboto"/>
                <a:cs typeface="Roboto"/>
                <a:sym typeface="Roboto"/>
              </a:rPr>
              <a:t>CPD in </a:t>
            </a:r>
            <a:r>
              <a:rPr lang="en-IE" b="1" dirty="0">
                <a:solidFill>
                  <a:srgbClr val="1A7D94"/>
                </a:solidFill>
                <a:latin typeface="Roboto"/>
                <a:ea typeface="Roboto"/>
                <a:cs typeface="Roboto"/>
                <a:sym typeface="Roboto"/>
              </a:rPr>
              <a:t>Applied Blended Learning Technologies</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2800" b="1" dirty="0">
                <a:solidFill>
                  <a:srgbClr val="434343"/>
                </a:solidFill>
                <a:latin typeface="Roboto"/>
                <a:ea typeface="Roboto"/>
                <a:cs typeface="Roboto"/>
                <a:sym typeface="Roboto"/>
              </a:rPr>
              <a:t>Micro</a:t>
            </a:r>
            <a:r>
              <a:rPr lang="it" sz="2800" b="1" dirty="0">
                <a:solidFill>
                  <a:srgbClr val="434343"/>
                </a:solidFill>
                <a:latin typeface="Roboto"/>
                <a:ea typeface="Roboto"/>
                <a:cs typeface="Roboto"/>
                <a:sym typeface="Roboto"/>
              </a:rPr>
              <a:t>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C2F7864-C277-CD50-5492-20207F663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5">
            <a:extLst>
              <a:ext uri="{FF2B5EF4-FFF2-40B4-BE49-F238E27FC236}">
                <a16:creationId xmlns:a16="http://schemas.microsoft.com/office/drawing/2014/main" id="{6A3C833A-882C-4E65-AF5B-7758F3CEB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58" y="1017725"/>
            <a:ext cx="2374257" cy="28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iagram, shape, arrow&#10;&#10;Description automatically generated">
            <a:extLst>
              <a:ext uri="{FF2B5EF4-FFF2-40B4-BE49-F238E27FC236}">
                <a16:creationId xmlns:a16="http://schemas.microsoft.com/office/drawing/2014/main" id="{7FDD04E6-F772-458E-86FF-698C0821D247}"/>
              </a:ext>
            </a:extLst>
          </p:cNvPr>
          <p:cNvPicPr>
            <a:picLocks noChangeAspect="1"/>
          </p:cNvPicPr>
          <p:nvPr/>
        </p:nvPicPr>
        <p:blipFill>
          <a:blip r:embed="rId4"/>
          <a:stretch>
            <a:fillRect/>
          </a:stretch>
        </p:blipFill>
        <p:spPr>
          <a:xfrm>
            <a:off x="4236116" y="1035940"/>
            <a:ext cx="3936334" cy="2806187"/>
          </a:xfrm>
          <a:prstGeom prst="rect">
            <a:avLst/>
          </a:prstGeom>
        </p:spPr>
      </p:pic>
      <p:sp>
        <p:nvSpPr>
          <p:cNvPr id="10" name="Google Shape;379;p39">
            <a:extLst>
              <a:ext uri="{FF2B5EF4-FFF2-40B4-BE49-F238E27FC236}">
                <a16:creationId xmlns:a16="http://schemas.microsoft.com/office/drawing/2014/main" id="{289CD12A-1607-4D41-B1EF-451355DA82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F47D011-1CAC-9422-22F0-2654E863B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2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Robert M. </a:t>
            </a:r>
            <a:r>
              <a:rPr lang="en-US" sz="2400" dirty="0" err="1"/>
              <a:t>Gagné</a:t>
            </a:r>
            <a:r>
              <a:rPr lang="en-US" sz="2400" dirty="0"/>
              <a:t> developed a nine-step model to help people design lessons.</a:t>
            </a:r>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9955BE6-07DE-FFB5-45D4-D3C5677AC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53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Robert Mills </a:t>
            </a:r>
            <a:r>
              <a:rPr lang="en-US" dirty="0" err="1"/>
              <a:t>Gagné</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4818900" cy="3580357"/>
          </a:xfrm>
          <a:prstGeom prst="rect">
            <a:avLst/>
          </a:prstGeom>
        </p:spPr>
        <p:txBody>
          <a:bodyPr spcFirstLastPara="1" wrap="square" lIns="91425" tIns="91425" rIns="91425" bIns="91425" anchor="t" anchorCtr="0">
            <a:noAutofit/>
          </a:bodyPr>
          <a:lstStyle/>
          <a:p>
            <a:r>
              <a:rPr lang="en-US" dirty="0"/>
              <a:t>Born in Aug 21, 1916 </a:t>
            </a:r>
          </a:p>
          <a:p>
            <a:r>
              <a:rPr lang="en-US" dirty="0"/>
              <a:t>Died in April 28, 2002 </a:t>
            </a:r>
          </a:p>
          <a:p>
            <a:r>
              <a:rPr lang="en-US" dirty="0"/>
              <a:t>Born in in North Andover, Massachusetts </a:t>
            </a:r>
          </a:p>
          <a:p>
            <a:r>
              <a:rPr lang="en-US" dirty="0"/>
              <a:t>educational psychologist</a:t>
            </a:r>
          </a:p>
          <a:p>
            <a:r>
              <a:rPr lang="en-US" dirty="0"/>
              <a:t>best known for his “</a:t>
            </a:r>
            <a:r>
              <a:rPr lang="en-US" i="1" dirty="0"/>
              <a:t>Conditions of Learning</a:t>
            </a:r>
            <a:r>
              <a:rPr lang="en-US" dirty="0"/>
              <a:t>” involved in applying instructional theory to the design of computer-based learning.</a:t>
            </a:r>
          </a:p>
        </p:txBody>
      </p:sp>
      <p:pic>
        <p:nvPicPr>
          <p:cNvPr id="8" name="Picture 5">
            <a:extLst>
              <a:ext uri="{FF2B5EF4-FFF2-40B4-BE49-F238E27FC236}">
                <a16:creationId xmlns:a16="http://schemas.microsoft.com/office/drawing/2014/main" id="{AA52BCFB-44DA-46B8-B793-93B18787E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83" y="1060975"/>
            <a:ext cx="2374257" cy="28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79;p39">
            <a:extLst>
              <a:ext uri="{FF2B5EF4-FFF2-40B4-BE49-F238E27FC236}">
                <a16:creationId xmlns:a16="http://schemas.microsoft.com/office/drawing/2014/main" id="{07A79C6B-080E-4224-A792-4C6E52C82199}"/>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545C54-4F6E-F069-663F-A7D395922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If you have lectured for a while, you probably do most of these, and you found them out by trial and error.</a:t>
            </a:r>
          </a:p>
        </p:txBody>
      </p:sp>
      <p:sp>
        <p:nvSpPr>
          <p:cNvPr id="8" name="Google Shape;379;p39">
            <a:extLst>
              <a:ext uri="{FF2B5EF4-FFF2-40B4-BE49-F238E27FC236}">
                <a16:creationId xmlns:a16="http://schemas.microsoft.com/office/drawing/2014/main" id="{C5EE8EB8-FA44-4783-BA89-C584C6EB221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56D2801-A805-6F63-8029-CB47C6899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9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Tree>
    <p:extLst>
      <p:ext uri="{BB962C8B-B14F-4D97-AF65-F5344CB8AC3E}">
        <p14:creationId xmlns:p14="http://schemas.microsoft.com/office/powerpoint/2010/main" val="2466327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
        <p:nvSpPr>
          <p:cNvPr id="14" name="Right Arrow 11">
            <a:extLst>
              <a:ext uri="{FF2B5EF4-FFF2-40B4-BE49-F238E27FC236}">
                <a16:creationId xmlns:a16="http://schemas.microsoft.com/office/drawing/2014/main" id="{FAB5F024-E4D4-438F-8EA1-CA38B92DC7C0}"/>
              </a:ext>
            </a:extLst>
          </p:cNvPr>
          <p:cNvSpPr/>
          <p:nvPr/>
        </p:nvSpPr>
        <p:spPr>
          <a:xfrm>
            <a:off x="877812" y="2469896"/>
            <a:ext cx="2472558"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Present Information</a:t>
            </a:r>
          </a:p>
        </p:txBody>
      </p:sp>
      <p:sp>
        <p:nvSpPr>
          <p:cNvPr id="15" name="Right Arrow 12">
            <a:extLst>
              <a:ext uri="{FF2B5EF4-FFF2-40B4-BE49-F238E27FC236}">
                <a16:creationId xmlns:a16="http://schemas.microsoft.com/office/drawing/2014/main" id="{B9105C2B-B7CB-48A1-9B30-B0906D858E9B}"/>
              </a:ext>
            </a:extLst>
          </p:cNvPr>
          <p:cNvSpPr/>
          <p:nvPr/>
        </p:nvSpPr>
        <p:spPr>
          <a:xfrm>
            <a:off x="3350370" y="2477040"/>
            <a:ext cx="2472557" cy="1206458"/>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Guidance</a:t>
            </a:r>
          </a:p>
        </p:txBody>
      </p:sp>
      <p:sp>
        <p:nvSpPr>
          <p:cNvPr id="16" name="Right Arrow 13">
            <a:extLst>
              <a:ext uri="{FF2B5EF4-FFF2-40B4-BE49-F238E27FC236}">
                <a16:creationId xmlns:a16="http://schemas.microsoft.com/office/drawing/2014/main" id="{55490859-BA55-400C-AFE3-73C3AC232619}"/>
              </a:ext>
            </a:extLst>
          </p:cNvPr>
          <p:cNvSpPr/>
          <p:nvPr/>
        </p:nvSpPr>
        <p:spPr>
          <a:xfrm>
            <a:off x="5822927" y="2469896"/>
            <a:ext cx="2474115"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Elicit Performance</a:t>
            </a:r>
          </a:p>
        </p:txBody>
      </p:sp>
      <p:sp>
        <p:nvSpPr>
          <p:cNvPr id="20" name="Freeform 27">
            <a:extLst>
              <a:ext uri="{FF2B5EF4-FFF2-40B4-BE49-F238E27FC236}">
                <a16:creationId xmlns:a16="http://schemas.microsoft.com/office/drawing/2014/main" id="{CC7634AC-2E41-4150-8E00-7CF194A64C83}"/>
              </a:ext>
            </a:extLst>
          </p:cNvPr>
          <p:cNvSpPr/>
          <p:nvPr/>
        </p:nvSpPr>
        <p:spPr>
          <a:xfrm>
            <a:off x="407253" y="1675120"/>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Tree>
    <p:extLst>
      <p:ext uri="{BB962C8B-B14F-4D97-AF65-F5344CB8AC3E}">
        <p14:creationId xmlns:p14="http://schemas.microsoft.com/office/powerpoint/2010/main" val="308832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descr="zpdgraph">
            <a:extLst>
              <a:ext uri="{FF2B5EF4-FFF2-40B4-BE49-F238E27FC236}">
                <a16:creationId xmlns:a16="http://schemas.microsoft.com/office/drawing/2014/main" id="{C9D0F48B-A841-867D-8F24-8ECD08F35BE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60" y="1017725"/>
            <a:ext cx="4093482" cy="30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low: A Productive Antidote to Anxiety and Boredom | by Amir Afianian | The  Startup | Medium">
            <a:extLst>
              <a:ext uri="{FF2B5EF4-FFF2-40B4-BE49-F238E27FC236}">
                <a16:creationId xmlns:a16="http://schemas.microsoft.com/office/drawing/2014/main" id="{56B293E3-BD7A-4A92-A812-681691529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313" y="1022157"/>
            <a:ext cx="3970269" cy="30899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E6EA63-A104-43F7-5F2D-2C433923B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27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Gagné’s</a:t>
            </a:r>
            <a:r>
              <a:rPr lang="en-US" dirty="0"/>
              <a:t> Nine Events of Instruction</a:t>
            </a:r>
            <a:endParaRPr dirty="0"/>
          </a:p>
        </p:txBody>
      </p:sp>
      <p:sp>
        <p:nvSpPr>
          <p:cNvPr id="10" name="Right Arrow 11">
            <a:extLst>
              <a:ext uri="{FF2B5EF4-FFF2-40B4-BE49-F238E27FC236}">
                <a16:creationId xmlns:a16="http://schemas.microsoft.com/office/drawing/2014/main" id="{731A57A5-FC67-41E7-85BA-26BBCC1CE852}"/>
              </a:ext>
            </a:extLst>
          </p:cNvPr>
          <p:cNvSpPr/>
          <p:nvPr/>
        </p:nvSpPr>
        <p:spPr>
          <a:xfrm>
            <a:off x="877812" y="1075266"/>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Gain</a:t>
            </a:r>
          </a:p>
          <a:p>
            <a:pPr algn="ctr">
              <a:defRPr/>
            </a:pPr>
            <a:r>
              <a:rPr lang="en-IE" sz="1800" b="1" dirty="0">
                <a:solidFill>
                  <a:schemeClr val="bg1"/>
                </a:solidFill>
              </a:rPr>
              <a:t>Attention</a:t>
            </a:r>
          </a:p>
        </p:txBody>
      </p:sp>
      <p:sp>
        <p:nvSpPr>
          <p:cNvPr id="12" name="Right Arrow 12">
            <a:extLst>
              <a:ext uri="{FF2B5EF4-FFF2-40B4-BE49-F238E27FC236}">
                <a16:creationId xmlns:a16="http://schemas.microsoft.com/office/drawing/2014/main" id="{7C52DAAD-018D-46AB-9C8B-2B36C564A669}"/>
              </a:ext>
            </a:extLst>
          </p:cNvPr>
          <p:cNvSpPr/>
          <p:nvPr/>
        </p:nvSpPr>
        <p:spPr>
          <a:xfrm>
            <a:off x="3350370" y="1082410"/>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Inform Learner of Objectives</a:t>
            </a:r>
          </a:p>
        </p:txBody>
      </p:sp>
      <p:sp>
        <p:nvSpPr>
          <p:cNvPr id="13" name="Right Arrow 13">
            <a:extLst>
              <a:ext uri="{FF2B5EF4-FFF2-40B4-BE49-F238E27FC236}">
                <a16:creationId xmlns:a16="http://schemas.microsoft.com/office/drawing/2014/main" id="{1B04557D-2784-44AA-9F62-9CD6A23C5E6B}"/>
              </a:ext>
            </a:extLst>
          </p:cNvPr>
          <p:cNvSpPr/>
          <p:nvPr/>
        </p:nvSpPr>
        <p:spPr>
          <a:xfrm>
            <a:off x="5822927" y="1075266"/>
            <a:ext cx="2474115"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Stimulate recall of prior learning</a:t>
            </a:r>
          </a:p>
        </p:txBody>
      </p:sp>
      <p:sp>
        <p:nvSpPr>
          <p:cNvPr id="14" name="Right Arrow 11">
            <a:extLst>
              <a:ext uri="{FF2B5EF4-FFF2-40B4-BE49-F238E27FC236}">
                <a16:creationId xmlns:a16="http://schemas.microsoft.com/office/drawing/2014/main" id="{FAB5F024-E4D4-438F-8EA1-CA38B92DC7C0}"/>
              </a:ext>
            </a:extLst>
          </p:cNvPr>
          <p:cNvSpPr/>
          <p:nvPr/>
        </p:nvSpPr>
        <p:spPr>
          <a:xfrm>
            <a:off x="877812" y="2469896"/>
            <a:ext cx="2472558"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Present Information</a:t>
            </a:r>
          </a:p>
        </p:txBody>
      </p:sp>
      <p:sp>
        <p:nvSpPr>
          <p:cNvPr id="15" name="Right Arrow 12">
            <a:extLst>
              <a:ext uri="{FF2B5EF4-FFF2-40B4-BE49-F238E27FC236}">
                <a16:creationId xmlns:a16="http://schemas.microsoft.com/office/drawing/2014/main" id="{B9105C2B-B7CB-48A1-9B30-B0906D858E9B}"/>
              </a:ext>
            </a:extLst>
          </p:cNvPr>
          <p:cNvSpPr/>
          <p:nvPr/>
        </p:nvSpPr>
        <p:spPr>
          <a:xfrm>
            <a:off x="3350370" y="2477040"/>
            <a:ext cx="2472557" cy="1206458"/>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Guidance</a:t>
            </a:r>
          </a:p>
        </p:txBody>
      </p:sp>
      <p:sp>
        <p:nvSpPr>
          <p:cNvPr id="16" name="Right Arrow 13">
            <a:extLst>
              <a:ext uri="{FF2B5EF4-FFF2-40B4-BE49-F238E27FC236}">
                <a16:creationId xmlns:a16="http://schemas.microsoft.com/office/drawing/2014/main" id="{55490859-BA55-400C-AFE3-73C3AC232619}"/>
              </a:ext>
            </a:extLst>
          </p:cNvPr>
          <p:cNvSpPr/>
          <p:nvPr/>
        </p:nvSpPr>
        <p:spPr>
          <a:xfrm>
            <a:off x="5822927" y="2469896"/>
            <a:ext cx="2474115" cy="1206457"/>
          </a:xfrm>
          <a:prstGeom prst="rightArrow">
            <a:avLst/>
          </a:prstGeom>
          <a:solidFill>
            <a:schemeClr val="accent1">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Elicit Performance</a:t>
            </a:r>
          </a:p>
        </p:txBody>
      </p:sp>
      <p:sp>
        <p:nvSpPr>
          <p:cNvPr id="17" name="Right Arrow 11">
            <a:extLst>
              <a:ext uri="{FF2B5EF4-FFF2-40B4-BE49-F238E27FC236}">
                <a16:creationId xmlns:a16="http://schemas.microsoft.com/office/drawing/2014/main" id="{406E52BE-5864-45CB-B3E1-A42657916381}"/>
              </a:ext>
            </a:extLst>
          </p:cNvPr>
          <p:cNvSpPr/>
          <p:nvPr/>
        </p:nvSpPr>
        <p:spPr>
          <a:xfrm>
            <a:off x="877812" y="3871670"/>
            <a:ext cx="2472558"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Provide</a:t>
            </a:r>
          </a:p>
          <a:p>
            <a:pPr algn="ctr">
              <a:defRPr/>
            </a:pPr>
            <a:r>
              <a:rPr lang="en-IE" sz="1800" b="1" dirty="0">
                <a:solidFill>
                  <a:schemeClr val="bg1"/>
                </a:solidFill>
              </a:rPr>
              <a:t>Feedback</a:t>
            </a:r>
          </a:p>
        </p:txBody>
      </p:sp>
      <p:sp>
        <p:nvSpPr>
          <p:cNvPr id="18" name="Right Arrow 12">
            <a:extLst>
              <a:ext uri="{FF2B5EF4-FFF2-40B4-BE49-F238E27FC236}">
                <a16:creationId xmlns:a16="http://schemas.microsoft.com/office/drawing/2014/main" id="{395BBB8C-7D07-41A0-8D34-23E6011D380C}"/>
              </a:ext>
            </a:extLst>
          </p:cNvPr>
          <p:cNvSpPr/>
          <p:nvPr/>
        </p:nvSpPr>
        <p:spPr>
          <a:xfrm>
            <a:off x="3350370" y="3878814"/>
            <a:ext cx="2472557" cy="1206458"/>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Assess</a:t>
            </a:r>
          </a:p>
          <a:p>
            <a:pPr algn="ctr">
              <a:defRPr/>
            </a:pPr>
            <a:r>
              <a:rPr lang="en-IE" sz="1800" b="1" dirty="0">
                <a:solidFill>
                  <a:schemeClr val="bg1"/>
                </a:solidFill>
              </a:rPr>
              <a:t>Performance</a:t>
            </a:r>
          </a:p>
        </p:txBody>
      </p:sp>
      <p:sp>
        <p:nvSpPr>
          <p:cNvPr id="19" name="Right Arrow 13">
            <a:extLst>
              <a:ext uri="{FF2B5EF4-FFF2-40B4-BE49-F238E27FC236}">
                <a16:creationId xmlns:a16="http://schemas.microsoft.com/office/drawing/2014/main" id="{5F515AE2-4119-4E12-9922-3875479F1A1A}"/>
              </a:ext>
            </a:extLst>
          </p:cNvPr>
          <p:cNvSpPr/>
          <p:nvPr/>
        </p:nvSpPr>
        <p:spPr>
          <a:xfrm>
            <a:off x="5822927" y="3871670"/>
            <a:ext cx="2637194" cy="1206457"/>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800" b="1" dirty="0">
                <a:solidFill>
                  <a:schemeClr val="bg1"/>
                </a:solidFill>
              </a:rPr>
              <a:t>Enhance Retention </a:t>
            </a:r>
          </a:p>
          <a:p>
            <a:pPr algn="ctr">
              <a:defRPr/>
            </a:pPr>
            <a:r>
              <a:rPr lang="en-IE" sz="1800" b="1" dirty="0">
                <a:solidFill>
                  <a:schemeClr val="bg1"/>
                </a:solidFill>
              </a:rPr>
              <a:t>and Transfer</a:t>
            </a:r>
          </a:p>
        </p:txBody>
      </p:sp>
      <p:sp>
        <p:nvSpPr>
          <p:cNvPr id="20" name="Freeform 27">
            <a:extLst>
              <a:ext uri="{FF2B5EF4-FFF2-40B4-BE49-F238E27FC236}">
                <a16:creationId xmlns:a16="http://schemas.microsoft.com/office/drawing/2014/main" id="{CC7634AC-2E41-4150-8E00-7CF194A64C83}"/>
              </a:ext>
            </a:extLst>
          </p:cNvPr>
          <p:cNvSpPr/>
          <p:nvPr/>
        </p:nvSpPr>
        <p:spPr>
          <a:xfrm>
            <a:off x="407253" y="1675120"/>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
        <p:nvSpPr>
          <p:cNvPr id="21" name="Freeform 27">
            <a:extLst>
              <a:ext uri="{FF2B5EF4-FFF2-40B4-BE49-F238E27FC236}">
                <a16:creationId xmlns:a16="http://schemas.microsoft.com/office/drawing/2014/main" id="{C5E2A5AA-319C-4692-AD34-4312544AECE6}"/>
              </a:ext>
            </a:extLst>
          </p:cNvPr>
          <p:cNvSpPr/>
          <p:nvPr/>
        </p:nvSpPr>
        <p:spPr>
          <a:xfrm>
            <a:off x="398289" y="3072328"/>
            <a:ext cx="8337177" cy="1468237"/>
          </a:xfrm>
          <a:custGeom>
            <a:avLst/>
            <a:gdLst>
              <a:gd name="connsiteX0" fmla="*/ 8038438 w 8499633"/>
              <a:gd name="connsiteY0" fmla="*/ 0 h 2369127"/>
              <a:gd name="connsiteX1" fmla="*/ 8454075 w 8499633"/>
              <a:gd name="connsiteY1" fmla="*/ 678873 h 2369127"/>
              <a:gd name="connsiteX2" fmla="*/ 7082475 w 8499633"/>
              <a:gd name="connsiteY2" fmla="*/ 1205345 h 2369127"/>
              <a:gd name="connsiteX3" fmla="*/ 501566 w 8499633"/>
              <a:gd name="connsiteY3" fmla="*/ 1219200 h 2369127"/>
              <a:gd name="connsiteX4" fmla="*/ 460002 w 8499633"/>
              <a:gd name="connsiteY4" fmla="*/ 2369127 h 2369127"/>
              <a:gd name="connsiteX5" fmla="*/ 460002 w 8499633"/>
              <a:gd name="connsiteY5" fmla="*/ 236912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633" h="2369127">
                <a:moveTo>
                  <a:pt x="8038438" y="0"/>
                </a:moveTo>
                <a:cubicBezTo>
                  <a:pt x="8325920" y="238991"/>
                  <a:pt x="8613402" y="477982"/>
                  <a:pt x="8454075" y="678873"/>
                </a:cubicBezTo>
                <a:cubicBezTo>
                  <a:pt x="8294748" y="879764"/>
                  <a:pt x="8407893" y="1115290"/>
                  <a:pt x="7082475" y="1205345"/>
                </a:cubicBezTo>
                <a:cubicBezTo>
                  <a:pt x="5757057" y="1295400"/>
                  <a:pt x="1605311" y="1025236"/>
                  <a:pt x="501566" y="1219200"/>
                </a:cubicBezTo>
                <a:cubicBezTo>
                  <a:pt x="-602179" y="1413164"/>
                  <a:pt x="460002" y="2369127"/>
                  <a:pt x="460002" y="2369127"/>
                </a:cubicBezTo>
                <a:lnTo>
                  <a:pt x="460002" y="2369127"/>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200"/>
          </a:p>
        </p:txBody>
      </p:sp>
    </p:spTree>
    <p:extLst>
      <p:ext uri="{BB962C8B-B14F-4D97-AF65-F5344CB8AC3E}">
        <p14:creationId xmlns:p14="http://schemas.microsoft.com/office/powerpoint/2010/main" val="2100022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1. Gain the Students’ Attention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Curiosity motivates students to learn.</a:t>
            </a:r>
          </a:p>
          <a:p>
            <a:pPr lvl="1">
              <a:spcBef>
                <a:spcPts val="600"/>
              </a:spcBef>
            </a:pPr>
            <a:r>
              <a:rPr lang="en-US" sz="2400" i="1" dirty="0"/>
              <a:t>Silence</a:t>
            </a:r>
          </a:p>
          <a:p>
            <a:pPr lvl="1">
              <a:spcBef>
                <a:spcPts val="600"/>
              </a:spcBef>
            </a:pPr>
            <a:r>
              <a:rPr lang="en-US" sz="2400" i="1" dirty="0"/>
              <a:t>A joke</a:t>
            </a:r>
          </a:p>
          <a:p>
            <a:pPr lvl="1">
              <a:spcBef>
                <a:spcPts val="600"/>
              </a:spcBef>
            </a:pPr>
            <a:r>
              <a:rPr lang="en-US" sz="2400" i="1" dirty="0"/>
              <a:t>A magic trick</a:t>
            </a:r>
          </a:p>
          <a:p>
            <a:pPr lvl="1">
              <a:spcBef>
                <a:spcPts val="600"/>
              </a:spcBef>
            </a:pPr>
            <a:r>
              <a:rPr lang="en-US" sz="2400" i="1" dirty="0"/>
              <a:t>Music video / Clip of a film</a:t>
            </a:r>
          </a:p>
          <a:p>
            <a:pPr lvl="1">
              <a:spcBef>
                <a:spcPts val="600"/>
              </a:spcBef>
            </a:pPr>
            <a:r>
              <a:rPr lang="en-US" sz="2400" i="1" dirty="0"/>
              <a:t>A quote</a:t>
            </a:r>
          </a:p>
          <a:p>
            <a:pPr lvl="1"/>
            <a:endParaRPr lang="en-US" sz="2000" dirty="0"/>
          </a:p>
        </p:txBody>
      </p:sp>
      <p:sp>
        <p:nvSpPr>
          <p:cNvPr id="8" name="Google Shape;379;p39">
            <a:extLst>
              <a:ext uri="{FF2B5EF4-FFF2-40B4-BE49-F238E27FC236}">
                <a16:creationId xmlns:a16="http://schemas.microsoft.com/office/drawing/2014/main" id="{6F771B09-412C-43A5-B5C7-4930D802F1DA}"/>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7BF36BB-8C33-B7B9-E357-7FA28C19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6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5">
            <a:extLst>
              <a:ext uri="{FF2B5EF4-FFF2-40B4-BE49-F238E27FC236}">
                <a16:creationId xmlns:a16="http://schemas.microsoft.com/office/drawing/2014/main" id="{7DB314FE-51A0-4D8B-A7B9-6E87E00C7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1" cy="5143500"/>
          </a:xfrm>
          <a:prstGeom prst="rect">
            <a:avLst/>
          </a:prstGeom>
        </p:spPr>
      </p:pic>
    </p:spTree>
    <p:extLst>
      <p:ext uri="{BB962C8B-B14F-4D97-AF65-F5344CB8AC3E}">
        <p14:creationId xmlns:p14="http://schemas.microsoft.com/office/powerpoint/2010/main" val="23021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2. Inform Learners of Objectives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These objectives should form the basis for assessment. </a:t>
            </a:r>
          </a:p>
          <a:p>
            <a:pPr lvl="1">
              <a:spcBef>
                <a:spcPts val="600"/>
              </a:spcBef>
            </a:pPr>
            <a:r>
              <a:rPr lang="en-US" sz="2400" i="1" dirty="0"/>
              <a:t>List the learning goals</a:t>
            </a:r>
          </a:p>
          <a:p>
            <a:pPr lvl="1">
              <a:spcBef>
                <a:spcPts val="600"/>
              </a:spcBef>
            </a:pPr>
            <a:r>
              <a:rPr lang="en-US" sz="2400" i="1" dirty="0"/>
              <a:t>Tell a simple story</a:t>
            </a:r>
          </a:p>
          <a:p>
            <a:pPr lvl="1">
              <a:spcBef>
                <a:spcPts val="600"/>
              </a:spcBef>
            </a:pPr>
            <a:r>
              <a:rPr lang="en-US" sz="2400" i="1" dirty="0"/>
              <a:t>Mention that this lesson might be coming up in a future assessment or the exam</a:t>
            </a:r>
          </a:p>
        </p:txBody>
      </p:sp>
      <p:sp>
        <p:nvSpPr>
          <p:cNvPr id="8" name="Google Shape;379;p39">
            <a:extLst>
              <a:ext uri="{FF2B5EF4-FFF2-40B4-BE49-F238E27FC236}">
                <a16:creationId xmlns:a16="http://schemas.microsoft.com/office/drawing/2014/main" id="{B6435B3C-AFF1-4D60-9781-2FCB3C1AC94B}"/>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7A7F353-753A-C94F-37A8-71A923D63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7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3. Stimulate Recall of Prior Learning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Associating new information with prior knowledge can facilitate the learning process. </a:t>
            </a:r>
          </a:p>
          <a:p>
            <a:pPr lvl="1">
              <a:spcBef>
                <a:spcPts val="600"/>
              </a:spcBef>
            </a:pPr>
            <a:r>
              <a:rPr lang="en-US" sz="2400" i="1" dirty="0"/>
              <a:t>Something we covered in the last class</a:t>
            </a:r>
          </a:p>
          <a:p>
            <a:pPr lvl="1">
              <a:spcBef>
                <a:spcPts val="600"/>
              </a:spcBef>
            </a:pPr>
            <a:r>
              <a:rPr lang="en-US" sz="2400" i="1" dirty="0"/>
              <a:t>Something they covered in another module</a:t>
            </a:r>
          </a:p>
          <a:p>
            <a:pPr lvl="1">
              <a:spcBef>
                <a:spcPts val="600"/>
              </a:spcBef>
            </a:pPr>
            <a:r>
              <a:rPr lang="en-US" sz="2400" i="1" dirty="0"/>
              <a:t>Something they did in secondary school</a:t>
            </a:r>
          </a:p>
          <a:p>
            <a:endParaRPr lang="en-US" sz="2400" dirty="0"/>
          </a:p>
          <a:p>
            <a:pPr lvl="1"/>
            <a:endParaRPr lang="en-US" sz="2000" dirty="0"/>
          </a:p>
        </p:txBody>
      </p:sp>
      <p:sp>
        <p:nvSpPr>
          <p:cNvPr id="8" name="Google Shape;379;p39">
            <a:extLst>
              <a:ext uri="{FF2B5EF4-FFF2-40B4-BE49-F238E27FC236}">
                <a16:creationId xmlns:a16="http://schemas.microsoft.com/office/drawing/2014/main" id="{F5E25F63-375B-46E1-B279-BB2135433AD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3ED5C25-B344-AC6F-459D-EBD01469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4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4. Present the Content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event of instruction is where the new content is actually presented to the learner. </a:t>
            </a:r>
          </a:p>
          <a:p>
            <a:pPr lvl="1">
              <a:spcBef>
                <a:spcPts val="600"/>
              </a:spcBef>
            </a:pPr>
            <a:r>
              <a:rPr lang="en-US" sz="2400" i="1" dirty="0"/>
              <a:t>Start with an example? (T/E or E/T)</a:t>
            </a:r>
          </a:p>
          <a:p>
            <a:pPr lvl="1">
              <a:spcBef>
                <a:spcPts val="600"/>
              </a:spcBef>
            </a:pPr>
            <a:r>
              <a:rPr lang="en-US" sz="2400" i="1" dirty="0"/>
              <a:t>Include specific notation? Include specific diagrams?</a:t>
            </a:r>
          </a:p>
          <a:p>
            <a:pPr lvl="1">
              <a:spcBef>
                <a:spcPts val="600"/>
              </a:spcBef>
            </a:pPr>
            <a:r>
              <a:rPr lang="en-US" sz="2400" i="1" dirty="0"/>
              <a:t>Explain the theory as well as the details?</a:t>
            </a:r>
          </a:p>
          <a:p>
            <a:pPr lvl="1">
              <a:spcBef>
                <a:spcPts val="600"/>
              </a:spcBef>
            </a:pPr>
            <a:r>
              <a:rPr lang="en-US" sz="2400" i="1" dirty="0"/>
              <a:t>Can we find content or videos of great lecturers</a:t>
            </a:r>
          </a:p>
          <a:p>
            <a:pPr lvl="1">
              <a:spcBef>
                <a:spcPts val="600"/>
              </a:spcBef>
            </a:pPr>
            <a:endParaRPr lang="en-US" sz="2400" i="1" dirty="0"/>
          </a:p>
          <a:p>
            <a:pPr marL="596900" lvl="1" indent="0">
              <a:buNone/>
            </a:pPr>
            <a:endParaRPr lang="en-US" sz="2000" dirty="0"/>
          </a:p>
        </p:txBody>
      </p:sp>
      <p:sp>
        <p:nvSpPr>
          <p:cNvPr id="9" name="Google Shape;379;p39">
            <a:extLst>
              <a:ext uri="{FF2B5EF4-FFF2-40B4-BE49-F238E27FC236}">
                <a16:creationId xmlns:a16="http://schemas.microsoft.com/office/drawing/2014/main" id="{9D848780-8302-468B-A4E7-060273CA639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34513D7-6C57-71A1-E454-B213537E4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88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5. Provide “Learning Guidance”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Use of examples, non-examples, case studies, graphical representations, mnemonics, and analogies. </a:t>
            </a:r>
          </a:p>
          <a:p>
            <a:pPr lvl="1">
              <a:spcBef>
                <a:spcPts val="600"/>
              </a:spcBef>
            </a:pPr>
            <a:r>
              <a:rPr lang="en-US" sz="2400" i="1" dirty="0"/>
              <a:t>Links</a:t>
            </a:r>
          </a:p>
          <a:p>
            <a:pPr lvl="1">
              <a:spcBef>
                <a:spcPts val="600"/>
              </a:spcBef>
            </a:pPr>
            <a:r>
              <a:rPr lang="en-US" sz="2400" i="1" dirty="0"/>
              <a:t>Videos</a:t>
            </a:r>
          </a:p>
          <a:p>
            <a:pPr lvl="1">
              <a:spcBef>
                <a:spcPts val="600"/>
              </a:spcBef>
            </a:pPr>
            <a:r>
              <a:rPr lang="en-US" sz="2400" i="1" dirty="0"/>
              <a:t>Animations</a:t>
            </a:r>
          </a:p>
          <a:p>
            <a:pPr lvl="1">
              <a:spcBef>
                <a:spcPts val="600"/>
              </a:spcBef>
            </a:pPr>
            <a:r>
              <a:rPr lang="en-US" sz="2400" i="1" dirty="0"/>
              <a:t>Biographies</a:t>
            </a:r>
          </a:p>
        </p:txBody>
      </p:sp>
      <p:pic>
        <p:nvPicPr>
          <p:cNvPr id="3" name="Picture 2" descr="Diagram, shape, arrow&#10;&#10;Description automatically generated">
            <a:extLst>
              <a:ext uri="{FF2B5EF4-FFF2-40B4-BE49-F238E27FC236}">
                <a16:creationId xmlns:a16="http://schemas.microsoft.com/office/drawing/2014/main" id="{4A22367E-01F1-405D-AC7A-76CF8ED3D19C}"/>
              </a:ext>
            </a:extLst>
          </p:cNvPr>
          <p:cNvPicPr>
            <a:picLocks noChangeAspect="1"/>
          </p:cNvPicPr>
          <p:nvPr/>
        </p:nvPicPr>
        <p:blipFill>
          <a:blip r:embed="rId3"/>
          <a:stretch>
            <a:fillRect/>
          </a:stretch>
        </p:blipFill>
        <p:spPr>
          <a:xfrm>
            <a:off x="4583558" y="2256314"/>
            <a:ext cx="3225907" cy="1557636"/>
          </a:xfrm>
          <a:prstGeom prst="rect">
            <a:avLst/>
          </a:prstGeom>
        </p:spPr>
      </p:pic>
      <p:sp>
        <p:nvSpPr>
          <p:cNvPr id="9" name="Google Shape;379;p39">
            <a:extLst>
              <a:ext uri="{FF2B5EF4-FFF2-40B4-BE49-F238E27FC236}">
                <a16:creationId xmlns:a16="http://schemas.microsoft.com/office/drawing/2014/main" id="{81C49EA9-4751-499B-A06B-8E4ADE1764E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3AA53B4-18F8-5E84-40CA-E6044B1DF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0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6. Elicit Performance (Practice)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Eliciting performance provides an opportunity for learners to confirm their correct understanding, and the repetition further increases the likelihood of retention. </a:t>
            </a:r>
          </a:p>
          <a:p>
            <a:pPr lvl="1">
              <a:spcBef>
                <a:spcPts val="600"/>
              </a:spcBef>
            </a:pPr>
            <a:r>
              <a:rPr lang="en-US" sz="2000" i="1" dirty="0"/>
              <a:t>Active Learning: </a:t>
            </a:r>
            <a:r>
              <a:rPr lang="en-IE" altLang="en-US" sz="2000" dirty="0"/>
              <a:t>Three things we’ve covered</a:t>
            </a:r>
          </a:p>
          <a:p>
            <a:pPr lvl="1">
              <a:spcBef>
                <a:spcPts val="600"/>
              </a:spcBef>
              <a:defRPr/>
            </a:pPr>
            <a:r>
              <a:rPr lang="en-US" sz="2000" i="1" dirty="0"/>
              <a:t>Active Learning: </a:t>
            </a:r>
            <a:r>
              <a:rPr lang="en-IE" altLang="en-US" sz="2000" dirty="0"/>
              <a:t>Write a one-minute essay</a:t>
            </a:r>
          </a:p>
          <a:p>
            <a:pPr lvl="1">
              <a:spcBef>
                <a:spcPts val="600"/>
              </a:spcBef>
              <a:defRPr/>
            </a:pPr>
            <a:r>
              <a:rPr lang="en-US" sz="2000" i="1" dirty="0"/>
              <a:t>Active Learning: </a:t>
            </a:r>
            <a:r>
              <a:rPr lang="en-IE" altLang="en-US" sz="2000" dirty="0"/>
              <a:t>Do a quiz</a:t>
            </a:r>
          </a:p>
          <a:p>
            <a:pPr lvl="1">
              <a:spcBef>
                <a:spcPts val="600"/>
              </a:spcBef>
              <a:defRPr/>
            </a:pPr>
            <a:r>
              <a:rPr lang="en-IE" altLang="en-US" sz="2000" dirty="0"/>
              <a:t>Tweet or Google</a:t>
            </a:r>
          </a:p>
          <a:p>
            <a:pPr lvl="1">
              <a:spcBef>
                <a:spcPts val="600"/>
              </a:spcBef>
            </a:pPr>
            <a:endParaRPr lang="en-US" sz="2400" i="1" dirty="0"/>
          </a:p>
        </p:txBody>
      </p:sp>
      <p:sp>
        <p:nvSpPr>
          <p:cNvPr id="8" name="Google Shape;379;p39">
            <a:extLst>
              <a:ext uri="{FF2B5EF4-FFF2-40B4-BE49-F238E27FC236}">
                <a16:creationId xmlns:a16="http://schemas.microsoft.com/office/drawing/2014/main" id="{B8C3B02B-5BD9-4FD3-8D1A-A45D06C9637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B1BC25E-3BB8-3080-6BB2-4D73E579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4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7. Provide Feedback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Give guidance and answers provided at this stage are called </a:t>
            </a:r>
            <a:r>
              <a:rPr lang="en-US" sz="2400" i="1" dirty="0"/>
              <a:t>formative feedback</a:t>
            </a:r>
            <a:r>
              <a:rPr lang="en-US" sz="2400" dirty="0"/>
              <a:t>. </a:t>
            </a:r>
          </a:p>
          <a:p>
            <a:pPr lvl="1">
              <a:spcBef>
                <a:spcPts val="600"/>
              </a:spcBef>
            </a:pPr>
            <a:r>
              <a:rPr lang="en-US" sz="2000" i="1" dirty="0"/>
              <a:t>Two stars and a wish (sandwich method)</a:t>
            </a:r>
          </a:p>
          <a:p>
            <a:pPr lvl="1">
              <a:spcBef>
                <a:spcPts val="600"/>
              </a:spcBef>
            </a:pPr>
            <a:r>
              <a:rPr lang="en-US" altLang="en-US" sz="2000" i="1" u="sng" dirty="0"/>
              <a:t>I like that you</a:t>
            </a:r>
            <a:r>
              <a:rPr lang="en-US" altLang="en-US" sz="2000" i="1" dirty="0"/>
              <a:t> and </a:t>
            </a:r>
            <a:r>
              <a:rPr lang="en-US" altLang="en-US" sz="2000" i="1" u="sng" dirty="0"/>
              <a:t>I would have liked if you</a:t>
            </a:r>
            <a:r>
              <a:rPr lang="en-US" altLang="en-US" sz="2000" i="1" dirty="0"/>
              <a:t>.</a:t>
            </a:r>
            <a:endParaRPr lang="en-IE" altLang="en-US" sz="2000" dirty="0"/>
          </a:p>
          <a:p>
            <a:pPr lvl="1">
              <a:spcBef>
                <a:spcPts val="600"/>
              </a:spcBef>
            </a:pPr>
            <a:endParaRPr lang="en-US" sz="2400" i="1" dirty="0"/>
          </a:p>
        </p:txBody>
      </p:sp>
      <p:pic>
        <p:nvPicPr>
          <p:cNvPr id="8" name="Picture 7">
            <a:extLst>
              <a:ext uri="{FF2B5EF4-FFF2-40B4-BE49-F238E27FC236}">
                <a16:creationId xmlns:a16="http://schemas.microsoft.com/office/drawing/2014/main" id="{53E94623-2478-4128-ADAE-1706A856D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19" y="1799863"/>
            <a:ext cx="1641244" cy="2121099"/>
          </a:xfrm>
          <a:prstGeom prst="rect">
            <a:avLst/>
          </a:prstGeom>
        </p:spPr>
      </p:pic>
      <p:graphicFrame>
        <p:nvGraphicFramePr>
          <p:cNvPr id="2" name="Table 2">
            <a:extLst>
              <a:ext uri="{FF2B5EF4-FFF2-40B4-BE49-F238E27FC236}">
                <a16:creationId xmlns:a16="http://schemas.microsoft.com/office/drawing/2014/main" id="{879661DE-62E3-44F8-89C7-12A904240996}"/>
              </a:ext>
            </a:extLst>
          </p:cNvPr>
          <p:cNvGraphicFramePr>
            <a:graphicFrameLocks noGrp="1"/>
          </p:cNvGraphicFramePr>
          <p:nvPr>
            <p:extLst>
              <p:ext uri="{D42A27DB-BD31-4B8C-83A1-F6EECF244321}">
                <p14:modId xmlns:p14="http://schemas.microsoft.com/office/powerpoint/2010/main" val="3054977786"/>
              </p:ext>
            </p:extLst>
          </p:nvPr>
        </p:nvGraphicFramePr>
        <p:xfrm>
          <a:off x="2081621" y="2918845"/>
          <a:ext cx="3545303" cy="1039180"/>
        </p:xfrm>
        <a:graphic>
          <a:graphicData uri="http://schemas.openxmlformats.org/drawingml/2006/table">
            <a:tbl>
              <a:tblPr firstRow="1" bandRow="1">
                <a:tableStyleId>{7DF18680-E054-41AD-8BC1-D1AEF772440D}</a:tableStyleId>
              </a:tblPr>
              <a:tblGrid>
                <a:gridCol w="1471468">
                  <a:extLst>
                    <a:ext uri="{9D8B030D-6E8A-4147-A177-3AD203B41FA5}">
                      <a16:colId xmlns:a16="http://schemas.microsoft.com/office/drawing/2014/main" val="2866920224"/>
                    </a:ext>
                  </a:extLst>
                </a:gridCol>
                <a:gridCol w="2073835">
                  <a:extLst>
                    <a:ext uri="{9D8B030D-6E8A-4147-A177-3AD203B41FA5}">
                      <a16:colId xmlns:a16="http://schemas.microsoft.com/office/drawing/2014/main" val="667267505"/>
                    </a:ext>
                  </a:extLst>
                </a:gridCol>
              </a:tblGrid>
              <a:tr h="259795">
                <a:tc>
                  <a:txBody>
                    <a:bodyPr/>
                    <a:lstStyle/>
                    <a:p>
                      <a:r>
                        <a:rPr lang="en-US" sz="1100" dirty="0"/>
                        <a:t>I like that you…</a:t>
                      </a:r>
                      <a:endParaRPr lang="en-IE" sz="1100" dirty="0"/>
                    </a:p>
                  </a:txBody>
                  <a:tcPr/>
                </a:tc>
                <a:tc>
                  <a:txBody>
                    <a:bodyPr/>
                    <a:lstStyle/>
                    <a:p>
                      <a:r>
                        <a:rPr lang="en-US" sz="1100" dirty="0"/>
                        <a:t>I would have liked if you …</a:t>
                      </a:r>
                      <a:endParaRPr lang="en-IE" sz="1100" dirty="0"/>
                    </a:p>
                  </a:txBody>
                  <a:tcPr/>
                </a:tc>
                <a:extLst>
                  <a:ext uri="{0D108BD9-81ED-4DB2-BD59-A6C34878D82A}">
                    <a16:rowId xmlns:a16="http://schemas.microsoft.com/office/drawing/2014/main" val="4149780583"/>
                  </a:ext>
                </a:extLst>
              </a:tr>
              <a:tr h="259795">
                <a:tc>
                  <a:txBody>
                    <a:bodyPr/>
                    <a:lstStyle/>
                    <a:p>
                      <a:r>
                        <a:rPr lang="en-US" sz="1100" dirty="0" err="1"/>
                        <a:t>Sdcaclkmecioenc</a:t>
                      </a:r>
                      <a:endParaRPr lang="en-IE" sz="1100" dirty="0"/>
                    </a:p>
                  </a:txBody>
                  <a:tcPr/>
                </a:tc>
                <a:tc>
                  <a:txBody>
                    <a:bodyPr/>
                    <a:lstStyle/>
                    <a:p>
                      <a:r>
                        <a:rPr lang="en-US" sz="1100" dirty="0" err="1"/>
                        <a:t>Ecqeqecckmoim</a:t>
                      </a:r>
                      <a:endParaRPr lang="en-IE" sz="1100" dirty="0"/>
                    </a:p>
                  </a:txBody>
                  <a:tcPr/>
                </a:tc>
                <a:extLst>
                  <a:ext uri="{0D108BD9-81ED-4DB2-BD59-A6C34878D82A}">
                    <a16:rowId xmlns:a16="http://schemas.microsoft.com/office/drawing/2014/main" val="2898665268"/>
                  </a:ext>
                </a:extLst>
              </a:tr>
              <a:tr h="259795">
                <a:tc>
                  <a:txBody>
                    <a:bodyPr/>
                    <a:lstStyle/>
                    <a:p>
                      <a:r>
                        <a:rPr lang="en-US" sz="1100" dirty="0" err="1"/>
                        <a:t>Ecomeocimqeoicqio</a:t>
                      </a:r>
                      <a:endParaRPr lang="en-IE" sz="1100" dirty="0"/>
                    </a:p>
                  </a:txBody>
                  <a:tcPr/>
                </a:tc>
                <a:tc>
                  <a:txBody>
                    <a:bodyPr/>
                    <a:lstStyle/>
                    <a:p>
                      <a:r>
                        <a:rPr lang="en-US" sz="1100" dirty="0" err="1"/>
                        <a:t>Oiemcqoeimcqoe</a:t>
                      </a:r>
                      <a:endParaRPr lang="en-IE" sz="1100" dirty="0"/>
                    </a:p>
                  </a:txBody>
                  <a:tcPr/>
                </a:tc>
                <a:extLst>
                  <a:ext uri="{0D108BD9-81ED-4DB2-BD59-A6C34878D82A}">
                    <a16:rowId xmlns:a16="http://schemas.microsoft.com/office/drawing/2014/main" val="791111481"/>
                  </a:ext>
                </a:extLst>
              </a:tr>
              <a:tr h="259795">
                <a:tc>
                  <a:txBody>
                    <a:bodyPr/>
                    <a:lstStyle/>
                    <a:p>
                      <a:r>
                        <a:rPr lang="en-US" sz="1100" dirty="0" err="1"/>
                        <a:t>Ecomqeocinqnece</a:t>
                      </a:r>
                      <a:endParaRPr lang="en-IE" sz="1100" dirty="0"/>
                    </a:p>
                  </a:txBody>
                  <a:tcPr/>
                </a:tc>
                <a:tc>
                  <a:txBody>
                    <a:bodyPr/>
                    <a:lstStyle/>
                    <a:p>
                      <a:r>
                        <a:rPr lang="en-US" sz="1100" dirty="0" err="1"/>
                        <a:t>oemcqoeimcoqeimcq</a:t>
                      </a:r>
                      <a:endParaRPr lang="en-IE" sz="1100" dirty="0"/>
                    </a:p>
                  </a:txBody>
                  <a:tcPr/>
                </a:tc>
                <a:extLst>
                  <a:ext uri="{0D108BD9-81ED-4DB2-BD59-A6C34878D82A}">
                    <a16:rowId xmlns:a16="http://schemas.microsoft.com/office/drawing/2014/main" val="4095741211"/>
                  </a:ext>
                </a:extLst>
              </a:tr>
            </a:tbl>
          </a:graphicData>
        </a:graphic>
      </p:graphicFrame>
      <p:sp>
        <p:nvSpPr>
          <p:cNvPr id="10" name="Google Shape;379;p39">
            <a:extLst>
              <a:ext uri="{FF2B5EF4-FFF2-40B4-BE49-F238E27FC236}">
                <a16:creationId xmlns:a16="http://schemas.microsoft.com/office/drawing/2014/main" id="{F52D247D-F6E3-4AA9-A53E-B5290F1F8F5F}"/>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4E2960BE-BBA0-F8AB-95B8-48C7054B1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3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8. Assess Performance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Take a final assessment. </a:t>
            </a:r>
          </a:p>
          <a:p>
            <a:pPr lvl="1">
              <a:spcBef>
                <a:spcPts val="600"/>
              </a:spcBef>
            </a:pPr>
            <a:endParaRPr lang="en-US" sz="2400" i="1" dirty="0"/>
          </a:p>
        </p:txBody>
      </p:sp>
      <p:pic>
        <p:nvPicPr>
          <p:cNvPr id="3" name="Picture 2" descr="Graphical user interface, text, application, Word&#10;&#10;Description automatically generated">
            <a:extLst>
              <a:ext uri="{FF2B5EF4-FFF2-40B4-BE49-F238E27FC236}">
                <a16:creationId xmlns:a16="http://schemas.microsoft.com/office/drawing/2014/main" id="{C06D71AE-DDEE-4307-874E-0493C801F1F6}"/>
              </a:ext>
            </a:extLst>
          </p:cNvPr>
          <p:cNvPicPr>
            <a:picLocks noChangeAspect="1"/>
          </p:cNvPicPr>
          <p:nvPr/>
        </p:nvPicPr>
        <p:blipFill>
          <a:blip r:embed="rId3"/>
          <a:stretch>
            <a:fillRect/>
          </a:stretch>
        </p:blipFill>
        <p:spPr>
          <a:xfrm>
            <a:off x="4572000" y="1379158"/>
            <a:ext cx="3725200" cy="2397829"/>
          </a:xfrm>
          <a:prstGeom prst="rect">
            <a:avLst/>
          </a:prstGeom>
        </p:spPr>
      </p:pic>
      <p:sp>
        <p:nvSpPr>
          <p:cNvPr id="9" name="Google Shape;379;p39">
            <a:extLst>
              <a:ext uri="{FF2B5EF4-FFF2-40B4-BE49-F238E27FC236}">
                <a16:creationId xmlns:a16="http://schemas.microsoft.com/office/drawing/2014/main" id="{BCF555AF-EE06-46B0-A087-07EFFE95E069}"/>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6A125B0-819B-A49F-2493-9329B2FDE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4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Instructional Design</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GB" sz="2000" dirty="0"/>
              <a:t>I divide models of instructional design broadly into two categories:</a:t>
            </a:r>
          </a:p>
          <a:p>
            <a:pPr lvl="1"/>
            <a:r>
              <a:rPr lang="en-GB" sz="2000" b="1" dirty="0"/>
              <a:t>MACRO</a:t>
            </a:r>
            <a:r>
              <a:rPr lang="en-GB" sz="2000" dirty="0"/>
              <a:t>: Models which concern themselves with the design and planning of an entire module or programme</a:t>
            </a:r>
          </a:p>
          <a:p>
            <a:pPr lvl="1"/>
            <a:r>
              <a:rPr lang="en-GB" sz="2000" b="1" dirty="0"/>
              <a:t>MICRO</a:t>
            </a:r>
            <a:r>
              <a:rPr lang="en-GB" sz="2000" dirty="0"/>
              <a:t>: Models which concern themselves with the design and planning of an individual lecture or teaching session</a:t>
            </a:r>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BDC6024-FAA2-F7DF-7D70-FE2DAAF2F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4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9. Enhance Retention (and transfer to the job)</a:t>
            </a:r>
            <a:endParaRPr dirty="0"/>
          </a:p>
        </p:txBody>
      </p:sp>
      <p:sp>
        <p:nvSpPr>
          <p:cNvPr id="128" name="Google Shape;128;p19"/>
          <p:cNvSpPr/>
          <p:nvPr/>
        </p:nvSpPr>
        <p:spPr>
          <a:xfrm>
            <a:off x="0" y="41022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Effective education will have a "performance" focus.</a:t>
            </a:r>
          </a:p>
          <a:p>
            <a:endParaRPr lang="en-US" sz="2400" dirty="0"/>
          </a:p>
          <a:p>
            <a:pPr lvl="1">
              <a:spcBef>
                <a:spcPts val="600"/>
              </a:spcBef>
            </a:pPr>
            <a:r>
              <a:rPr lang="en-US" sz="2400" i="1" dirty="0"/>
              <a:t>Summarize what we did…</a:t>
            </a:r>
          </a:p>
          <a:p>
            <a:pPr lvl="1">
              <a:spcBef>
                <a:spcPts val="600"/>
              </a:spcBef>
            </a:pPr>
            <a:r>
              <a:rPr lang="en-US" sz="2400" i="1" dirty="0"/>
              <a:t>Give any final instructions…</a:t>
            </a:r>
          </a:p>
        </p:txBody>
      </p:sp>
      <p:sp>
        <p:nvSpPr>
          <p:cNvPr id="8" name="Google Shape;379;p39">
            <a:extLst>
              <a:ext uri="{FF2B5EF4-FFF2-40B4-BE49-F238E27FC236}">
                <a16:creationId xmlns:a16="http://schemas.microsoft.com/office/drawing/2014/main" id="{26277BAC-5D4C-41CB-AC6F-AAE531CA32F5}"/>
              </a:ext>
            </a:extLst>
          </p:cNvPr>
          <p:cNvSpPr txBox="1"/>
          <p:nvPr/>
        </p:nvSpPr>
        <p:spPr>
          <a:xfrm>
            <a:off x="96648" y="43903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902B995-3C90-086F-94CE-196AF1CDE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4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9">
            <a:extLst>
              <a:ext uri="{FF2B5EF4-FFF2-40B4-BE49-F238E27FC236}">
                <a16:creationId xmlns:a16="http://schemas.microsoft.com/office/drawing/2014/main" id="{289CD12A-1607-4D41-B1EF-451355DA82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descr="C">
            <a:extLst>
              <a:ext uri="{FF2B5EF4-FFF2-40B4-BE49-F238E27FC236}">
                <a16:creationId xmlns:a16="http://schemas.microsoft.com/office/drawing/2014/main" id="{4DE20923-1D40-987B-7ADB-64FD64FE0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33" y="1040611"/>
            <a:ext cx="2208480" cy="277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arles Reigeluth - Learning Theories ETC547 Spring 2011">
            <a:extLst>
              <a:ext uri="{FF2B5EF4-FFF2-40B4-BE49-F238E27FC236}">
                <a16:creationId xmlns:a16="http://schemas.microsoft.com/office/drawing/2014/main" id="{10958AC4-52E1-C2A8-EF2F-D4AFC930D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81" y="1048775"/>
            <a:ext cx="2731467" cy="2885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F3846C-7527-2D78-89FF-DB2D1E4F1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3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Charles </a:t>
            </a:r>
            <a:r>
              <a:rPr lang="en-US" sz="2400" dirty="0" err="1"/>
              <a:t>Reigeluth’s</a:t>
            </a:r>
            <a:r>
              <a:rPr lang="en-US" sz="2400" dirty="0"/>
              <a:t> theory suggests that </a:t>
            </a:r>
            <a:r>
              <a:rPr lang="en-GB" sz="2400" dirty="0"/>
              <a:t>instruction is made up of layers and that each layer of instruction elaborates on the previously presented ideas. </a:t>
            </a:r>
          </a:p>
          <a:p>
            <a:endParaRPr lang="en-GB" sz="2400" dirty="0"/>
          </a:p>
          <a:p>
            <a:r>
              <a:rPr lang="en-GB" sz="2400" dirty="0"/>
              <a:t>By elaborating on the previous ideal, it reiterates, thereby improving retention </a:t>
            </a:r>
            <a:endParaRPr lang="en-US" sz="24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98C63CA-7E32-7471-88E0-E3DA9544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27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The steps are as follows:</a:t>
            </a:r>
          </a:p>
          <a:p>
            <a:pPr lvl="2" eaLnBrk="1" hangingPunct="1">
              <a:lnSpc>
                <a:spcPct val="80000"/>
              </a:lnSpc>
            </a:pPr>
            <a:r>
              <a:rPr lang="en-GB" altLang="en-US" sz="2000" dirty="0"/>
              <a:t>Present overview of simplest and most fundamental ideas </a:t>
            </a:r>
          </a:p>
          <a:p>
            <a:pPr lvl="2" eaLnBrk="1" hangingPunct="1">
              <a:lnSpc>
                <a:spcPct val="80000"/>
              </a:lnSpc>
            </a:pPr>
            <a:r>
              <a:rPr lang="en-GB" altLang="en-US" sz="2000" dirty="0"/>
              <a:t>Add complexity to one aspect </a:t>
            </a:r>
          </a:p>
          <a:p>
            <a:pPr lvl="2" eaLnBrk="1" hangingPunct="1">
              <a:lnSpc>
                <a:spcPct val="80000"/>
              </a:lnSpc>
            </a:pPr>
            <a:r>
              <a:rPr lang="en-GB" altLang="en-US" sz="2000" dirty="0"/>
              <a:t>Review the overview and show relationships to the details </a:t>
            </a:r>
          </a:p>
          <a:p>
            <a:pPr lvl="2" eaLnBrk="1" hangingPunct="1">
              <a:lnSpc>
                <a:spcPct val="80000"/>
              </a:lnSpc>
            </a:pPr>
            <a:r>
              <a:rPr lang="en-GB" altLang="en-US" sz="2000" dirty="0"/>
              <a:t>Provide additional elaboration of details </a:t>
            </a:r>
          </a:p>
          <a:p>
            <a:pPr lvl="2" eaLnBrk="1" hangingPunct="1">
              <a:lnSpc>
                <a:spcPct val="80000"/>
              </a:lnSpc>
            </a:pPr>
            <a:r>
              <a:rPr lang="en-GB" altLang="en-US" sz="2000" dirty="0"/>
              <a:t>Provide additional summary and synthesis </a:t>
            </a:r>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0DA5B30-BB4A-D628-9F0A-5711220C0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78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2" descr="Charles Reigeluth - Learning Theories ETC547 Spring 2011">
            <a:extLst>
              <a:ext uri="{FF2B5EF4-FFF2-40B4-BE49-F238E27FC236}">
                <a16:creationId xmlns:a16="http://schemas.microsoft.com/office/drawing/2014/main" id="{159AD227-617E-D138-2FBE-1E9382E42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923" y="1001775"/>
            <a:ext cx="2935219" cy="3100325"/>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marL="571500" indent="-457200">
              <a:buFont typeface="+mj-lt"/>
              <a:buAutoNum type="arabicPeriod"/>
            </a:pPr>
            <a:r>
              <a:rPr lang="en-GB" sz="2000" dirty="0"/>
              <a:t>Organizing Course Structure</a:t>
            </a:r>
          </a:p>
          <a:p>
            <a:pPr marL="571500" indent="-457200">
              <a:buFont typeface="+mj-lt"/>
              <a:buAutoNum type="arabicPeriod"/>
            </a:pPr>
            <a:r>
              <a:rPr lang="en-GB" sz="2000" dirty="0"/>
              <a:t>Simple to complex</a:t>
            </a:r>
          </a:p>
          <a:p>
            <a:pPr marL="571500" indent="-457200">
              <a:buFont typeface="+mj-lt"/>
              <a:buAutoNum type="arabicPeriod"/>
            </a:pPr>
            <a:r>
              <a:rPr lang="en-GB" sz="2000" dirty="0"/>
              <a:t>Within-lesson sequence</a:t>
            </a:r>
          </a:p>
          <a:p>
            <a:pPr marL="571500" indent="-457200">
              <a:buFont typeface="+mj-lt"/>
              <a:buAutoNum type="arabicPeriod"/>
            </a:pPr>
            <a:r>
              <a:rPr lang="en-GB" sz="2000" dirty="0"/>
              <a:t>Summarizers</a:t>
            </a:r>
          </a:p>
          <a:p>
            <a:pPr marL="571500" indent="-457200">
              <a:buFont typeface="+mj-lt"/>
              <a:buAutoNum type="arabicPeriod"/>
            </a:pPr>
            <a:r>
              <a:rPr lang="en-GB" sz="2000" dirty="0"/>
              <a:t>Synthesizers</a:t>
            </a:r>
          </a:p>
          <a:p>
            <a:pPr marL="571500" indent="-457200">
              <a:buFont typeface="+mj-lt"/>
              <a:buAutoNum type="arabicPeriod"/>
            </a:pPr>
            <a:r>
              <a:rPr lang="en-GB" sz="2000" dirty="0"/>
              <a:t>Analogies</a:t>
            </a:r>
          </a:p>
          <a:p>
            <a:pPr marL="571500" indent="-457200">
              <a:buFont typeface="+mj-lt"/>
              <a:buAutoNum type="arabicPeriod"/>
            </a:pPr>
            <a:r>
              <a:rPr lang="en-GB" sz="2000" dirty="0"/>
              <a:t>Cognitive strategies</a:t>
            </a:r>
          </a:p>
          <a:p>
            <a:pPr marL="571500" indent="-457200">
              <a:buFont typeface="+mj-lt"/>
              <a:buAutoNum type="arabicPeriod"/>
            </a:pPr>
            <a:r>
              <a:rPr lang="en-GB" sz="2000" dirty="0"/>
              <a:t>Learner control</a:t>
            </a:r>
            <a:endParaRPr lang="en-GB" altLang="en-US"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DC59592-CB64-B5BF-C8D0-7AA8555DD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90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1. </a:t>
            </a:r>
            <a:r>
              <a:rPr lang="en-GB" sz="2400" dirty="0"/>
              <a:t>Organizing Course Structure</a:t>
            </a:r>
          </a:p>
          <a:p>
            <a:pPr lvl="1"/>
            <a:r>
              <a:rPr lang="en-GB" sz="2400" dirty="0"/>
              <a:t>Single organisation for complete course.</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AF606A8-63C7-92AB-2A28-671D6DCB9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41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2. </a:t>
            </a:r>
            <a:r>
              <a:rPr lang="en-GB" sz="2400" dirty="0"/>
              <a:t>Simple to Complex</a:t>
            </a:r>
          </a:p>
          <a:p>
            <a:pPr lvl="1"/>
            <a:r>
              <a:rPr lang="en-GB" sz="2400" dirty="0"/>
              <a:t>Start with simplest ideas, in the first lesson, and then add elaborations in subsequent lessons.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67B8E78-9452-0FB4-A748-A4209F8BE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2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3. </a:t>
            </a:r>
            <a:r>
              <a:rPr lang="en-GB" sz="2400" dirty="0"/>
              <a:t>Within-lesson Sequence</a:t>
            </a:r>
          </a:p>
          <a:p>
            <a:pPr lvl="1"/>
            <a:r>
              <a:rPr lang="en-GB" sz="2400" dirty="0"/>
              <a:t>General to detailed</a:t>
            </a:r>
          </a:p>
          <a:p>
            <a:pPr lvl="1"/>
            <a:r>
              <a:rPr lang="en-GB" sz="2400" dirty="0"/>
              <a:t>Simple to complex</a:t>
            </a:r>
          </a:p>
          <a:p>
            <a:pPr lvl="1"/>
            <a:r>
              <a:rPr lang="en-GB" sz="2400" dirty="0"/>
              <a:t>Abstract to concrete</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89E2AEB-549B-B3A5-5458-29642616F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8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4. </a:t>
            </a:r>
            <a:r>
              <a:rPr lang="en-GB" sz="2400" dirty="0"/>
              <a:t>Summarizers</a:t>
            </a:r>
          </a:p>
          <a:p>
            <a:pPr lvl="1"/>
            <a:r>
              <a:rPr lang="en-GB" sz="2400" dirty="0"/>
              <a:t>Content reviews presented in rule-example-practice format.</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9C8E92-55B4-3544-D823-BFD4C1A71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19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5. </a:t>
            </a:r>
            <a:r>
              <a:rPr lang="en-GB" sz="2400" dirty="0"/>
              <a:t>Synthesizers</a:t>
            </a:r>
          </a:p>
          <a:p>
            <a:pPr lvl="1"/>
            <a:r>
              <a:rPr lang="en-GB" sz="2400" dirty="0"/>
              <a:t>Presentation devices that help the learner integrate content elements into a meaningful whole and assimilate them into prior knowledge, e.g. a concept hierarchy, a procedural flowchart or decision table, or a cause-effect model.</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6572831-47A9-1EA1-8427-A1E9E35CD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1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it" b="1" dirty="0">
                <a:solidFill>
                  <a:srgbClr val="1A7D94"/>
                </a:solidFill>
                <a:latin typeface="Roboto"/>
                <a:ea typeface="Roboto"/>
                <a:cs typeface="Roboto"/>
                <a:sym typeface="Roboto"/>
              </a:rPr>
              <a:t>CPD in </a:t>
            </a:r>
            <a:r>
              <a:rPr lang="en-IE" b="1" dirty="0">
                <a:solidFill>
                  <a:srgbClr val="1A7D94"/>
                </a:solidFill>
                <a:latin typeface="Roboto"/>
                <a:ea typeface="Roboto"/>
                <a:cs typeface="Roboto"/>
                <a:sym typeface="Roboto"/>
              </a:rPr>
              <a:t>Applied Blended Learning Technologies</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2800" b="1" dirty="0">
                <a:solidFill>
                  <a:srgbClr val="434343"/>
                </a:solidFill>
                <a:latin typeface="Roboto"/>
                <a:ea typeface="Roboto"/>
                <a:cs typeface="Roboto"/>
                <a:sym typeface="Roboto"/>
              </a:rPr>
              <a:t>Macro</a:t>
            </a:r>
            <a:r>
              <a:rPr lang="it" sz="2800" b="1" dirty="0">
                <a:solidFill>
                  <a:srgbClr val="434343"/>
                </a:solidFill>
                <a:latin typeface="Roboto"/>
                <a:ea typeface="Roboto"/>
                <a:cs typeface="Roboto"/>
                <a:sym typeface="Roboto"/>
              </a:rPr>
              <a:t> Models</a:t>
            </a:r>
          </a:p>
          <a:p>
            <a:pPr marL="0" lvl="0" indent="0" algn="l" rtl="0">
              <a:spcBef>
                <a:spcPts val="0"/>
              </a:spcBef>
              <a:spcAft>
                <a:spcPts val="0"/>
              </a:spcAft>
              <a:buNone/>
            </a:pPr>
            <a:endParaRPr lang="it" sz="20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9;p39">
            <a:extLst>
              <a:ext uri="{FF2B5EF4-FFF2-40B4-BE49-F238E27FC236}">
                <a16:creationId xmlns:a16="http://schemas.microsoft.com/office/drawing/2014/main" id="{BAD35B3A-B9B2-4184-A8D4-79405F63AE8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33D7F6D-4D71-802E-3397-A263125D6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20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6. </a:t>
            </a:r>
            <a:r>
              <a:rPr lang="en-GB" sz="2400" dirty="0"/>
              <a:t>Analogies</a:t>
            </a:r>
          </a:p>
          <a:p>
            <a:pPr lvl="1"/>
            <a:r>
              <a:rPr lang="en-GB" sz="2400" dirty="0"/>
              <a:t>Analogies relate the content to learners' prior knowledge, use multiple analogies, especially with a highly divergent group of learners.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68CEC9A-8B8A-6DAD-2140-04AEB205A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15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7. </a:t>
            </a:r>
            <a:r>
              <a:rPr lang="en-GB" sz="2400" dirty="0"/>
              <a:t>Cognitive Strategies</a:t>
            </a:r>
          </a:p>
          <a:p>
            <a:pPr lvl="1"/>
            <a:r>
              <a:rPr lang="en-GB" sz="2400" dirty="0"/>
              <a:t>Use a variety of cues - pictures, diagrams, mnemonics, etc. - can trigger cognitive strategies needed for processing of material.</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EF58A74-0F76-2616-2650-2F385BCDD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98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Reigeluth’s</a:t>
            </a:r>
            <a:r>
              <a:rPr lang="en-US" dirty="0"/>
              <a:t> Elaboration Theory</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IE" sz="2400" dirty="0"/>
              <a:t>8. </a:t>
            </a:r>
            <a:r>
              <a:rPr lang="en-GB" sz="2400" dirty="0"/>
              <a:t>Learner Control</a:t>
            </a:r>
          </a:p>
          <a:p>
            <a:pPr lvl="1"/>
            <a:r>
              <a:rPr lang="en-GB" sz="2400" dirty="0"/>
              <a:t>Learners are encouraged to exercise control over both content and instructional strategy. Clear labelling and separation of strategy components facilitates effective learner control of those components.</a:t>
            </a:r>
            <a:endParaRPr lang="en-GB" altLang="en-US" sz="1800" dirty="0"/>
          </a:p>
        </p:txBody>
      </p:sp>
      <p:sp>
        <p:nvSpPr>
          <p:cNvPr id="8" name="Google Shape;379;p39">
            <a:extLst>
              <a:ext uri="{FF2B5EF4-FFF2-40B4-BE49-F238E27FC236}">
                <a16:creationId xmlns:a16="http://schemas.microsoft.com/office/drawing/2014/main" id="{CAB1E502-E247-411A-8F3E-C15BA07B15C0}"/>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6F3F1DD-0E4E-0C71-6080-9E80F351B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04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Other Models</a:t>
            </a:r>
            <a:endParaRPr dirty="0"/>
          </a:p>
        </p:txBody>
      </p:sp>
      <p:sp>
        <p:nvSpPr>
          <p:cNvPr id="131" name="Google Shape;131;p19"/>
          <p:cNvSpPr txBox="1">
            <a:spLocks noGrp="1"/>
          </p:cNvSpPr>
          <p:nvPr>
            <p:ph type="body" idx="1"/>
          </p:nvPr>
        </p:nvSpPr>
        <p:spPr>
          <a:prstGeom prst="rect">
            <a:avLst/>
          </a:prstGeom>
        </p:spPr>
        <p:txBody>
          <a:bodyPr spcFirstLastPara="1" wrap="square" lIns="91425" tIns="91425" rIns="91425" bIns="91425" anchor="t" anchorCtr="0">
            <a:noAutofit/>
          </a:bodyPr>
          <a:lstStyle/>
          <a:p>
            <a:r>
              <a:rPr lang="en-US" sz="1800" dirty="0"/>
              <a:t>Component Display Theory</a:t>
            </a:r>
          </a:p>
          <a:p>
            <a:r>
              <a:rPr lang="en-US" sz="1800" dirty="0"/>
              <a:t>Science of Instruction</a:t>
            </a:r>
          </a:p>
          <a:p>
            <a:r>
              <a:rPr lang="en-US" sz="1800" dirty="0"/>
              <a:t>Six Thinking Hats Model</a:t>
            </a:r>
          </a:p>
          <a:p>
            <a:r>
              <a:rPr lang="en-US" sz="1800" dirty="0"/>
              <a:t>Learning by teaching</a:t>
            </a:r>
          </a:p>
          <a:p>
            <a:r>
              <a:rPr lang="en-US" sz="1800" dirty="0"/>
              <a:t>Problem-based learning</a:t>
            </a:r>
          </a:p>
          <a:p>
            <a:r>
              <a:rPr lang="en-US" sz="1800" dirty="0"/>
              <a:t>Project-based learning</a:t>
            </a:r>
          </a:p>
          <a:p>
            <a:endParaRPr lang="en-US" sz="1800" dirty="0"/>
          </a:p>
          <a:p>
            <a:endParaRPr lang="en-US" sz="2000" dirty="0"/>
          </a:p>
        </p:txBody>
      </p:sp>
      <p:sp>
        <p:nvSpPr>
          <p:cNvPr id="2" name="Text Placeholder 1">
            <a:extLst>
              <a:ext uri="{FF2B5EF4-FFF2-40B4-BE49-F238E27FC236}">
                <a16:creationId xmlns:a16="http://schemas.microsoft.com/office/drawing/2014/main" id="{763ADC46-50EC-4B42-876F-8503A5765E41}"/>
              </a:ext>
            </a:extLst>
          </p:cNvPr>
          <p:cNvSpPr>
            <a:spLocks noGrp="1"/>
          </p:cNvSpPr>
          <p:nvPr>
            <p:ph type="body" idx="2"/>
          </p:nvPr>
        </p:nvSpPr>
        <p:spPr>
          <a:xfrm>
            <a:off x="3399450" y="1470635"/>
            <a:ext cx="3247200" cy="2178554"/>
          </a:xfrm>
        </p:spPr>
        <p:txBody>
          <a:bodyPr/>
          <a:lstStyle/>
          <a:p>
            <a:r>
              <a:rPr lang="en-US" sz="1800" dirty="0"/>
              <a:t>ICARE model</a:t>
            </a:r>
          </a:p>
          <a:p>
            <a:r>
              <a:rPr lang="en-US" sz="1800" dirty="0"/>
              <a:t>Inquiry-based learning</a:t>
            </a:r>
          </a:p>
          <a:p>
            <a:r>
              <a:rPr lang="en-US" sz="1800" dirty="0"/>
              <a:t>Action learning</a:t>
            </a:r>
          </a:p>
          <a:p>
            <a:r>
              <a:rPr lang="en-US" sz="1800" dirty="0"/>
              <a:t>Progressive inquiry</a:t>
            </a:r>
          </a:p>
          <a:p>
            <a:r>
              <a:rPr lang="en-US" sz="1800" dirty="0"/>
              <a:t>Service-learning</a:t>
            </a:r>
            <a:endParaRPr lang="en-IE" sz="18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
            <a:extLst>
              <a:ext uri="{FF2B5EF4-FFF2-40B4-BE49-F238E27FC236}">
                <a16:creationId xmlns:a16="http://schemas.microsoft.com/office/drawing/2014/main" id="{48F22C0C-131E-4405-9FEB-866BEF322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9127" y="567742"/>
            <a:ext cx="2292707" cy="302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379;p39">
            <a:extLst>
              <a:ext uri="{FF2B5EF4-FFF2-40B4-BE49-F238E27FC236}">
                <a16:creationId xmlns:a16="http://schemas.microsoft.com/office/drawing/2014/main" id="{046AF3B7-B454-436C-A669-7DBEFA4FC91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DE952E2-39D0-A1A5-8922-6F63AFCA6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How I write lectures</a:t>
            </a:r>
          </a:p>
        </p:txBody>
      </p:sp>
      <p:sp>
        <p:nvSpPr>
          <p:cNvPr id="3" name="Subtitle 2"/>
          <p:cNvSpPr>
            <a:spLocks noGrp="1"/>
          </p:cNvSpPr>
          <p:nvPr>
            <p:ph type="subTitle" idx="1"/>
          </p:nvPr>
        </p:nvSpPr>
        <p:spPr>
          <a:xfrm>
            <a:off x="1661284" y="4349168"/>
            <a:ext cx="6034030" cy="556709"/>
          </a:xfrm>
        </p:spPr>
        <p:txBody>
          <a:bodyPr>
            <a:noAutofit/>
          </a:bodyPr>
          <a:lstStyle/>
          <a:p>
            <a:pPr algn="ctr"/>
            <a:r>
              <a:rPr lang="en-IE" sz="1800" dirty="0"/>
              <a:t>Damian Gordon</a:t>
            </a:r>
          </a:p>
        </p:txBody>
      </p:sp>
    </p:spTree>
    <p:extLst>
      <p:ext uri="{BB962C8B-B14F-4D97-AF65-F5344CB8AC3E}">
        <p14:creationId xmlns:p14="http://schemas.microsoft.com/office/powerpoint/2010/main" val="509295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6" name="Content Placeholder 2">
            <a:extLst>
              <a:ext uri="{FF2B5EF4-FFF2-40B4-BE49-F238E27FC236}">
                <a16:creationId xmlns:a16="http://schemas.microsoft.com/office/drawing/2014/main" id="{A402098D-BAA9-E59F-ED7B-8F1E6052716F}"/>
              </a:ext>
            </a:extLst>
          </p:cNvPr>
          <p:cNvSpPr>
            <a:spLocks noGrp="1"/>
          </p:cNvSpPr>
          <p:nvPr>
            <p:ph idx="1"/>
          </p:nvPr>
        </p:nvSpPr>
        <p:spPr>
          <a:xfrm>
            <a:off x="1271017" y="1927860"/>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Tree>
    <p:extLst>
      <p:ext uri="{BB962C8B-B14F-4D97-AF65-F5344CB8AC3E}">
        <p14:creationId xmlns:p14="http://schemas.microsoft.com/office/powerpoint/2010/main" val="3506706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3" name="Content Placeholder 2"/>
          <p:cNvSpPr>
            <a:spLocks noGrp="1"/>
          </p:cNvSpPr>
          <p:nvPr>
            <p:ph idx="1"/>
          </p:nvPr>
        </p:nvSpPr>
        <p:spPr>
          <a:xfrm>
            <a:off x="1271017" y="1927860"/>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
        <p:nvSpPr>
          <p:cNvPr id="4" name="Rectangle 3"/>
          <p:cNvSpPr/>
          <p:nvPr/>
        </p:nvSpPr>
        <p:spPr>
          <a:xfrm>
            <a:off x="4121240" y="2369599"/>
            <a:ext cx="2360054" cy="1408078"/>
          </a:xfrm>
          <a:prstGeom prst="rect">
            <a:avLst/>
          </a:prstGeom>
        </p:spPr>
        <p:txBody>
          <a:bodyPr wrap="square">
            <a:spAutoFit/>
          </a:bodyPr>
          <a:lstStyle/>
          <a:p>
            <a:pPr lvl="1"/>
            <a:r>
              <a:rPr lang="en-IE" sz="2850" dirty="0"/>
              <a:t>Define</a:t>
            </a:r>
          </a:p>
          <a:p>
            <a:pPr lvl="1"/>
            <a:r>
              <a:rPr lang="en-IE" sz="2850" dirty="0"/>
              <a:t>Design</a:t>
            </a:r>
          </a:p>
          <a:p>
            <a:pPr lvl="1"/>
            <a:r>
              <a:rPr lang="en-IE" sz="2850" dirty="0"/>
              <a:t>Redesign</a:t>
            </a:r>
          </a:p>
        </p:txBody>
      </p:sp>
      <p:cxnSp>
        <p:nvCxnSpPr>
          <p:cNvPr id="6" name="Straight Connector 5"/>
          <p:cNvCxnSpPr>
            <a:cxnSpLocks/>
          </p:cNvCxnSpPr>
          <p:nvPr/>
        </p:nvCxnSpPr>
        <p:spPr>
          <a:xfrm flipH="1">
            <a:off x="2926725" y="3102142"/>
            <a:ext cx="1217053" cy="2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eft Brace 6">
            <a:extLst>
              <a:ext uri="{FF2B5EF4-FFF2-40B4-BE49-F238E27FC236}">
                <a16:creationId xmlns:a16="http://schemas.microsoft.com/office/drawing/2014/main" id="{A9EA0EA0-5362-B177-D8BB-F8C0BA7A6D34}"/>
              </a:ext>
            </a:extLst>
          </p:cNvPr>
          <p:cNvSpPr/>
          <p:nvPr/>
        </p:nvSpPr>
        <p:spPr>
          <a:xfrm>
            <a:off x="3857625" y="2292800"/>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Tree>
    <p:extLst>
      <p:ext uri="{BB962C8B-B14F-4D97-AF65-F5344CB8AC3E}">
        <p14:creationId xmlns:p14="http://schemas.microsoft.com/office/powerpoint/2010/main" val="3608001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4" name="Rectangle 3"/>
          <p:cNvSpPr/>
          <p:nvPr/>
        </p:nvSpPr>
        <p:spPr>
          <a:xfrm>
            <a:off x="4121240" y="2369599"/>
            <a:ext cx="2360054" cy="1408078"/>
          </a:xfrm>
          <a:prstGeom prst="rect">
            <a:avLst/>
          </a:prstGeom>
        </p:spPr>
        <p:txBody>
          <a:bodyPr wrap="square">
            <a:spAutoFit/>
          </a:bodyPr>
          <a:lstStyle/>
          <a:p>
            <a:pPr lvl="1"/>
            <a:r>
              <a:rPr lang="en-IE" sz="2850" dirty="0"/>
              <a:t>Define</a:t>
            </a:r>
          </a:p>
          <a:p>
            <a:pPr lvl="1"/>
            <a:r>
              <a:rPr lang="en-IE" sz="2850" dirty="0"/>
              <a:t>Design</a:t>
            </a:r>
          </a:p>
          <a:p>
            <a:pPr lvl="1"/>
            <a:r>
              <a:rPr lang="en-IE" sz="2850" dirty="0"/>
              <a:t>Redesign</a:t>
            </a:r>
          </a:p>
        </p:txBody>
      </p:sp>
      <p:sp>
        <p:nvSpPr>
          <p:cNvPr id="9" name="Rectangle 8"/>
          <p:cNvSpPr/>
          <p:nvPr/>
        </p:nvSpPr>
        <p:spPr>
          <a:xfrm>
            <a:off x="5908180" y="2330962"/>
            <a:ext cx="2360054" cy="1408078"/>
          </a:xfrm>
          <a:prstGeom prst="rect">
            <a:avLst/>
          </a:prstGeom>
        </p:spPr>
        <p:txBody>
          <a:bodyPr wrap="square">
            <a:spAutoFit/>
          </a:bodyPr>
          <a:lstStyle/>
          <a:p>
            <a:pPr lvl="1"/>
            <a:r>
              <a:rPr lang="en-IE" sz="2850" dirty="0"/>
              <a:t>Beginning</a:t>
            </a:r>
          </a:p>
          <a:p>
            <a:pPr lvl="1"/>
            <a:r>
              <a:rPr lang="en-IE" sz="2850" dirty="0"/>
              <a:t>Middle</a:t>
            </a:r>
          </a:p>
          <a:p>
            <a:pPr lvl="1"/>
            <a:r>
              <a:rPr lang="en-IE" sz="2850" dirty="0"/>
              <a:t>End</a:t>
            </a:r>
          </a:p>
        </p:txBody>
      </p:sp>
      <p:sp>
        <p:nvSpPr>
          <p:cNvPr id="10" name="Left Brace 9"/>
          <p:cNvSpPr/>
          <p:nvPr/>
        </p:nvSpPr>
        <p:spPr>
          <a:xfrm>
            <a:off x="5664356" y="2369599"/>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27" name="Straight Connector 26"/>
          <p:cNvCxnSpPr>
            <a:stCxn id="10" idx="1"/>
          </p:cNvCxnSpPr>
          <p:nvPr/>
        </p:nvCxnSpPr>
        <p:spPr>
          <a:xfrm flipH="1" flipV="1">
            <a:off x="5326290" y="3150436"/>
            <a:ext cx="3380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926725" y="3102142"/>
            <a:ext cx="1217053" cy="2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C5818F3-B1A0-4485-9258-DB4D1C54E6F4}"/>
              </a:ext>
            </a:extLst>
          </p:cNvPr>
          <p:cNvSpPr>
            <a:spLocks noGrp="1"/>
          </p:cNvSpPr>
          <p:nvPr>
            <p:ph idx="1"/>
          </p:nvPr>
        </p:nvSpPr>
        <p:spPr>
          <a:xfrm>
            <a:off x="1271017" y="1927860"/>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
        <p:nvSpPr>
          <p:cNvPr id="3" name="Left Brace 2">
            <a:extLst>
              <a:ext uri="{FF2B5EF4-FFF2-40B4-BE49-F238E27FC236}">
                <a16:creationId xmlns:a16="http://schemas.microsoft.com/office/drawing/2014/main" id="{40FD9F4A-5E81-24C5-2BD8-0202657DBF38}"/>
              </a:ext>
            </a:extLst>
          </p:cNvPr>
          <p:cNvSpPr/>
          <p:nvPr/>
        </p:nvSpPr>
        <p:spPr>
          <a:xfrm>
            <a:off x="3857625" y="2292800"/>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Tree>
    <p:extLst>
      <p:ext uri="{BB962C8B-B14F-4D97-AF65-F5344CB8AC3E}">
        <p14:creationId xmlns:p14="http://schemas.microsoft.com/office/powerpoint/2010/main" val="293258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4" name="Rectangle 3"/>
          <p:cNvSpPr/>
          <p:nvPr/>
        </p:nvSpPr>
        <p:spPr>
          <a:xfrm>
            <a:off x="4121240" y="2369599"/>
            <a:ext cx="2360054" cy="1408078"/>
          </a:xfrm>
          <a:prstGeom prst="rect">
            <a:avLst/>
          </a:prstGeom>
        </p:spPr>
        <p:txBody>
          <a:bodyPr wrap="square">
            <a:spAutoFit/>
          </a:bodyPr>
          <a:lstStyle/>
          <a:p>
            <a:pPr lvl="1"/>
            <a:r>
              <a:rPr lang="en-IE" sz="2850" dirty="0"/>
              <a:t>Define</a:t>
            </a:r>
          </a:p>
          <a:p>
            <a:pPr lvl="1"/>
            <a:r>
              <a:rPr lang="en-IE" sz="2850" dirty="0"/>
              <a:t>Design</a:t>
            </a:r>
          </a:p>
          <a:p>
            <a:pPr lvl="1"/>
            <a:r>
              <a:rPr lang="en-IE" sz="2850" dirty="0"/>
              <a:t>Redesign</a:t>
            </a:r>
          </a:p>
        </p:txBody>
      </p:sp>
      <p:sp>
        <p:nvSpPr>
          <p:cNvPr id="9" name="Rectangle 8"/>
          <p:cNvSpPr/>
          <p:nvPr/>
        </p:nvSpPr>
        <p:spPr>
          <a:xfrm>
            <a:off x="5908180" y="2330962"/>
            <a:ext cx="2360054" cy="1408078"/>
          </a:xfrm>
          <a:prstGeom prst="rect">
            <a:avLst/>
          </a:prstGeom>
        </p:spPr>
        <p:txBody>
          <a:bodyPr wrap="square">
            <a:spAutoFit/>
          </a:bodyPr>
          <a:lstStyle/>
          <a:p>
            <a:pPr lvl="1"/>
            <a:r>
              <a:rPr lang="en-IE" sz="2850" dirty="0"/>
              <a:t>Beginning</a:t>
            </a:r>
          </a:p>
          <a:p>
            <a:pPr lvl="1"/>
            <a:r>
              <a:rPr lang="en-IE" sz="2850" dirty="0"/>
              <a:t>Middle</a:t>
            </a:r>
          </a:p>
          <a:p>
            <a:pPr lvl="1"/>
            <a:r>
              <a:rPr lang="en-IE" sz="2850" dirty="0"/>
              <a:t>End</a:t>
            </a:r>
          </a:p>
        </p:txBody>
      </p:sp>
      <p:sp>
        <p:nvSpPr>
          <p:cNvPr id="11" name="Oval 10"/>
          <p:cNvSpPr/>
          <p:nvPr/>
        </p:nvSpPr>
        <p:spPr>
          <a:xfrm>
            <a:off x="8380121" y="2176416"/>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1</a:t>
            </a:r>
          </a:p>
        </p:txBody>
      </p:sp>
      <p:sp>
        <p:nvSpPr>
          <p:cNvPr id="12" name="Oval 11"/>
          <p:cNvSpPr/>
          <p:nvPr/>
        </p:nvSpPr>
        <p:spPr>
          <a:xfrm>
            <a:off x="8380121" y="2366493"/>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2</a:t>
            </a:r>
          </a:p>
        </p:txBody>
      </p:sp>
      <p:sp>
        <p:nvSpPr>
          <p:cNvPr id="13" name="Oval 12"/>
          <p:cNvSpPr/>
          <p:nvPr/>
        </p:nvSpPr>
        <p:spPr>
          <a:xfrm>
            <a:off x="8380121" y="2571751"/>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3</a:t>
            </a:r>
          </a:p>
        </p:txBody>
      </p:sp>
      <p:sp>
        <p:nvSpPr>
          <p:cNvPr id="20" name="Left Brace 19"/>
          <p:cNvSpPr/>
          <p:nvPr/>
        </p:nvSpPr>
        <p:spPr>
          <a:xfrm>
            <a:off x="8181302" y="2105696"/>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25" name="Straight Connector 24"/>
          <p:cNvCxnSpPr>
            <a:stCxn id="20" idx="1"/>
          </p:cNvCxnSpPr>
          <p:nvPr/>
        </p:nvCxnSpPr>
        <p:spPr>
          <a:xfrm flipH="1">
            <a:off x="7803990" y="2409613"/>
            <a:ext cx="377312" cy="21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26725" y="3102142"/>
            <a:ext cx="1217053" cy="2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E071DA3-1067-C05D-4B91-E708E7FD3B17}"/>
              </a:ext>
            </a:extLst>
          </p:cNvPr>
          <p:cNvSpPr>
            <a:spLocks noGrp="1"/>
          </p:cNvSpPr>
          <p:nvPr>
            <p:ph idx="1"/>
          </p:nvPr>
        </p:nvSpPr>
        <p:spPr>
          <a:xfrm>
            <a:off x="1271017" y="1927860"/>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
        <p:nvSpPr>
          <p:cNvPr id="3" name="Left Brace 2">
            <a:extLst>
              <a:ext uri="{FF2B5EF4-FFF2-40B4-BE49-F238E27FC236}">
                <a16:creationId xmlns:a16="http://schemas.microsoft.com/office/drawing/2014/main" id="{78D69853-849B-BF1E-07BE-F475B1C71507}"/>
              </a:ext>
            </a:extLst>
          </p:cNvPr>
          <p:cNvSpPr/>
          <p:nvPr/>
        </p:nvSpPr>
        <p:spPr>
          <a:xfrm>
            <a:off x="3857625" y="2292800"/>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6" name="Left Brace 5">
            <a:extLst>
              <a:ext uri="{FF2B5EF4-FFF2-40B4-BE49-F238E27FC236}">
                <a16:creationId xmlns:a16="http://schemas.microsoft.com/office/drawing/2014/main" id="{ED748DBF-E0B5-AA13-0F77-0101DE768DF9}"/>
              </a:ext>
            </a:extLst>
          </p:cNvPr>
          <p:cNvSpPr/>
          <p:nvPr/>
        </p:nvSpPr>
        <p:spPr>
          <a:xfrm>
            <a:off x="5664356" y="2369599"/>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7" name="Straight Connector 6">
            <a:extLst>
              <a:ext uri="{FF2B5EF4-FFF2-40B4-BE49-F238E27FC236}">
                <a16:creationId xmlns:a16="http://schemas.microsoft.com/office/drawing/2014/main" id="{E8889486-A4A5-23B2-4388-4126CE7137E4}"/>
              </a:ext>
            </a:extLst>
          </p:cNvPr>
          <p:cNvCxnSpPr/>
          <p:nvPr/>
        </p:nvCxnSpPr>
        <p:spPr>
          <a:xfrm flipH="1" flipV="1">
            <a:off x="5326290" y="3150436"/>
            <a:ext cx="3380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94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Image result for addie model">
            <a:extLst>
              <a:ext uri="{FF2B5EF4-FFF2-40B4-BE49-F238E27FC236}">
                <a16:creationId xmlns:a16="http://schemas.microsoft.com/office/drawing/2014/main" id="{F0BA67FE-9163-4729-A787-099B5E7C4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65" y="1017725"/>
            <a:ext cx="3865069" cy="290620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79;p39">
            <a:extLst>
              <a:ext uri="{FF2B5EF4-FFF2-40B4-BE49-F238E27FC236}">
                <a16:creationId xmlns:a16="http://schemas.microsoft.com/office/drawing/2014/main" id="{348AD2BF-1B4B-4E63-931A-E3CE76419E93}"/>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3B464EB-6C12-6294-083D-A0985284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13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4" name="Rectangle 3"/>
          <p:cNvSpPr/>
          <p:nvPr/>
        </p:nvSpPr>
        <p:spPr>
          <a:xfrm>
            <a:off x="4121240" y="2369599"/>
            <a:ext cx="2360054" cy="1408078"/>
          </a:xfrm>
          <a:prstGeom prst="rect">
            <a:avLst/>
          </a:prstGeom>
        </p:spPr>
        <p:txBody>
          <a:bodyPr wrap="square">
            <a:spAutoFit/>
          </a:bodyPr>
          <a:lstStyle/>
          <a:p>
            <a:pPr lvl="1"/>
            <a:r>
              <a:rPr lang="en-IE" sz="2850" dirty="0"/>
              <a:t>Define</a:t>
            </a:r>
          </a:p>
          <a:p>
            <a:pPr lvl="1"/>
            <a:r>
              <a:rPr lang="en-IE" sz="2850" dirty="0"/>
              <a:t>Design</a:t>
            </a:r>
          </a:p>
          <a:p>
            <a:pPr lvl="1"/>
            <a:r>
              <a:rPr lang="en-IE" sz="2850" dirty="0"/>
              <a:t>Redesign</a:t>
            </a:r>
          </a:p>
        </p:txBody>
      </p:sp>
      <p:sp>
        <p:nvSpPr>
          <p:cNvPr id="9" name="Rectangle 8"/>
          <p:cNvSpPr/>
          <p:nvPr/>
        </p:nvSpPr>
        <p:spPr>
          <a:xfrm>
            <a:off x="5908180" y="2330962"/>
            <a:ext cx="2360054" cy="1408078"/>
          </a:xfrm>
          <a:prstGeom prst="rect">
            <a:avLst/>
          </a:prstGeom>
        </p:spPr>
        <p:txBody>
          <a:bodyPr wrap="square">
            <a:spAutoFit/>
          </a:bodyPr>
          <a:lstStyle/>
          <a:p>
            <a:pPr lvl="1"/>
            <a:r>
              <a:rPr lang="en-IE" sz="2850" dirty="0"/>
              <a:t>Beginning</a:t>
            </a:r>
          </a:p>
          <a:p>
            <a:pPr lvl="1"/>
            <a:r>
              <a:rPr lang="en-IE" sz="2850" dirty="0"/>
              <a:t>Middle</a:t>
            </a:r>
          </a:p>
          <a:p>
            <a:pPr lvl="1"/>
            <a:r>
              <a:rPr lang="en-IE" sz="2850" dirty="0"/>
              <a:t>End</a:t>
            </a:r>
          </a:p>
        </p:txBody>
      </p:sp>
      <p:sp>
        <p:nvSpPr>
          <p:cNvPr id="11" name="Oval 10"/>
          <p:cNvSpPr/>
          <p:nvPr/>
        </p:nvSpPr>
        <p:spPr>
          <a:xfrm>
            <a:off x="8380121" y="2176416"/>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1</a:t>
            </a:r>
          </a:p>
        </p:txBody>
      </p:sp>
      <p:sp>
        <p:nvSpPr>
          <p:cNvPr id="12" name="Oval 11"/>
          <p:cNvSpPr/>
          <p:nvPr/>
        </p:nvSpPr>
        <p:spPr>
          <a:xfrm>
            <a:off x="8380121" y="2366493"/>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2</a:t>
            </a:r>
          </a:p>
        </p:txBody>
      </p:sp>
      <p:sp>
        <p:nvSpPr>
          <p:cNvPr id="13" name="Oval 12"/>
          <p:cNvSpPr/>
          <p:nvPr/>
        </p:nvSpPr>
        <p:spPr>
          <a:xfrm>
            <a:off x="8380121" y="2571751"/>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3</a:t>
            </a:r>
          </a:p>
        </p:txBody>
      </p:sp>
      <p:sp>
        <p:nvSpPr>
          <p:cNvPr id="14" name="Oval 13"/>
          <p:cNvSpPr/>
          <p:nvPr/>
        </p:nvSpPr>
        <p:spPr>
          <a:xfrm>
            <a:off x="8380121" y="2836143"/>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4</a:t>
            </a:r>
          </a:p>
        </p:txBody>
      </p:sp>
      <p:sp>
        <p:nvSpPr>
          <p:cNvPr id="15" name="Oval 14"/>
          <p:cNvSpPr/>
          <p:nvPr/>
        </p:nvSpPr>
        <p:spPr>
          <a:xfrm>
            <a:off x="8380121" y="3026220"/>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5</a:t>
            </a:r>
          </a:p>
        </p:txBody>
      </p:sp>
      <p:sp>
        <p:nvSpPr>
          <p:cNvPr id="16" name="Oval 15"/>
          <p:cNvSpPr/>
          <p:nvPr/>
        </p:nvSpPr>
        <p:spPr>
          <a:xfrm>
            <a:off x="8380121" y="3231477"/>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6</a:t>
            </a:r>
          </a:p>
        </p:txBody>
      </p:sp>
      <p:sp>
        <p:nvSpPr>
          <p:cNvPr id="20" name="Left Brace 19"/>
          <p:cNvSpPr/>
          <p:nvPr/>
        </p:nvSpPr>
        <p:spPr>
          <a:xfrm>
            <a:off x="8181302" y="2105696"/>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21" name="Left Brace 20"/>
          <p:cNvSpPr/>
          <p:nvPr/>
        </p:nvSpPr>
        <p:spPr>
          <a:xfrm>
            <a:off x="8181302" y="2793191"/>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24" name="Straight Connector 23"/>
          <p:cNvCxnSpPr>
            <a:stCxn id="21" idx="1"/>
          </p:cNvCxnSpPr>
          <p:nvPr/>
        </p:nvCxnSpPr>
        <p:spPr>
          <a:xfrm flipH="1" flipV="1">
            <a:off x="7426678" y="3063505"/>
            <a:ext cx="754624" cy="33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1"/>
          </p:cNvCxnSpPr>
          <p:nvPr/>
        </p:nvCxnSpPr>
        <p:spPr>
          <a:xfrm flipH="1">
            <a:off x="7803990" y="2409613"/>
            <a:ext cx="377312" cy="21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26725" y="3102142"/>
            <a:ext cx="1217053" cy="2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CD08C16-8CAA-9123-D59C-46B09BCCCDC4}"/>
              </a:ext>
            </a:extLst>
          </p:cNvPr>
          <p:cNvSpPr>
            <a:spLocks noGrp="1"/>
          </p:cNvSpPr>
          <p:nvPr>
            <p:ph idx="1"/>
          </p:nvPr>
        </p:nvSpPr>
        <p:spPr>
          <a:xfrm>
            <a:off x="1271017" y="1936024"/>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
        <p:nvSpPr>
          <p:cNvPr id="3" name="Left Brace 2">
            <a:extLst>
              <a:ext uri="{FF2B5EF4-FFF2-40B4-BE49-F238E27FC236}">
                <a16:creationId xmlns:a16="http://schemas.microsoft.com/office/drawing/2014/main" id="{080DDA86-5730-F1AF-4898-46FA52F6375B}"/>
              </a:ext>
            </a:extLst>
          </p:cNvPr>
          <p:cNvSpPr/>
          <p:nvPr/>
        </p:nvSpPr>
        <p:spPr>
          <a:xfrm>
            <a:off x="3857625" y="2292800"/>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6" name="Left Brace 5">
            <a:extLst>
              <a:ext uri="{FF2B5EF4-FFF2-40B4-BE49-F238E27FC236}">
                <a16:creationId xmlns:a16="http://schemas.microsoft.com/office/drawing/2014/main" id="{C5CAC0BD-D3CC-67DF-0965-42E306EA0EF9}"/>
              </a:ext>
            </a:extLst>
          </p:cNvPr>
          <p:cNvSpPr/>
          <p:nvPr/>
        </p:nvSpPr>
        <p:spPr>
          <a:xfrm>
            <a:off x="5664356" y="2369599"/>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7" name="Straight Connector 6">
            <a:extLst>
              <a:ext uri="{FF2B5EF4-FFF2-40B4-BE49-F238E27FC236}">
                <a16:creationId xmlns:a16="http://schemas.microsoft.com/office/drawing/2014/main" id="{099BC5FE-B84B-ACF1-B788-BA681268AD7E}"/>
              </a:ext>
            </a:extLst>
          </p:cNvPr>
          <p:cNvCxnSpPr/>
          <p:nvPr/>
        </p:nvCxnSpPr>
        <p:spPr>
          <a:xfrm flipH="1" flipV="1">
            <a:off x="5326290" y="3150436"/>
            <a:ext cx="3380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632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Format of Talk</a:t>
            </a:r>
          </a:p>
        </p:txBody>
      </p:sp>
      <p:sp>
        <p:nvSpPr>
          <p:cNvPr id="4" name="Rectangle 3"/>
          <p:cNvSpPr/>
          <p:nvPr/>
        </p:nvSpPr>
        <p:spPr>
          <a:xfrm>
            <a:off x="4121240" y="2369599"/>
            <a:ext cx="2360054" cy="1408078"/>
          </a:xfrm>
          <a:prstGeom prst="rect">
            <a:avLst/>
          </a:prstGeom>
        </p:spPr>
        <p:txBody>
          <a:bodyPr wrap="square">
            <a:spAutoFit/>
          </a:bodyPr>
          <a:lstStyle/>
          <a:p>
            <a:pPr lvl="1"/>
            <a:r>
              <a:rPr lang="en-IE" sz="2850" dirty="0"/>
              <a:t>Define</a:t>
            </a:r>
          </a:p>
          <a:p>
            <a:pPr lvl="1"/>
            <a:r>
              <a:rPr lang="en-IE" sz="2850" dirty="0"/>
              <a:t>Design</a:t>
            </a:r>
          </a:p>
          <a:p>
            <a:pPr lvl="1"/>
            <a:r>
              <a:rPr lang="en-IE" sz="2850" dirty="0"/>
              <a:t>Redesign</a:t>
            </a:r>
          </a:p>
        </p:txBody>
      </p:sp>
      <p:sp>
        <p:nvSpPr>
          <p:cNvPr id="5" name="Left Brace 4"/>
          <p:cNvSpPr/>
          <p:nvPr/>
        </p:nvSpPr>
        <p:spPr>
          <a:xfrm>
            <a:off x="3857625" y="2292800"/>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9" name="Rectangle 8"/>
          <p:cNvSpPr/>
          <p:nvPr/>
        </p:nvSpPr>
        <p:spPr>
          <a:xfrm>
            <a:off x="5908180" y="2330962"/>
            <a:ext cx="2360054" cy="1408078"/>
          </a:xfrm>
          <a:prstGeom prst="rect">
            <a:avLst/>
          </a:prstGeom>
        </p:spPr>
        <p:txBody>
          <a:bodyPr wrap="square">
            <a:spAutoFit/>
          </a:bodyPr>
          <a:lstStyle/>
          <a:p>
            <a:pPr lvl="1"/>
            <a:r>
              <a:rPr lang="en-IE" sz="2850" dirty="0"/>
              <a:t>Beginning</a:t>
            </a:r>
          </a:p>
          <a:p>
            <a:pPr lvl="1"/>
            <a:r>
              <a:rPr lang="en-IE" sz="2850" dirty="0"/>
              <a:t>Middle</a:t>
            </a:r>
          </a:p>
          <a:p>
            <a:pPr lvl="1"/>
            <a:r>
              <a:rPr lang="en-IE" sz="2850" dirty="0"/>
              <a:t>End</a:t>
            </a:r>
          </a:p>
        </p:txBody>
      </p:sp>
      <p:sp>
        <p:nvSpPr>
          <p:cNvPr id="11" name="Oval 10"/>
          <p:cNvSpPr/>
          <p:nvPr/>
        </p:nvSpPr>
        <p:spPr>
          <a:xfrm>
            <a:off x="8380121" y="2176416"/>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1</a:t>
            </a:r>
          </a:p>
        </p:txBody>
      </p:sp>
      <p:sp>
        <p:nvSpPr>
          <p:cNvPr id="12" name="Oval 11"/>
          <p:cNvSpPr/>
          <p:nvPr/>
        </p:nvSpPr>
        <p:spPr>
          <a:xfrm>
            <a:off x="8380121" y="2366493"/>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2</a:t>
            </a:r>
          </a:p>
        </p:txBody>
      </p:sp>
      <p:sp>
        <p:nvSpPr>
          <p:cNvPr id="13" name="Oval 12"/>
          <p:cNvSpPr/>
          <p:nvPr/>
        </p:nvSpPr>
        <p:spPr>
          <a:xfrm>
            <a:off x="8380121" y="2571751"/>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3</a:t>
            </a:r>
          </a:p>
        </p:txBody>
      </p:sp>
      <p:sp>
        <p:nvSpPr>
          <p:cNvPr id="14" name="Oval 13"/>
          <p:cNvSpPr/>
          <p:nvPr/>
        </p:nvSpPr>
        <p:spPr>
          <a:xfrm>
            <a:off x="8380121" y="2836143"/>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4</a:t>
            </a:r>
          </a:p>
        </p:txBody>
      </p:sp>
      <p:sp>
        <p:nvSpPr>
          <p:cNvPr id="15" name="Oval 14"/>
          <p:cNvSpPr/>
          <p:nvPr/>
        </p:nvSpPr>
        <p:spPr>
          <a:xfrm>
            <a:off x="8380121" y="3026220"/>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5</a:t>
            </a:r>
          </a:p>
        </p:txBody>
      </p:sp>
      <p:sp>
        <p:nvSpPr>
          <p:cNvPr id="16" name="Oval 15"/>
          <p:cNvSpPr/>
          <p:nvPr/>
        </p:nvSpPr>
        <p:spPr>
          <a:xfrm>
            <a:off x="8380121" y="3231477"/>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6</a:t>
            </a:r>
          </a:p>
        </p:txBody>
      </p:sp>
      <p:sp>
        <p:nvSpPr>
          <p:cNvPr id="17" name="Oval 16"/>
          <p:cNvSpPr/>
          <p:nvPr/>
        </p:nvSpPr>
        <p:spPr>
          <a:xfrm>
            <a:off x="8383339" y="3472274"/>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7</a:t>
            </a:r>
          </a:p>
        </p:txBody>
      </p:sp>
      <p:sp>
        <p:nvSpPr>
          <p:cNvPr id="18" name="Oval 17"/>
          <p:cNvSpPr/>
          <p:nvPr/>
        </p:nvSpPr>
        <p:spPr>
          <a:xfrm>
            <a:off x="8383339" y="3662351"/>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8</a:t>
            </a:r>
          </a:p>
        </p:txBody>
      </p:sp>
      <p:sp>
        <p:nvSpPr>
          <p:cNvPr id="19" name="Oval 18"/>
          <p:cNvSpPr/>
          <p:nvPr/>
        </p:nvSpPr>
        <p:spPr>
          <a:xfrm>
            <a:off x="8383339" y="3867609"/>
            <a:ext cx="405684" cy="1417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50" dirty="0"/>
              <a:t>9</a:t>
            </a:r>
          </a:p>
        </p:txBody>
      </p:sp>
      <p:sp>
        <p:nvSpPr>
          <p:cNvPr id="20" name="Left Brace 19"/>
          <p:cNvSpPr/>
          <p:nvPr/>
        </p:nvSpPr>
        <p:spPr>
          <a:xfrm>
            <a:off x="8181302" y="2105696"/>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21" name="Left Brace 20"/>
          <p:cNvSpPr/>
          <p:nvPr/>
        </p:nvSpPr>
        <p:spPr>
          <a:xfrm>
            <a:off x="8181302" y="2793191"/>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sp>
        <p:nvSpPr>
          <p:cNvPr id="22" name="Left Brace 21"/>
          <p:cNvSpPr/>
          <p:nvPr/>
        </p:nvSpPr>
        <p:spPr>
          <a:xfrm>
            <a:off x="8168825" y="3472274"/>
            <a:ext cx="198819" cy="607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23" name="Straight Connector 22"/>
          <p:cNvCxnSpPr>
            <a:stCxn id="22" idx="1"/>
          </p:cNvCxnSpPr>
          <p:nvPr/>
        </p:nvCxnSpPr>
        <p:spPr>
          <a:xfrm flipH="1" flipV="1">
            <a:off x="7088208" y="3543164"/>
            <a:ext cx="1080617" cy="233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1"/>
          </p:cNvCxnSpPr>
          <p:nvPr/>
        </p:nvCxnSpPr>
        <p:spPr>
          <a:xfrm flipH="1" flipV="1">
            <a:off x="7426678" y="3063505"/>
            <a:ext cx="754624" cy="33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1"/>
          </p:cNvCxnSpPr>
          <p:nvPr/>
        </p:nvCxnSpPr>
        <p:spPr>
          <a:xfrm flipH="1">
            <a:off x="7803990" y="2409613"/>
            <a:ext cx="377312" cy="21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926725" y="3102142"/>
            <a:ext cx="1217053" cy="2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BCD924A-65BE-4CBC-CA8D-940164F8F326}"/>
              </a:ext>
            </a:extLst>
          </p:cNvPr>
          <p:cNvSpPr>
            <a:spLocks noGrp="1"/>
          </p:cNvSpPr>
          <p:nvPr>
            <p:ph idx="1"/>
          </p:nvPr>
        </p:nvSpPr>
        <p:spPr>
          <a:xfrm>
            <a:off x="1271017" y="1927860"/>
            <a:ext cx="6120384" cy="2438400"/>
          </a:xfrm>
        </p:spPr>
        <p:txBody>
          <a:bodyPr>
            <a:normAutofit fontScale="92500" lnSpcReduction="20000"/>
          </a:bodyPr>
          <a:lstStyle/>
          <a:p>
            <a:r>
              <a:rPr lang="en-IE" sz="3000" dirty="0"/>
              <a:t>Three parts:</a:t>
            </a:r>
          </a:p>
          <a:p>
            <a:pPr lvl="1"/>
            <a:r>
              <a:rPr lang="en-IE" sz="2850" dirty="0"/>
              <a:t>Prepare</a:t>
            </a:r>
          </a:p>
          <a:p>
            <a:pPr lvl="1"/>
            <a:r>
              <a:rPr lang="en-IE" sz="2850" dirty="0"/>
              <a:t>Develop</a:t>
            </a:r>
          </a:p>
          <a:p>
            <a:pPr lvl="1"/>
            <a:r>
              <a:rPr lang="en-IE" sz="2850" dirty="0"/>
              <a:t>Reflect</a:t>
            </a:r>
          </a:p>
        </p:txBody>
      </p:sp>
      <p:sp>
        <p:nvSpPr>
          <p:cNvPr id="3" name="Left Brace 2">
            <a:extLst>
              <a:ext uri="{FF2B5EF4-FFF2-40B4-BE49-F238E27FC236}">
                <a16:creationId xmlns:a16="http://schemas.microsoft.com/office/drawing/2014/main" id="{95649498-D4D9-D382-A89C-C47E4C8F5DEF}"/>
              </a:ext>
            </a:extLst>
          </p:cNvPr>
          <p:cNvSpPr/>
          <p:nvPr/>
        </p:nvSpPr>
        <p:spPr>
          <a:xfrm>
            <a:off x="5664356" y="2369599"/>
            <a:ext cx="415343" cy="156167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6" name="Straight Connector 5">
            <a:extLst>
              <a:ext uri="{FF2B5EF4-FFF2-40B4-BE49-F238E27FC236}">
                <a16:creationId xmlns:a16="http://schemas.microsoft.com/office/drawing/2014/main" id="{CC58EDD2-B87C-58A1-B40B-BC6E618D9BA6}"/>
              </a:ext>
            </a:extLst>
          </p:cNvPr>
          <p:cNvCxnSpPr/>
          <p:nvPr/>
        </p:nvCxnSpPr>
        <p:spPr>
          <a:xfrm flipH="1" flipV="1">
            <a:off x="5326290" y="3150436"/>
            <a:ext cx="3380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016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7200" dirty="0"/>
              <a:t>Prepare</a:t>
            </a:r>
            <a:endParaRPr lang="en-IE" dirty="0"/>
          </a:p>
        </p:txBody>
      </p:sp>
    </p:spTree>
    <p:extLst>
      <p:ext uri="{BB962C8B-B14F-4D97-AF65-F5344CB8AC3E}">
        <p14:creationId xmlns:p14="http://schemas.microsoft.com/office/powerpoint/2010/main" val="3964694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50" dirty="0"/>
              <a:t>Prepare</a:t>
            </a:r>
          </a:p>
        </p:txBody>
      </p:sp>
      <p:sp>
        <p:nvSpPr>
          <p:cNvPr id="3" name="Content Placeholder 2"/>
          <p:cNvSpPr>
            <a:spLocks noGrp="1"/>
          </p:cNvSpPr>
          <p:nvPr>
            <p:ph idx="1"/>
          </p:nvPr>
        </p:nvSpPr>
        <p:spPr/>
        <p:txBody>
          <a:bodyPr>
            <a:normAutofit/>
          </a:bodyPr>
          <a:lstStyle/>
          <a:p>
            <a:r>
              <a:rPr lang="en-IE" sz="3300" dirty="0"/>
              <a:t>What resources do I use to get started?</a:t>
            </a:r>
          </a:p>
        </p:txBody>
      </p:sp>
    </p:spTree>
    <p:extLst>
      <p:ext uri="{BB962C8B-B14F-4D97-AF65-F5344CB8AC3E}">
        <p14:creationId xmlns:p14="http://schemas.microsoft.com/office/powerpoint/2010/main" val="3947753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50" dirty="0"/>
              <a:t>Prepare</a:t>
            </a:r>
          </a:p>
        </p:txBody>
      </p:sp>
      <p:sp>
        <p:nvSpPr>
          <p:cNvPr id="3" name="Content Placeholder 2"/>
          <p:cNvSpPr>
            <a:spLocks noGrp="1"/>
          </p:cNvSpPr>
          <p:nvPr>
            <p:ph idx="1"/>
          </p:nvPr>
        </p:nvSpPr>
        <p:spPr/>
        <p:txBody>
          <a:bodyPr>
            <a:normAutofit/>
          </a:bodyPr>
          <a:lstStyle/>
          <a:p>
            <a:r>
              <a:rPr lang="en-IE" sz="3300" dirty="0"/>
              <a:t>Previous lecturer’s notes</a:t>
            </a:r>
          </a:p>
          <a:p>
            <a:r>
              <a:rPr lang="en-IE" sz="3300" dirty="0"/>
              <a:t>Other lecture notes online</a:t>
            </a:r>
          </a:p>
          <a:p>
            <a:r>
              <a:rPr lang="en-IE" sz="3300" dirty="0"/>
              <a:t>My own college notes </a:t>
            </a:r>
            <a:r>
              <a:rPr lang="en-IE" sz="3300" dirty="0">
                <a:sym typeface="Wingdings" panose="05000000000000000000" pitchFamily="2" charset="2"/>
              </a:rPr>
              <a:t></a:t>
            </a:r>
            <a:endParaRPr lang="en-IE" sz="3300" dirty="0"/>
          </a:p>
          <a:p>
            <a:endParaRPr lang="en-IE" sz="3300" dirty="0"/>
          </a:p>
          <a:p>
            <a:endParaRPr lang="en-IE" sz="3300" dirty="0"/>
          </a:p>
        </p:txBody>
      </p:sp>
    </p:spTree>
    <p:extLst>
      <p:ext uri="{BB962C8B-B14F-4D97-AF65-F5344CB8AC3E}">
        <p14:creationId xmlns:p14="http://schemas.microsoft.com/office/powerpoint/2010/main" val="706744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50" dirty="0"/>
              <a:t>Prepare</a:t>
            </a:r>
          </a:p>
        </p:txBody>
      </p:sp>
      <p:sp>
        <p:nvSpPr>
          <p:cNvPr id="3" name="Content Placeholder 2"/>
          <p:cNvSpPr>
            <a:spLocks noGrp="1"/>
          </p:cNvSpPr>
          <p:nvPr>
            <p:ph idx="1"/>
          </p:nvPr>
        </p:nvSpPr>
        <p:spPr/>
        <p:txBody>
          <a:bodyPr>
            <a:normAutofit/>
          </a:bodyPr>
          <a:lstStyle/>
          <a:p>
            <a:r>
              <a:rPr lang="en-IE" sz="3300" dirty="0"/>
              <a:t>Textbooks</a:t>
            </a:r>
          </a:p>
          <a:p>
            <a:r>
              <a:rPr lang="en-IE" sz="3300" dirty="0"/>
              <a:t>Conference and Journal papers</a:t>
            </a:r>
          </a:p>
          <a:p>
            <a:r>
              <a:rPr lang="en-IE" sz="3300" dirty="0"/>
              <a:t>Magazines</a:t>
            </a:r>
          </a:p>
          <a:p>
            <a:endParaRPr lang="en-IE" sz="2400" dirty="0"/>
          </a:p>
        </p:txBody>
      </p:sp>
    </p:spTree>
    <p:extLst>
      <p:ext uri="{BB962C8B-B14F-4D97-AF65-F5344CB8AC3E}">
        <p14:creationId xmlns:p14="http://schemas.microsoft.com/office/powerpoint/2010/main" val="1984478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50" dirty="0"/>
              <a:t>Prepare</a:t>
            </a:r>
          </a:p>
        </p:txBody>
      </p:sp>
      <p:sp>
        <p:nvSpPr>
          <p:cNvPr id="3" name="Content Placeholder 2"/>
          <p:cNvSpPr>
            <a:spLocks noGrp="1"/>
          </p:cNvSpPr>
          <p:nvPr>
            <p:ph idx="1"/>
          </p:nvPr>
        </p:nvSpPr>
        <p:spPr/>
        <p:txBody>
          <a:bodyPr>
            <a:normAutofit lnSpcReduction="10000"/>
          </a:bodyPr>
          <a:lstStyle/>
          <a:p>
            <a:r>
              <a:rPr lang="en-IE" sz="3300" dirty="0"/>
              <a:t>News events</a:t>
            </a:r>
          </a:p>
          <a:p>
            <a:r>
              <a:rPr lang="en-IE" sz="3300" dirty="0"/>
              <a:t>My work experience</a:t>
            </a:r>
          </a:p>
          <a:p>
            <a:r>
              <a:rPr lang="en-IE" sz="3300" dirty="0"/>
              <a:t>Other Web content</a:t>
            </a:r>
          </a:p>
          <a:p>
            <a:pPr lvl="1"/>
            <a:r>
              <a:rPr lang="en-IE" sz="2100" dirty="0"/>
              <a:t>e.g. Wikipedia</a:t>
            </a:r>
          </a:p>
          <a:p>
            <a:pPr lvl="1"/>
            <a:r>
              <a:rPr lang="en-IE" sz="2100" dirty="0"/>
              <a:t>e.g. On-line resources</a:t>
            </a:r>
          </a:p>
          <a:p>
            <a:pPr lvl="1"/>
            <a:r>
              <a:rPr lang="en-IE" sz="2100" dirty="0"/>
              <a:t>e.g. </a:t>
            </a:r>
            <a:r>
              <a:rPr lang="en-IE" sz="2100" dirty="0" err="1"/>
              <a:t>Slideshare</a:t>
            </a:r>
            <a:endParaRPr lang="en-IE" sz="2100" dirty="0"/>
          </a:p>
        </p:txBody>
      </p:sp>
    </p:spTree>
    <p:extLst>
      <p:ext uri="{BB962C8B-B14F-4D97-AF65-F5344CB8AC3E}">
        <p14:creationId xmlns:p14="http://schemas.microsoft.com/office/powerpoint/2010/main" val="28742373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7200" dirty="0"/>
              <a:t>Develop</a:t>
            </a:r>
          </a:p>
        </p:txBody>
      </p:sp>
    </p:spTree>
    <p:extLst>
      <p:ext uri="{BB962C8B-B14F-4D97-AF65-F5344CB8AC3E}">
        <p14:creationId xmlns:p14="http://schemas.microsoft.com/office/powerpoint/2010/main" val="3413157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50" dirty="0"/>
              <a:t>Develop</a:t>
            </a:r>
          </a:p>
        </p:txBody>
      </p:sp>
      <p:sp>
        <p:nvSpPr>
          <p:cNvPr id="3" name="Content Placeholder 2"/>
          <p:cNvSpPr>
            <a:spLocks noGrp="1"/>
          </p:cNvSpPr>
          <p:nvPr>
            <p:ph idx="1"/>
          </p:nvPr>
        </p:nvSpPr>
        <p:spPr/>
        <p:txBody>
          <a:bodyPr>
            <a:normAutofit/>
          </a:bodyPr>
          <a:lstStyle/>
          <a:p>
            <a:r>
              <a:rPr lang="en-IE" sz="3300" dirty="0"/>
              <a:t>Define</a:t>
            </a:r>
          </a:p>
          <a:p>
            <a:r>
              <a:rPr lang="en-IE" sz="3300" dirty="0"/>
              <a:t>Design</a:t>
            </a:r>
          </a:p>
          <a:p>
            <a:r>
              <a:rPr lang="en-IE" sz="3300" dirty="0"/>
              <a:t>Redesign</a:t>
            </a:r>
          </a:p>
          <a:p>
            <a:endParaRPr lang="en-IE" sz="2400" dirty="0"/>
          </a:p>
        </p:txBody>
      </p:sp>
    </p:spTree>
    <p:extLst>
      <p:ext uri="{BB962C8B-B14F-4D97-AF65-F5344CB8AC3E}">
        <p14:creationId xmlns:p14="http://schemas.microsoft.com/office/powerpoint/2010/main" val="3856654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3600" dirty="0"/>
              <a:t>Develop:</a:t>
            </a:r>
            <a:br>
              <a:rPr lang="en-IE" sz="3600" dirty="0"/>
            </a:br>
            <a:r>
              <a:rPr lang="en-IE" sz="3600" dirty="0"/>
              <a:t>Define</a:t>
            </a:r>
          </a:p>
        </p:txBody>
      </p:sp>
    </p:spTree>
    <p:extLst>
      <p:ext uri="{BB962C8B-B14F-4D97-AF65-F5344CB8AC3E}">
        <p14:creationId xmlns:p14="http://schemas.microsoft.com/office/powerpoint/2010/main" val="425185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 ADDIE model is used by instructional designers and training developers. It is composed of five phases:</a:t>
            </a:r>
          </a:p>
          <a:p>
            <a:pPr lvl="1">
              <a:spcBef>
                <a:spcPts val="600"/>
              </a:spcBef>
            </a:pPr>
            <a:r>
              <a:rPr lang="en-US" sz="1800" dirty="0"/>
              <a:t>Analysis, </a:t>
            </a:r>
          </a:p>
          <a:p>
            <a:pPr lvl="1">
              <a:spcBef>
                <a:spcPts val="600"/>
              </a:spcBef>
            </a:pPr>
            <a:r>
              <a:rPr lang="en-US" sz="1800" dirty="0"/>
              <a:t>Design, </a:t>
            </a:r>
          </a:p>
          <a:p>
            <a:pPr lvl="1">
              <a:spcBef>
                <a:spcPts val="600"/>
              </a:spcBef>
            </a:pPr>
            <a:r>
              <a:rPr lang="en-US" sz="1800" dirty="0"/>
              <a:t>Development, </a:t>
            </a:r>
          </a:p>
          <a:p>
            <a:pPr lvl="1">
              <a:spcBef>
                <a:spcPts val="600"/>
              </a:spcBef>
            </a:pPr>
            <a:r>
              <a:rPr lang="en-US" sz="1800" dirty="0"/>
              <a:t>Implementation, and </a:t>
            </a:r>
          </a:p>
          <a:p>
            <a:pPr lvl="1">
              <a:spcBef>
                <a:spcPts val="600"/>
              </a:spcBef>
            </a:pPr>
            <a:r>
              <a:rPr lang="en-US" sz="1800" dirty="0"/>
              <a:t>Evaluation</a:t>
            </a:r>
          </a:p>
          <a:p>
            <a:endParaRPr lang="en-US" sz="2400" dirty="0"/>
          </a:p>
        </p:txBody>
      </p:sp>
      <p:sp>
        <p:nvSpPr>
          <p:cNvPr id="8" name="Google Shape;379;p39">
            <a:extLst>
              <a:ext uri="{FF2B5EF4-FFF2-40B4-BE49-F238E27FC236}">
                <a16:creationId xmlns:a16="http://schemas.microsoft.com/office/drawing/2014/main" id="{E73ECA0F-9781-46BA-82E5-087328D5B101}"/>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6F08D2C-8771-7C84-556D-6AB7B446C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28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What is the theme of this lecture?</a:t>
            </a:r>
          </a:p>
        </p:txBody>
      </p:sp>
    </p:spTree>
    <p:extLst>
      <p:ext uri="{BB962C8B-B14F-4D97-AF65-F5344CB8AC3E}">
        <p14:creationId xmlns:p14="http://schemas.microsoft.com/office/powerpoint/2010/main" val="901545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What is the theme of this lecture?</a:t>
            </a:r>
          </a:p>
          <a:p>
            <a:pPr lvl="1">
              <a:defRPr/>
            </a:pPr>
            <a:r>
              <a:rPr lang="en-IE" altLang="en-US" sz="2850" dirty="0"/>
              <a:t>I find it hard to write the lesson until I know the theme</a:t>
            </a:r>
          </a:p>
        </p:txBody>
      </p:sp>
    </p:spTree>
    <p:extLst>
      <p:ext uri="{BB962C8B-B14F-4D97-AF65-F5344CB8AC3E}">
        <p14:creationId xmlns:p14="http://schemas.microsoft.com/office/powerpoint/2010/main" val="848002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What is the theme of this lecture?</a:t>
            </a:r>
          </a:p>
          <a:p>
            <a:pPr lvl="1">
              <a:defRPr/>
            </a:pPr>
            <a:r>
              <a:rPr lang="en-IE" altLang="en-US" sz="2850" dirty="0"/>
              <a:t>I find it hard to write the lesson until I know the theme, e.g. efficiency, simplicity, accuracy</a:t>
            </a:r>
          </a:p>
        </p:txBody>
      </p:sp>
    </p:spTree>
    <p:extLst>
      <p:ext uri="{BB962C8B-B14F-4D97-AF65-F5344CB8AC3E}">
        <p14:creationId xmlns:p14="http://schemas.microsoft.com/office/powerpoint/2010/main" val="13778970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I like to base my lectures around a number.</a:t>
            </a:r>
            <a:endParaRPr lang="en-IE" altLang="en-US" sz="2850" dirty="0"/>
          </a:p>
        </p:txBody>
      </p:sp>
    </p:spTree>
    <p:extLst>
      <p:ext uri="{BB962C8B-B14F-4D97-AF65-F5344CB8AC3E}">
        <p14:creationId xmlns:p14="http://schemas.microsoft.com/office/powerpoint/2010/main" val="2510628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I like to base my lectures around a number.</a:t>
            </a:r>
          </a:p>
          <a:p>
            <a:pPr eaLnBrk="1" hangingPunct="1">
              <a:defRPr/>
            </a:pPr>
            <a:endParaRPr lang="en-IE" altLang="en-US" sz="3000" dirty="0"/>
          </a:p>
          <a:p>
            <a:pPr lvl="1">
              <a:defRPr/>
            </a:pPr>
            <a:r>
              <a:rPr lang="en-IE" altLang="en-US" sz="2850" dirty="0"/>
              <a:t>In this case 3, everything comes in 3s</a:t>
            </a:r>
            <a:endParaRPr lang="en-IE" altLang="en-US" sz="2700" dirty="0"/>
          </a:p>
        </p:txBody>
      </p:sp>
    </p:spTree>
    <p:extLst>
      <p:ext uri="{BB962C8B-B14F-4D97-AF65-F5344CB8AC3E}">
        <p14:creationId xmlns:p14="http://schemas.microsoft.com/office/powerpoint/2010/main" val="2806591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lnSpcReduction="10000"/>
          </a:bodyPr>
          <a:lstStyle/>
          <a:p>
            <a:pPr eaLnBrk="1" hangingPunct="1">
              <a:defRPr/>
            </a:pPr>
            <a:r>
              <a:rPr lang="en-IE" altLang="en-US" sz="3000" dirty="0"/>
              <a:t>I like to base my lectures around a number.</a:t>
            </a:r>
          </a:p>
          <a:p>
            <a:pPr eaLnBrk="1" hangingPunct="1">
              <a:defRPr/>
            </a:pPr>
            <a:endParaRPr lang="en-IE" altLang="en-US" sz="3000" dirty="0"/>
          </a:p>
          <a:p>
            <a:pPr lvl="1">
              <a:defRPr/>
            </a:pPr>
            <a:r>
              <a:rPr lang="en-IE" altLang="en-US" sz="2850" dirty="0"/>
              <a:t>In this case 3, everything comes in 3s</a:t>
            </a:r>
          </a:p>
          <a:p>
            <a:pPr lvl="1">
              <a:defRPr/>
            </a:pPr>
            <a:endParaRPr lang="en-IE" altLang="en-US" sz="2850" dirty="0"/>
          </a:p>
          <a:p>
            <a:pPr lvl="1">
              <a:defRPr/>
            </a:pPr>
            <a:r>
              <a:rPr lang="en-IE" altLang="en-US" sz="2850" dirty="0"/>
              <a:t>Sometimes I use 6 or 8 </a:t>
            </a:r>
            <a:endParaRPr lang="en-IE" altLang="en-US" sz="2700" dirty="0"/>
          </a:p>
        </p:txBody>
      </p:sp>
    </p:spTree>
    <p:extLst>
      <p:ext uri="{BB962C8B-B14F-4D97-AF65-F5344CB8AC3E}">
        <p14:creationId xmlns:p14="http://schemas.microsoft.com/office/powerpoint/2010/main" val="2542167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Sometime I visualize the lecture as a shape</a:t>
            </a:r>
          </a:p>
          <a:p>
            <a:pPr eaLnBrk="1" hangingPunct="1">
              <a:defRPr/>
            </a:pPr>
            <a:endParaRPr lang="en-IE" altLang="en-US" sz="3000" dirty="0"/>
          </a:p>
        </p:txBody>
      </p:sp>
    </p:spTree>
    <p:extLst>
      <p:ext uri="{BB962C8B-B14F-4D97-AF65-F5344CB8AC3E}">
        <p14:creationId xmlns:p14="http://schemas.microsoft.com/office/powerpoint/2010/main" val="39915661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Sometime I visualize the lecture as a shape</a:t>
            </a:r>
          </a:p>
          <a:p>
            <a:pPr eaLnBrk="1" hangingPunct="1">
              <a:defRPr/>
            </a:pPr>
            <a:endParaRPr lang="en-IE" altLang="en-US" sz="3000" dirty="0"/>
          </a:p>
        </p:txBody>
      </p:sp>
      <p:sp>
        <p:nvSpPr>
          <p:cNvPr id="2" name="Flowchart: Merge 1"/>
          <p:cNvSpPr/>
          <p:nvPr/>
        </p:nvSpPr>
        <p:spPr>
          <a:xfrm>
            <a:off x="2762519" y="2076719"/>
            <a:ext cx="3554569" cy="2501721"/>
          </a:xfrm>
          <a:prstGeom prst="flowChartMerg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Tree>
    <p:extLst>
      <p:ext uri="{BB962C8B-B14F-4D97-AF65-F5344CB8AC3E}">
        <p14:creationId xmlns:p14="http://schemas.microsoft.com/office/powerpoint/2010/main" val="30453873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Sometime I visualize the lecture as a shape</a:t>
            </a:r>
          </a:p>
          <a:p>
            <a:pPr eaLnBrk="1" hangingPunct="1">
              <a:defRPr/>
            </a:pPr>
            <a:endParaRPr lang="en-IE" altLang="en-US" sz="3000" dirty="0"/>
          </a:p>
        </p:txBody>
      </p:sp>
      <p:sp>
        <p:nvSpPr>
          <p:cNvPr id="2" name="Flowchart: Merge 1"/>
          <p:cNvSpPr/>
          <p:nvPr/>
        </p:nvSpPr>
        <p:spPr>
          <a:xfrm>
            <a:off x="2762519" y="2076718"/>
            <a:ext cx="3554569" cy="2896138"/>
          </a:xfrm>
          <a:prstGeom prst="flowChartMerg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6" name="Flowchart: Merge 5"/>
          <p:cNvSpPr/>
          <p:nvPr/>
        </p:nvSpPr>
        <p:spPr>
          <a:xfrm rot="10800000">
            <a:off x="3437854" y="2984679"/>
            <a:ext cx="2203898" cy="1487510"/>
          </a:xfrm>
          <a:prstGeom prst="flowChartMerg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Tree>
    <p:extLst>
      <p:ext uri="{BB962C8B-B14F-4D97-AF65-F5344CB8AC3E}">
        <p14:creationId xmlns:p14="http://schemas.microsoft.com/office/powerpoint/2010/main" val="3594152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Sometime I visualize the lecture as a shape</a:t>
            </a:r>
          </a:p>
          <a:p>
            <a:pPr eaLnBrk="1" hangingPunct="1">
              <a:defRPr/>
            </a:pPr>
            <a:endParaRPr lang="en-IE" altLang="en-US" sz="3000" dirty="0"/>
          </a:p>
        </p:txBody>
      </p:sp>
      <p:sp>
        <p:nvSpPr>
          <p:cNvPr id="2" name="Flowchart: Merge 1"/>
          <p:cNvSpPr/>
          <p:nvPr/>
        </p:nvSpPr>
        <p:spPr>
          <a:xfrm>
            <a:off x="2762519" y="2076718"/>
            <a:ext cx="3554569" cy="1487510"/>
          </a:xfrm>
          <a:prstGeom prst="flowChartMerg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
        <p:nvSpPr>
          <p:cNvPr id="6" name="Flowchart: Merge 5"/>
          <p:cNvSpPr/>
          <p:nvPr/>
        </p:nvSpPr>
        <p:spPr>
          <a:xfrm rot="10800000">
            <a:off x="2760908" y="3485346"/>
            <a:ext cx="3554569" cy="1487510"/>
          </a:xfrm>
          <a:prstGeom prst="flowChartMerg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spTree>
    <p:extLst>
      <p:ext uri="{BB962C8B-B14F-4D97-AF65-F5344CB8AC3E}">
        <p14:creationId xmlns:p14="http://schemas.microsoft.com/office/powerpoint/2010/main" val="202007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ADDIE Model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This represents a dynamic, flexible model for building effective training and performance support tools. </a:t>
            </a:r>
          </a:p>
          <a:p>
            <a:r>
              <a:rPr lang="en-US" sz="2400" dirty="0"/>
              <a:t>This model attempts to save time by catching problems while they are still easy to fix. </a:t>
            </a:r>
          </a:p>
          <a:p>
            <a:endParaRPr lang="en-US" sz="2400" dirty="0"/>
          </a:p>
        </p:txBody>
      </p:sp>
      <p:sp>
        <p:nvSpPr>
          <p:cNvPr id="8" name="Google Shape;379;p39">
            <a:extLst>
              <a:ext uri="{FF2B5EF4-FFF2-40B4-BE49-F238E27FC236}">
                <a16:creationId xmlns:a16="http://schemas.microsoft.com/office/drawing/2014/main" id="{5FC89245-3C0C-4D0F-8A41-5C4F8F25EA45}"/>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E425EF1-71AA-DEDE-B7E3-DDB8109A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04" y="413475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10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Define</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Sometime I visualize the lecture as a shape</a:t>
            </a:r>
          </a:p>
          <a:p>
            <a:pPr eaLnBrk="1" hangingPunct="1">
              <a:defRPr/>
            </a:pPr>
            <a:endParaRPr lang="en-IE" altLang="en-US" sz="3000" dirty="0"/>
          </a:p>
        </p:txBody>
      </p:sp>
      <p:cxnSp>
        <p:nvCxnSpPr>
          <p:cNvPr id="4" name="Straight Connector 3"/>
          <p:cNvCxnSpPr/>
          <p:nvPr/>
        </p:nvCxnSpPr>
        <p:spPr>
          <a:xfrm flipH="1">
            <a:off x="4250028" y="1751774"/>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745970" y="1766635"/>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54169" y="1758710"/>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258076" y="2716080"/>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754018" y="2730941"/>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62217" y="2723016"/>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35436" y="3786635"/>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31378" y="3801496"/>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39577" y="3793571"/>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66125" y="3796295"/>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62067" y="3811155"/>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70266" y="3803230"/>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48518" y="3844590"/>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544459" y="3859451"/>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52658" y="3851526"/>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678577" y="2742395"/>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174519" y="2757256"/>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82718" y="2749331"/>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59195" y="2779359"/>
            <a:ext cx="505601" cy="103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255137" y="2794220"/>
            <a:ext cx="1" cy="1028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63336" y="2786295"/>
            <a:ext cx="504139" cy="1023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369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3600" dirty="0"/>
              <a:t>Develop:</a:t>
            </a:r>
            <a:br>
              <a:rPr lang="en-IE" sz="3600" dirty="0"/>
            </a:br>
            <a:r>
              <a:rPr lang="en-IE" sz="3600" dirty="0"/>
              <a:t>Design</a:t>
            </a:r>
          </a:p>
        </p:txBody>
      </p:sp>
    </p:spTree>
    <p:extLst>
      <p:ext uri="{BB962C8B-B14F-4D97-AF65-F5344CB8AC3E}">
        <p14:creationId xmlns:p14="http://schemas.microsoft.com/office/powerpoint/2010/main" val="30578069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Lectures have 3 parts:</a:t>
            </a:r>
          </a:p>
          <a:p>
            <a:pPr eaLnBrk="1" hangingPunct="1">
              <a:defRPr/>
            </a:pPr>
            <a:endParaRPr lang="en-IE" altLang="en-US" sz="3000" dirty="0"/>
          </a:p>
          <a:p>
            <a:pPr lvl="1">
              <a:defRPr/>
            </a:pPr>
            <a:r>
              <a:rPr lang="en-IE" altLang="en-US" sz="3000" dirty="0"/>
              <a:t>Beginning</a:t>
            </a:r>
          </a:p>
          <a:p>
            <a:pPr lvl="1">
              <a:defRPr/>
            </a:pPr>
            <a:r>
              <a:rPr lang="en-IE" altLang="en-US" sz="3000" dirty="0"/>
              <a:t>Middle</a:t>
            </a:r>
          </a:p>
          <a:p>
            <a:pPr lvl="1">
              <a:defRPr/>
            </a:pPr>
            <a:r>
              <a:rPr lang="en-IE" altLang="en-US" sz="3000" dirty="0"/>
              <a:t>End</a:t>
            </a:r>
          </a:p>
        </p:txBody>
      </p:sp>
    </p:spTree>
    <p:extLst>
      <p:ext uri="{BB962C8B-B14F-4D97-AF65-F5344CB8AC3E}">
        <p14:creationId xmlns:p14="http://schemas.microsoft.com/office/powerpoint/2010/main" val="7561853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Lectures have 3 parts:</a:t>
            </a:r>
          </a:p>
          <a:p>
            <a:pPr eaLnBrk="1" hangingPunct="1">
              <a:defRPr/>
            </a:pPr>
            <a:endParaRPr lang="en-IE" altLang="en-US" sz="3000" dirty="0"/>
          </a:p>
          <a:p>
            <a:pPr lvl="1">
              <a:defRPr/>
            </a:pPr>
            <a:r>
              <a:rPr lang="en-IE" altLang="en-US" sz="3000" dirty="0"/>
              <a:t>Beginning</a:t>
            </a:r>
          </a:p>
          <a:p>
            <a:pPr lvl="1">
              <a:defRPr/>
            </a:pPr>
            <a:r>
              <a:rPr lang="en-IE" altLang="en-US" sz="3000" dirty="0"/>
              <a:t>Middle</a:t>
            </a:r>
          </a:p>
          <a:p>
            <a:pPr lvl="1">
              <a:defRPr/>
            </a:pPr>
            <a:r>
              <a:rPr lang="en-IE" altLang="en-US" sz="3000" dirty="0"/>
              <a:t>End</a:t>
            </a:r>
          </a:p>
        </p:txBody>
      </p:sp>
      <p:sp>
        <p:nvSpPr>
          <p:cNvPr id="4" name="Rectangle 3"/>
          <p:cNvSpPr/>
          <p:nvPr/>
        </p:nvSpPr>
        <p:spPr>
          <a:xfrm>
            <a:off x="3998891" y="1753684"/>
            <a:ext cx="4906850" cy="923330"/>
          </a:xfrm>
          <a:prstGeom prst="rect">
            <a:avLst/>
          </a:prstGeom>
        </p:spPr>
        <p:txBody>
          <a:bodyPr wrap="square">
            <a:spAutoFit/>
          </a:bodyPr>
          <a:lstStyle/>
          <a:p>
            <a:pPr lvl="1">
              <a:defRPr/>
            </a:pPr>
            <a:r>
              <a:rPr lang="en-IE" altLang="en-US" sz="1800" dirty="0"/>
              <a:t>1. Gain the students’ attention</a:t>
            </a:r>
          </a:p>
          <a:p>
            <a:pPr lvl="1">
              <a:defRPr/>
            </a:pPr>
            <a:r>
              <a:rPr lang="en-IE" altLang="en-US" sz="1800" dirty="0"/>
              <a:t>2. Tell them the goal of this class</a:t>
            </a:r>
          </a:p>
          <a:p>
            <a:pPr lvl="1">
              <a:defRPr/>
            </a:pPr>
            <a:r>
              <a:rPr lang="en-IE" altLang="en-US" sz="1800" dirty="0"/>
              <a:t>3. Tie it into what they know already</a:t>
            </a:r>
          </a:p>
        </p:txBody>
      </p:sp>
      <p:sp>
        <p:nvSpPr>
          <p:cNvPr id="6" name="Left Brace 5"/>
          <p:cNvSpPr/>
          <p:nvPr/>
        </p:nvSpPr>
        <p:spPr>
          <a:xfrm>
            <a:off x="4140514" y="1683225"/>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7" name="Straight Connector 6"/>
          <p:cNvCxnSpPr/>
          <p:nvPr/>
        </p:nvCxnSpPr>
        <p:spPr>
          <a:xfrm flipH="1">
            <a:off x="3168203" y="2202597"/>
            <a:ext cx="972312" cy="357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007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Lectures have 3 parts:</a:t>
            </a:r>
          </a:p>
          <a:p>
            <a:pPr eaLnBrk="1" hangingPunct="1">
              <a:defRPr/>
            </a:pPr>
            <a:endParaRPr lang="en-IE" altLang="en-US" sz="3000" dirty="0"/>
          </a:p>
          <a:p>
            <a:pPr lvl="1">
              <a:defRPr/>
            </a:pPr>
            <a:r>
              <a:rPr lang="en-IE" altLang="en-US" sz="3000" dirty="0"/>
              <a:t>Beginning</a:t>
            </a:r>
          </a:p>
          <a:p>
            <a:pPr lvl="1">
              <a:defRPr/>
            </a:pPr>
            <a:r>
              <a:rPr lang="en-IE" altLang="en-US" sz="3000" dirty="0"/>
              <a:t>Middle</a:t>
            </a:r>
          </a:p>
          <a:p>
            <a:pPr lvl="1">
              <a:defRPr/>
            </a:pPr>
            <a:r>
              <a:rPr lang="en-IE" altLang="en-US" sz="3000" dirty="0"/>
              <a:t>End</a:t>
            </a:r>
          </a:p>
        </p:txBody>
      </p:sp>
      <p:sp>
        <p:nvSpPr>
          <p:cNvPr id="4" name="Rectangle 3"/>
          <p:cNvSpPr/>
          <p:nvPr/>
        </p:nvSpPr>
        <p:spPr>
          <a:xfrm>
            <a:off x="3998891" y="1753684"/>
            <a:ext cx="4906850" cy="923330"/>
          </a:xfrm>
          <a:prstGeom prst="rect">
            <a:avLst/>
          </a:prstGeom>
        </p:spPr>
        <p:txBody>
          <a:bodyPr wrap="square">
            <a:spAutoFit/>
          </a:bodyPr>
          <a:lstStyle/>
          <a:p>
            <a:pPr lvl="1">
              <a:defRPr/>
            </a:pPr>
            <a:r>
              <a:rPr lang="en-IE" altLang="en-US" sz="1800" dirty="0"/>
              <a:t>1. Gain the students’ attention</a:t>
            </a:r>
          </a:p>
          <a:p>
            <a:pPr lvl="1">
              <a:defRPr/>
            </a:pPr>
            <a:r>
              <a:rPr lang="en-IE" altLang="en-US" sz="1800" dirty="0"/>
              <a:t>2. Tell them the goal of this class</a:t>
            </a:r>
          </a:p>
          <a:p>
            <a:pPr lvl="1">
              <a:defRPr/>
            </a:pPr>
            <a:r>
              <a:rPr lang="en-IE" altLang="en-US" sz="1800" dirty="0"/>
              <a:t>3. Tie it into what they know already</a:t>
            </a:r>
          </a:p>
        </p:txBody>
      </p:sp>
      <p:sp>
        <p:nvSpPr>
          <p:cNvPr id="6" name="Left Brace 5"/>
          <p:cNvSpPr/>
          <p:nvPr/>
        </p:nvSpPr>
        <p:spPr>
          <a:xfrm>
            <a:off x="4140514" y="1683225"/>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7" name="Straight Connector 6"/>
          <p:cNvCxnSpPr/>
          <p:nvPr/>
        </p:nvCxnSpPr>
        <p:spPr>
          <a:xfrm flipH="1">
            <a:off x="3168203" y="2202597"/>
            <a:ext cx="972312" cy="357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98890" y="2875340"/>
            <a:ext cx="4914899" cy="923330"/>
          </a:xfrm>
          <a:prstGeom prst="rect">
            <a:avLst/>
          </a:prstGeom>
        </p:spPr>
        <p:txBody>
          <a:bodyPr wrap="square">
            <a:spAutoFit/>
          </a:bodyPr>
          <a:lstStyle/>
          <a:p>
            <a:pPr lvl="1">
              <a:defRPr/>
            </a:pPr>
            <a:r>
              <a:rPr lang="en-IE" altLang="en-US" sz="1800" dirty="0"/>
              <a:t>4. Present an example and the information</a:t>
            </a:r>
          </a:p>
          <a:p>
            <a:pPr lvl="1">
              <a:defRPr/>
            </a:pPr>
            <a:r>
              <a:rPr lang="en-IE" altLang="en-US" sz="1800" dirty="0"/>
              <a:t>5. Provide help on understanding the material</a:t>
            </a:r>
          </a:p>
          <a:p>
            <a:pPr lvl="1">
              <a:defRPr/>
            </a:pPr>
            <a:r>
              <a:rPr lang="en-IE" altLang="en-US" sz="1800" dirty="0"/>
              <a:t>6. Ask them to do something to learn</a:t>
            </a:r>
          </a:p>
        </p:txBody>
      </p:sp>
      <p:sp>
        <p:nvSpPr>
          <p:cNvPr id="9" name="Left Brace 8"/>
          <p:cNvSpPr/>
          <p:nvPr/>
        </p:nvSpPr>
        <p:spPr>
          <a:xfrm>
            <a:off x="4140513" y="2806841"/>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10" name="Straight Connector 9"/>
          <p:cNvCxnSpPr/>
          <p:nvPr/>
        </p:nvCxnSpPr>
        <p:spPr>
          <a:xfrm flipH="1" flipV="1">
            <a:off x="2694904" y="3170884"/>
            <a:ext cx="1445609" cy="154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5171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Lectures have 3 parts:</a:t>
            </a:r>
          </a:p>
          <a:p>
            <a:pPr eaLnBrk="1" hangingPunct="1">
              <a:defRPr/>
            </a:pPr>
            <a:endParaRPr lang="en-IE" altLang="en-US" sz="3000" dirty="0"/>
          </a:p>
          <a:p>
            <a:pPr lvl="1">
              <a:defRPr/>
            </a:pPr>
            <a:r>
              <a:rPr lang="en-IE" altLang="en-US" sz="3000" dirty="0"/>
              <a:t>Beginning</a:t>
            </a:r>
          </a:p>
          <a:p>
            <a:pPr lvl="1">
              <a:defRPr/>
            </a:pPr>
            <a:r>
              <a:rPr lang="en-IE" altLang="en-US" sz="3000" dirty="0"/>
              <a:t>Middle</a:t>
            </a:r>
          </a:p>
          <a:p>
            <a:pPr lvl="1">
              <a:defRPr/>
            </a:pPr>
            <a:r>
              <a:rPr lang="en-IE" altLang="en-US" sz="3000" dirty="0"/>
              <a:t>End</a:t>
            </a:r>
          </a:p>
        </p:txBody>
      </p:sp>
      <p:sp>
        <p:nvSpPr>
          <p:cNvPr id="4" name="Rectangle 3"/>
          <p:cNvSpPr/>
          <p:nvPr/>
        </p:nvSpPr>
        <p:spPr>
          <a:xfrm>
            <a:off x="3998891" y="1753684"/>
            <a:ext cx="4906850" cy="923330"/>
          </a:xfrm>
          <a:prstGeom prst="rect">
            <a:avLst/>
          </a:prstGeom>
        </p:spPr>
        <p:txBody>
          <a:bodyPr wrap="square">
            <a:spAutoFit/>
          </a:bodyPr>
          <a:lstStyle/>
          <a:p>
            <a:pPr lvl="1">
              <a:defRPr/>
            </a:pPr>
            <a:r>
              <a:rPr lang="en-IE" altLang="en-US" sz="1800" dirty="0"/>
              <a:t>1. Gain the students’ attention</a:t>
            </a:r>
          </a:p>
          <a:p>
            <a:pPr lvl="1">
              <a:defRPr/>
            </a:pPr>
            <a:r>
              <a:rPr lang="en-IE" altLang="en-US" sz="1800" dirty="0"/>
              <a:t>2. Tell them the goal of this class</a:t>
            </a:r>
          </a:p>
          <a:p>
            <a:pPr lvl="1">
              <a:defRPr/>
            </a:pPr>
            <a:r>
              <a:rPr lang="en-IE" altLang="en-US" sz="1800" dirty="0"/>
              <a:t>3. Tie it into what they know already</a:t>
            </a:r>
          </a:p>
        </p:txBody>
      </p:sp>
      <p:sp>
        <p:nvSpPr>
          <p:cNvPr id="6" name="Left Brace 5"/>
          <p:cNvSpPr/>
          <p:nvPr/>
        </p:nvSpPr>
        <p:spPr>
          <a:xfrm>
            <a:off x="4140514" y="1683225"/>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7" name="Straight Connector 6"/>
          <p:cNvCxnSpPr/>
          <p:nvPr/>
        </p:nvCxnSpPr>
        <p:spPr>
          <a:xfrm flipH="1">
            <a:off x="3168203" y="2202597"/>
            <a:ext cx="972312" cy="357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98890" y="2875340"/>
            <a:ext cx="4914899" cy="923330"/>
          </a:xfrm>
          <a:prstGeom prst="rect">
            <a:avLst/>
          </a:prstGeom>
        </p:spPr>
        <p:txBody>
          <a:bodyPr wrap="square">
            <a:spAutoFit/>
          </a:bodyPr>
          <a:lstStyle/>
          <a:p>
            <a:pPr lvl="1">
              <a:defRPr/>
            </a:pPr>
            <a:r>
              <a:rPr lang="en-IE" altLang="en-US" sz="1800" dirty="0"/>
              <a:t>4. Present an example and the information</a:t>
            </a:r>
          </a:p>
          <a:p>
            <a:pPr lvl="1">
              <a:defRPr/>
            </a:pPr>
            <a:r>
              <a:rPr lang="en-IE" altLang="en-US" sz="1800" dirty="0"/>
              <a:t>5. Provide help on understanding the material</a:t>
            </a:r>
          </a:p>
          <a:p>
            <a:pPr lvl="1">
              <a:defRPr/>
            </a:pPr>
            <a:r>
              <a:rPr lang="en-IE" altLang="en-US" sz="1800" dirty="0"/>
              <a:t>6. Ask them to do something to learn</a:t>
            </a:r>
          </a:p>
        </p:txBody>
      </p:sp>
      <p:sp>
        <p:nvSpPr>
          <p:cNvPr id="9" name="Left Brace 8"/>
          <p:cNvSpPr/>
          <p:nvPr/>
        </p:nvSpPr>
        <p:spPr>
          <a:xfrm>
            <a:off x="4140513" y="2806841"/>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10" name="Straight Connector 9"/>
          <p:cNvCxnSpPr/>
          <p:nvPr/>
        </p:nvCxnSpPr>
        <p:spPr>
          <a:xfrm flipH="1" flipV="1">
            <a:off x="2694904" y="3170884"/>
            <a:ext cx="1445609" cy="154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06939" y="4032826"/>
            <a:ext cx="4914899" cy="923330"/>
          </a:xfrm>
          <a:prstGeom prst="rect">
            <a:avLst/>
          </a:prstGeom>
        </p:spPr>
        <p:txBody>
          <a:bodyPr wrap="square">
            <a:spAutoFit/>
          </a:bodyPr>
          <a:lstStyle/>
          <a:p>
            <a:pPr lvl="1">
              <a:defRPr/>
            </a:pPr>
            <a:r>
              <a:rPr lang="en-IE" altLang="en-US" sz="1800" dirty="0"/>
              <a:t>7. Give feedback and advice to the students</a:t>
            </a:r>
          </a:p>
          <a:p>
            <a:pPr lvl="1">
              <a:defRPr/>
            </a:pPr>
            <a:r>
              <a:rPr lang="en-IE" altLang="en-US" sz="1800" dirty="0"/>
              <a:t>8. Give they students a proper assessment</a:t>
            </a:r>
          </a:p>
          <a:p>
            <a:pPr lvl="1">
              <a:defRPr/>
            </a:pPr>
            <a:r>
              <a:rPr lang="en-IE" altLang="en-US" sz="1800" dirty="0"/>
              <a:t>9. Finish it off</a:t>
            </a:r>
          </a:p>
        </p:txBody>
      </p:sp>
      <p:sp>
        <p:nvSpPr>
          <p:cNvPr id="14" name="Left Brace 13"/>
          <p:cNvSpPr/>
          <p:nvPr/>
        </p:nvSpPr>
        <p:spPr>
          <a:xfrm>
            <a:off x="4148562" y="3964327"/>
            <a:ext cx="331717" cy="1038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sz="1050"/>
          </a:p>
        </p:txBody>
      </p:sp>
      <p:cxnSp>
        <p:nvCxnSpPr>
          <p:cNvPr id="15" name="Straight Connector 14"/>
          <p:cNvCxnSpPr/>
          <p:nvPr/>
        </p:nvCxnSpPr>
        <p:spPr>
          <a:xfrm flipH="1" flipV="1">
            <a:off x="2345568" y="3718189"/>
            <a:ext cx="1794946" cy="76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4084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Beginning</a:t>
            </a:r>
          </a:p>
          <a:p>
            <a:pPr lvl="1">
              <a:defRPr/>
            </a:pPr>
            <a:r>
              <a:rPr lang="en-IE" altLang="en-US" sz="3000" dirty="0"/>
              <a:t>1. Gain the students’ attention</a:t>
            </a:r>
          </a:p>
          <a:p>
            <a:pPr lvl="1">
              <a:defRPr/>
            </a:pPr>
            <a:r>
              <a:rPr lang="en-IE" altLang="en-US" sz="3000" dirty="0"/>
              <a:t>2. Tell them the goal of this class</a:t>
            </a:r>
          </a:p>
          <a:p>
            <a:pPr lvl="1">
              <a:defRPr/>
            </a:pPr>
            <a:r>
              <a:rPr lang="en-IE" altLang="en-US" sz="3000" dirty="0"/>
              <a:t>3. Tie it into what they know already</a:t>
            </a:r>
          </a:p>
        </p:txBody>
      </p:sp>
    </p:spTree>
    <p:extLst>
      <p:ext uri="{BB962C8B-B14F-4D97-AF65-F5344CB8AC3E}">
        <p14:creationId xmlns:p14="http://schemas.microsoft.com/office/powerpoint/2010/main" val="2091982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IE" dirty="0"/>
              <a:t>Design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Beginning</a:t>
            </a:r>
          </a:p>
          <a:p>
            <a:pPr lvl="1">
              <a:defRPr/>
            </a:pPr>
            <a:r>
              <a:rPr lang="en-IE" altLang="en-US" sz="3000" dirty="0"/>
              <a:t>1. Gain the students’ attention</a:t>
            </a:r>
          </a:p>
          <a:p>
            <a:pPr lvl="1">
              <a:defRPr/>
            </a:pPr>
            <a:r>
              <a:rPr lang="en-IE" altLang="en-US" sz="3000" dirty="0">
                <a:solidFill>
                  <a:schemeClr val="bg1">
                    <a:lumMod val="85000"/>
                  </a:schemeClr>
                </a:solidFill>
              </a:rPr>
              <a:t>2. Tell them the goal of this class</a:t>
            </a:r>
          </a:p>
          <a:p>
            <a:pPr lvl="1">
              <a:defRPr/>
            </a:pPr>
            <a:r>
              <a:rPr lang="en-IE" altLang="en-US" sz="3000" dirty="0">
                <a:solidFill>
                  <a:schemeClr val="bg1">
                    <a:lumMod val="85000"/>
                  </a:schemeClr>
                </a:solidFill>
              </a:rPr>
              <a:t>3. Tie it into what they know already</a:t>
            </a:r>
          </a:p>
        </p:txBody>
      </p:sp>
    </p:spTree>
    <p:extLst>
      <p:ext uri="{BB962C8B-B14F-4D97-AF65-F5344CB8AC3E}">
        <p14:creationId xmlns:p14="http://schemas.microsoft.com/office/powerpoint/2010/main" val="2242446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lvl="1">
              <a:defRPr/>
            </a:pPr>
            <a:r>
              <a:rPr lang="en-IE" altLang="en-US" sz="3000" dirty="0"/>
              <a:t>1. Gain the students’ attention</a:t>
            </a:r>
          </a:p>
        </p:txBody>
      </p:sp>
      <p:sp>
        <p:nvSpPr>
          <p:cNvPr id="28674" name="Rectangle 3"/>
          <p:cNvSpPr>
            <a:spLocks noGrp="1" noChangeArrowheads="1"/>
          </p:cNvSpPr>
          <p:nvPr>
            <p:ph idx="1"/>
          </p:nvPr>
        </p:nvSpPr>
        <p:spPr>
          <a:xfrm>
            <a:off x="938758" y="1149440"/>
            <a:ext cx="7633742" cy="3709115"/>
          </a:xfrm>
        </p:spPr>
        <p:txBody>
          <a:bodyPr>
            <a:normAutofit/>
          </a:bodyPr>
          <a:lstStyle/>
          <a:p>
            <a:pPr eaLnBrk="1" hangingPunct="1">
              <a:defRPr/>
            </a:pPr>
            <a:r>
              <a:rPr lang="en-IE" altLang="en-US" sz="3000" dirty="0"/>
              <a:t>Silence</a:t>
            </a:r>
          </a:p>
          <a:p>
            <a:pPr eaLnBrk="1" hangingPunct="1">
              <a:defRPr/>
            </a:pPr>
            <a:r>
              <a:rPr lang="en-IE" altLang="en-US" sz="3000" dirty="0"/>
              <a:t>A joke</a:t>
            </a:r>
          </a:p>
          <a:p>
            <a:pPr eaLnBrk="1" hangingPunct="1">
              <a:defRPr/>
            </a:pPr>
            <a:r>
              <a:rPr lang="en-IE" altLang="en-US" sz="3000" dirty="0"/>
              <a:t>A magic trick</a:t>
            </a:r>
          </a:p>
          <a:p>
            <a:pPr eaLnBrk="1" hangingPunct="1">
              <a:defRPr/>
            </a:pPr>
            <a:r>
              <a:rPr lang="en-IE" altLang="en-US" sz="3000" dirty="0"/>
              <a:t>Music video</a:t>
            </a:r>
          </a:p>
          <a:p>
            <a:pPr eaLnBrk="1" hangingPunct="1">
              <a:defRPr/>
            </a:pPr>
            <a:r>
              <a:rPr lang="en-IE" altLang="en-US" sz="3000" dirty="0"/>
              <a:t>Clip of a film</a:t>
            </a:r>
          </a:p>
          <a:p>
            <a:pPr eaLnBrk="1" hangingPunct="1">
              <a:defRPr/>
            </a:pPr>
            <a:r>
              <a:rPr lang="en-IE" altLang="en-US" sz="3000" dirty="0"/>
              <a:t>A quote</a:t>
            </a:r>
          </a:p>
        </p:txBody>
      </p:sp>
    </p:spTree>
    <p:extLst>
      <p:ext uri="{BB962C8B-B14F-4D97-AF65-F5344CB8AC3E}">
        <p14:creationId xmlns:p14="http://schemas.microsoft.com/office/powerpoint/2010/main" val="2862731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513" y="0"/>
            <a:ext cx="4983488" cy="30233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66493"/>
            <a:ext cx="4185887" cy="27770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8109" y="3018486"/>
            <a:ext cx="4988296" cy="21250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8" y="0"/>
            <a:ext cx="4176230" cy="2396244"/>
          </a:xfrm>
          <a:prstGeom prst="rect">
            <a:avLst/>
          </a:prstGeom>
        </p:spPr>
      </p:pic>
    </p:spTree>
    <p:extLst>
      <p:ext uri="{BB962C8B-B14F-4D97-AF65-F5344CB8AC3E}">
        <p14:creationId xmlns:p14="http://schemas.microsoft.com/office/powerpoint/2010/main" val="2215882666"/>
      </p:ext>
    </p:extLst>
  </p:cSld>
  <p:clrMapOvr>
    <a:masterClrMapping/>
  </p:clrMapOvr>
  <mc:AlternateContent xmlns:mc="http://schemas.openxmlformats.org/markup-compatibility/2006" xmlns:p14="http://schemas.microsoft.com/office/powerpoint/2010/main">
    <mc:Choice Requires="p14">
      <p:transition spd="slow" p14:dur="3000">
        <p:sndAc>
          <p:stSnd>
            <p:snd r:embed="rId2" name="drumroll.wav"/>
          </p:stSnd>
        </p:sndAc>
      </p:transition>
    </mc:Choice>
    <mc:Fallback xmlns="">
      <p:transition spd="slow">
        <p:sndAc>
          <p:stSnd>
            <p:snd r:embed="rId7" name="drumroll.wav"/>
          </p:stSnd>
        </p:sndAc>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4852</Words>
  <Application>Microsoft Office PowerPoint</Application>
  <PresentationFormat>On-screen Show (16:9)</PresentationFormat>
  <Paragraphs>772</Paragraphs>
  <Slides>149</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149</vt:i4>
      </vt:variant>
    </vt:vector>
  </HeadingPairs>
  <TitlesOfParts>
    <vt:vector size="154" baseType="lpstr">
      <vt:lpstr>Arial</vt:lpstr>
      <vt:lpstr>Calibri</vt:lpstr>
      <vt:lpstr>Century Gothic</vt:lpstr>
      <vt:lpstr>Roboto</vt:lpstr>
      <vt:lpstr>Simple Light</vt:lpstr>
      <vt:lpstr>Blended Learning International Train the Train (BLITT)</vt:lpstr>
      <vt:lpstr>Instructional Design</vt:lpstr>
      <vt:lpstr>Instructional Design</vt:lpstr>
      <vt:lpstr>Instructional Design</vt:lpstr>
      <vt:lpstr>Instructional Design</vt:lpstr>
      <vt:lpstr>CPD in Applied Blended Learning Technologies</vt:lpstr>
      <vt:lpstr>ADDIE Model</vt:lpstr>
      <vt:lpstr>ADDIE Model</vt:lpstr>
      <vt:lpstr>ADDIE Model</vt:lpstr>
      <vt:lpstr>ADDIE Model</vt:lpstr>
      <vt:lpstr>ADDIE Model</vt:lpstr>
      <vt:lpstr>ADDIE Model</vt:lpstr>
      <vt:lpstr>ADDIE Model</vt:lpstr>
      <vt:lpstr>ADDIE Model</vt:lpstr>
      <vt:lpstr>ADDIE Model</vt:lpstr>
      <vt:lpstr>ADDIE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ASSURE Model</vt:lpstr>
      <vt:lpstr>Other Models</vt:lpstr>
      <vt:lpstr>CPD in Applied Blended Learning Technologies</vt:lpstr>
      <vt:lpstr>Gagné’s Nine Events of Instruction</vt:lpstr>
      <vt:lpstr>Gagné’s Nine Events of Instruction</vt:lpstr>
      <vt:lpstr>Robert Mills Gagné</vt:lpstr>
      <vt:lpstr>Gagné’s Nine Events of Instruction</vt:lpstr>
      <vt:lpstr>Gagné’s Nine Events of Instruction</vt:lpstr>
      <vt:lpstr>Gagné’s Nine Events of Instruction</vt:lpstr>
      <vt:lpstr>Gagné’s Nine Events of Instruction</vt:lpstr>
      <vt:lpstr>1. Gain the Students’ Attention</vt:lpstr>
      <vt:lpstr>PowerPoint Presentation</vt:lpstr>
      <vt:lpstr>2. Inform Learners of Objectives </vt:lpstr>
      <vt:lpstr>3. Stimulate Recall of Prior Learning </vt:lpstr>
      <vt:lpstr>4. Present the Content</vt:lpstr>
      <vt:lpstr>5. Provide “Learning Guidance”</vt:lpstr>
      <vt:lpstr>6. Elicit Performance (Practice) </vt:lpstr>
      <vt:lpstr>7. Provide Feedback </vt:lpstr>
      <vt:lpstr>8. Assess Performance</vt:lpstr>
      <vt:lpstr>9. Enhance Retention (and transfer to the job)</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Reigeluth’s Elaboration Theory</vt:lpstr>
      <vt:lpstr>Other Models</vt:lpstr>
      <vt:lpstr>PowerPoint Presentation</vt:lpstr>
      <vt:lpstr>How I write lectures</vt:lpstr>
      <vt:lpstr>Format of Talk</vt:lpstr>
      <vt:lpstr>Format of Talk</vt:lpstr>
      <vt:lpstr>Format of Talk</vt:lpstr>
      <vt:lpstr>Format of Talk</vt:lpstr>
      <vt:lpstr>Format of Talk</vt:lpstr>
      <vt:lpstr>Format of Talk</vt:lpstr>
      <vt:lpstr>Prepare</vt:lpstr>
      <vt:lpstr>Prepare</vt:lpstr>
      <vt:lpstr>Prepare</vt:lpstr>
      <vt:lpstr>Prepare</vt:lpstr>
      <vt:lpstr>Prepare</vt:lpstr>
      <vt:lpstr>Develop</vt:lpstr>
      <vt:lpstr>Develop</vt:lpstr>
      <vt:lpstr>Develop: Define</vt:lpstr>
      <vt:lpstr>Define</vt:lpstr>
      <vt:lpstr>Define</vt:lpstr>
      <vt:lpstr>Define</vt:lpstr>
      <vt:lpstr>Define</vt:lpstr>
      <vt:lpstr>Define</vt:lpstr>
      <vt:lpstr>Define</vt:lpstr>
      <vt:lpstr>Define</vt:lpstr>
      <vt:lpstr>Define</vt:lpstr>
      <vt:lpstr>Define</vt:lpstr>
      <vt:lpstr>Define</vt:lpstr>
      <vt:lpstr>Define</vt:lpstr>
      <vt:lpstr>Develop: Design</vt:lpstr>
      <vt:lpstr>Design</vt:lpstr>
      <vt:lpstr>Design</vt:lpstr>
      <vt:lpstr>Design</vt:lpstr>
      <vt:lpstr>Design</vt:lpstr>
      <vt:lpstr>Design</vt:lpstr>
      <vt:lpstr>Design</vt:lpstr>
      <vt:lpstr>1. Gain the students’ attention</vt:lpstr>
      <vt:lpstr>PowerPoint Presentation</vt:lpstr>
      <vt:lpstr>Design</vt:lpstr>
      <vt:lpstr>2. Tell them the goal of this class</vt:lpstr>
      <vt:lpstr>Design</vt:lpstr>
      <vt:lpstr>3. Tie it into what they know already</vt:lpstr>
      <vt:lpstr>Design</vt:lpstr>
      <vt:lpstr>DesigN</vt:lpstr>
      <vt:lpstr>4. Present an example and the information</vt:lpstr>
      <vt:lpstr>4. Present an example and the information</vt:lpstr>
      <vt:lpstr>DesigN</vt:lpstr>
      <vt:lpstr>5. Provide help on understanding the material</vt:lpstr>
      <vt:lpstr>Design</vt:lpstr>
      <vt:lpstr>6. Ask them to do something to learn </vt:lpstr>
      <vt:lpstr>Design</vt:lpstr>
      <vt:lpstr>Design</vt:lpstr>
      <vt:lpstr>7. Give feedback and advice to the students  </vt:lpstr>
      <vt:lpstr>Design</vt:lpstr>
      <vt:lpstr>PowerPoint Presentation</vt:lpstr>
      <vt:lpstr>Design</vt:lpstr>
      <vt:lpstr>9. Finish it off </vt:lpstr>
      <vt:lpstr>Develop: Redesign</vt:lpstr>
      <vt:lpstr>Redesign</vt:lpstr>
      <vt:lpstr>Redesign</vt:lpstr>
      <vt:lpstr>Redesign</vt:lpstr>
      <vt:lpstr>Redesign</vt:lpstr>
      <vt:lpstr>Redesign</vt:lpstr>
      <vt:lpstr>Redesign</vt:lpstr>
      <vt:lpstr>Redesign</vt:lpstr>
      <vt:lpstr>Redesign</vt:lpstr>
      <vt:lpstr>Redesign</vt:lpstr>
      <vt:lpstr> Reflect</vt:lpstr>
      <vt:lpstr>Reflect</vt:lpstr>
      <vt:lpstr>Open Education</vt:lpstr>
      <vt:lpstr>Open Education</vt:lpstr>
      <vt:lpstr>Open Education</vt:lpstr>
      <vt:lpstr>Open Education</vt:lpstr>
      <vt:lpstr>Open Education</vt:lpstr>
      <vt:lpstr>Reflect</vt:lpstr>
      <vt:lpstr>Reflect</vt:lpstr>
      <vt:lpstr>Thank You</vt:lpstr>
      <vt:lpstr>Blended Learning International Train the Train (BLITT)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dc:creator>Damian Gordon</dc:creator>
  <cp:lastModifiedBy>Damian T. Gordon</cp:lastModifiedBy>
  <cp:revision>68</cp:revision>
  <dcterms:modified xsi:type="dcterms:W3CDTF">2022-11-26T23:33:27Z</dcterms:modified>
</cp:coreProperties>
</file>