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2" r:id="rId6"/>
  </p:sldMasterIdLst>
  <p:notesMasterIdLst>
    <p:notesMasterId r:id="rId77"/>
  </p:notesMasterIdLst>
  <p:sldIdLst>
    <p:sldId id="282" r:id="rId7"/>
    <p:sldId id="497" r:id="rId8"/>
    <p:sldId id="498" r:id="rId9"/>
    <p:sldId id="500" r:id="rId10"/>
    <p:sldId id="495" r:id="rId11"/>
    <p:sldId id="256" r:id="rId12"/>
    <p:sldId id="332" r:id="rId13"/>
    <p:sldId id="460" r:id="rId14"/>
    <p:sldId id="302" r:id="rId15"/>
    <p:sldId id="470" r:id="rId16"/>
    <p:sldId id="471" r:id="rId17"/>
    <p:sldId id="333" r:id="rId18"/>
    <p:sldId id="327" r:id="rId19"/>
    <p:sldId id="461" r:id="rId20"/>
    <p:sldId id="445" r:id="rId21"/>
    <p:sldId id="444" r:id="rId22"/>
    <p:sldId id="462" r:id="rId23"/>
    <p:sldId id="463" r:id="rId24"/>
    <p:sldId id="364" r:id="rId25"/>
    <p:sldId id="361" r:id="rId26"/>
    <p:sldId id="465" r:id="rId27"/>
    <p:sldId id="466" r:id="rId28"/>
    <p:sldId id="388" r:id="rId29"/>
    <p:sldId id="468" r:id="rId30"/>
    <p:sldId id="362" r:id="rId31"/>
    <p:sldId id="334" r:id="rId32"/>
    <p:sldId id="363" r:id="rId33"/>
    <p:sldId id="473" r:id="rId34"/>
    <p:sldId id="469" r:id="rId35"/>
    <p:sldId id="335" r:id="rId36"/>
    <p:sldId id="456" r:id="rId37"/>
    <p:sldId id="320" r:id="rId38"/>
    <p:sldId id="474" r:id="rId39"/>
    <p:sldId id="475" r:id="rId40"/>
    <p:sldId id="479" r:id="rId41"/>
    <p:sldId id="478" r:id="rId42"/>
    <p:sldId id="476" r:id="rId43"/>
    <p:sldId id="481" r:id="rId44"/>
    <p:sldId id="260" r:id="rId45"/>
    <p:sldId id="261" r:id="rId46"/>
    <p:sldId id="272" r:id="rId47"/>
    <p:sldId id="266" r:id="rId48"/>
    <p:sldId id="279" r:id="rId49"/>
    <p:sldId id="262" r:id="rId50"/>
    <p:sldId id="480" r:id="rId51"/>
    <p:sldId id="264" r:id="rId52"/>
    <p:sldId id="477" r:id="rId53"/>
    <p:sldId id="450" r:id="rId54"/>
    <p:sldId id="482" r:id="rId55"/>
    <p:sldId id="451" r:id="rId56"/>
    <p:sldId id="483" r:id="rId57"/>
    <p:sldId id="484" r:id="rId58"/>
    <p:sldId id="489" r:id="rId59"/>
    <p:sldId id="486" r:id="rId60"/>
    <p:sldId id="311" r:id="rId61"/>
    <p:sldId id="490" r:id="rId62"/>
    <p:sldId id="267" r:id="rId63"/>
    <p:sldId id="458" r:id="rId64"/>
    <p:sldId id="452" r:id="rId65"/>
    <p:sldId id="487" r:id="rId66"/>
    <p:sldId id="453" r:id="rId67"/>
    <p:sldId id="488" r:id="rId68"/>
    <p:sldId id="269" r:id="rId69"/>
    <p:sldId id="491" r:id="rId70"/>
    <p:sldId id="492" r:id="rId71"/>
    <p:sldId id="278" r:id="rId72"/>
    <p:sldId id="493" r:id="rId73"/>
    <p:sldId id="501" r:id="rId74"/>
    <p:sldId id="502" r:id="rId75"/>
    <p:sldId id="472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012C85-CAF1-E24D-87E7-DA51D8B0C6AD}" v="58" dt="2022-11-28T10:54:05.6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15" autoAdjust="0"/>
    <p:restoredTop sz="92585" autoAdjust="0"/>
  </p:normalViewPr>
  <p:slideViewPr>
    <p:cSldViewPr snapToGrid="0">
      <p:cViewPr varScale="1">
        <p:scale>
          <a:sx n="87" d="100"/>
          <a:sy n="87" d="100"/>
        </p:scale>
        <p:origin x="20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microsoft.com/office/2016/11/relationships/changesInfo" Target="changesInfos/changesInfo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Doyle" userId="a7c22db6-c237-47c1-8aae-89d57eb575d7" providerId="ADAL" clId="{30012C85-CAF1-E24D-87E7-DA51D8B0C6AD}"/>
    <pc:docChg chg="custSel addSld delSld modSld sldOrd">
      <pc:chgData name="Paul Doyle" userId="a7c22db6-c237-47c1-8aae-89d57eb575d7" providerId="ADAL" clId="{30012C85-CAF1-E24D-87E7-DA51D8B0C6AD}" dt="2022-11-28T11:04:39.396" v="602" actId="113"/>
      <pc:docMkLst>
        <pc:docMk/>
      </pc:docMkLst>
      <pc:sldChg chg="modSp mod">
        <pc:chgData name="Paul Doyle" userId="a7c22db6-c237-47c1-8aae-89d57eb575d7" providerId="ADAL" clId="{30012C85-CAF1-E24D-87E7-DA51D8B0C6AD}" dt="2022-11-28T09:09:58.338" v="26" actId="20577"/>
        <pc:sldMkLst>
          <pc:docMk/>
          <pc:sldMk cId="0" sldId="282"/>
        </pc:sldMkLst>
        <pc:spChg chg="mod">
          <ac:chgData name="Paul Doyle" userId="a7c22db6-c237-47c1-8aae-89d57eb575d7" providerId="ADAL" clId="{30012C85-CAF1-E24D-87E7-DA51D8B0C6AD}" dt="2022-11-28T09:09:58.338" v="26" actId="20577"/>
          <ac:spMkLst>
            <pc:docMk/>
            <pc:sldMk cId="0" sldId="282"/>
            <ac:spMk id="377" creationId="{00000000-0000-0000-0000-000000000000}"/>
          </ac:spMkLst>
        </pc:spChg>
      </pc:sldChg>
      <pc:sldChg chg="addSp modSp mod">
        <pc:chgData name="Paul Doyle" userId="a7c22db6-c237-47c1-8aae-89d57eb575d7" providerId="ADAL" clId="{30012C85-CAF1-E24D-87E7-DA51D8B0C6AD}" dt="2022-11-28T10:54:05.646" v="366" actId="1076"/>
        <pc:sldMkLst>
          <pc:docMk/>
          <pc:sldMk cId="2610110534" sldId="472"/>
        </pc:sldMkLst>
        <pc:spChg chg="add mod">
          <ac:chgData name="Paul Doyle" userId="a7c22db6-c237-47c1-8aae-89d57eb575d7" providerId="ADAL" clId="{30012C85-CAF1-E24D-87E7-DA51D8B0C6AD}" dt="2022-11-28T10:54:05.646" v="366" actId="1076"/>
          <ac:spMkLst>
            <pc:docMk/>
            <pc:sldMk cId="2610110534" sldId="472"/>
            <ac:spMk id="3" creationId="{91AC5375-BC58-CAD3-9D8E-FFCE77923BBB}"/>
          </ac:spMkLst>
        </pc:spChg>
      </pc:sldChg>
      <pc:sldChg chg="new del">
        <pc:chgData name="Paul Doyle" userId="a7c22db6-c237-47c1-8aae-89d57eb575d7" providerId="ADAL" clId="{30012C85-CAF1-E24D-87E7-DA51D8B0C6AD}" dt="2022-11-28T09:09:40.831" v="2" actId="2696"/>
        <pc:sldMkLst>
          <pc:docMk/>
          <pc:sldMk cId="2723717838" sldId="494"/>
        </pc:sldMkLst>
      </pc:sldChg>
      <pc:sldChg chg="add">
        <pc:chgData name="Paul Doyle" userId="a7c22db6-c237-47c1-8aae-89d57eb575d7" providerId="ADAL" clId="{30012C85-CAF1-E24D-87E7-DA51D8B0C6AD}" dt="2022-11-28T09:09:36.409" v="1" actId="2890"/>
        <pc:sldMkLst>
          <pc:docMk/>
          <pc:sldMk cId="3991143722" sldId="495"/>
        </pc:sldMkLst>
      </pc:sldChg>
      <pc:sldChg chg="add del">
        <pc:chgData name="Paul Doyle" userId="a7c22db6-c237-47c1-8aae-89d57eb575d7" providerId="ADAL" clId="{30012C85-CAF1-E24D-87E7-DA51D8B0C6AD}" dt="2022-11-28T10:34:16.700" v="71" actId="2696"/>
        <pc:sldMkLst>
          <pc:docMk/>
          <pc:sldMk cId="3930024240" sldId="496"/>
        </pc:sldMkLst>
      </pc:sldChg>
      <pc:sldChg chg="addSp delSp modSp new mod">
        <pc:chgData name="Paul Doyle" userId="a7c22db6-c237-47c1-8aae-89d57eb575d7" providerId="ADAL" clId="{30012C85-CAF1-E24D-87E7-DA51D8B0C6AD}" dt="2022-11-28T10:29:33.393" v="51" actId="1076"/>
        <pc:sldMkLst>
          <pc:docMk/>
          <pc:sldMk cId="97995679" sldId="497"/>
        </pc:sldMkLst>
        <pc:spChg chg="del">
          <ac:chgData name="Paul Doyle" userId="a7c22db6-c237-47c1-8aae-89d57eb575d7" providerId="ADAL" clId="{30012C85-CAF1-E24D-87E7-DA51D8B0C6AD}" dt="2022-11-28T10:29:24.492" v="50" actId="478"/>
          <ac:spMkLst>
            <pc:docMk/>
            <pc:sldMk cId="97995679" sldId="497"/>
            <ac:spMk id="2" creationId="{FD730DE7-60D2-F1AD-8792-910324E55567}"/>
          </ac:spMkLst>
        </pc:spChg>
        <pc:spChg chg="del">
          <ac:chgData name="Paul Doyle" userId="a7c22db6-c237-47c1-8aae-89d57eb575d7" providerId="ADAL" clId="{30012C85-CAF1-E24D-87E7-DA51D8B0C6AD}" dt="2022-11-28T10:29:22.102" v="49" actId="478"/>
          <ac:spMkLst>
            <pc:docMk/>
            <pc:sldMk cId="97995679" sldId="497"/>
            <ac:spMk id="3" creationId="{9E8F6D14-BE4F-0C1E-6FF2-596DD3026159}"/>
          </ac:spMkLst>
        </pc:spChg>
        <pc:picChg chg="add mod">
          <ac:chgData name="Paul Doyle" userId="a7c22db6-c237-47c1-8aae-89d57eb575d7" providerId="ADAL" clId="{30012C85-CAF1-E24D-87E7-DA51D8B0C6AD}" dt="2022-11-28T10:29:33.393" v="51" actId="1076"/>
          <ac:picMkLst>
            <pc:docMk/>
            <pc:sldMk cId="97995679" sldId="497"/>
            <ac:picMk id="5" creationId="{98B11DA5-17B9-C66B-B600-27501E31AB2C}"/>
          </ac:picMkLst>
        </pc:picChg>
        <pc:picChg chg="add mod">
          <ac:chgData name="Paul Doyle" userId="a7c22db6-c237-47c1-8aae-89d57eb575d7" providerId="ADAL" clId="{30012C85-CAF1-E24D-87E7-DA51D8B0C6AD}" dt="2022-11-28T10:29:33.393" v="51" actId="1076"/>
          <ac:picMkLst>
            <pc:docMk/>
            <pc:sldMk cId="97995679" sldId="497"/>
            <ac:picMk id="7" creationId="{E414EC36-D082-D63F-8A81-0117B42C2FC2}"/>
          </ac:picMkLst>
        </pc:picChg>
        <pc:picChg chg="add mod">
          <ac:chgData name="Paul Doyle" userId="a7c22db6-c237-47c1-8aae-89d57eb575d7" providerId="ADAL" clId="{30012C85-CAF1-E24D-87E7-DA51D8B0C6AD}" dt="2022-11-28T10:29:33.393" v="51" actId="1076"/>
          <ac:picMkLst>
            <pc:docMk/>
            <pc:sldMk cId="97995679" sldId="497"/>
            <ac:picMk id="9" creationId="{7866C777-F426-37ED-23D7-033A2BD9D993}"/>
          </ac:picMkLst>
        </pc:picChg>
        <pc:picChg chg="add mod">
          <ac:chgData name="Paul Doyle" userId="a7c22db6-c237-47c1-8aae-89d57eb575d7" providerId="ADAL" clId="{30012C85-CAF1-E24D-87E7-DA51D8B0C6AD}" dt="2022-11-28T10:29:33.393" v="51" actId="1076"/>
          <ac:picMkLst>
            <pc:docMk/>
            <pc:sldMk cId="97995679" sldId="497"/>
            <ac:picMk id="11" creationId="{14B1DCC1-7A5F-9696-09D3-5F630CC7C21A}"/>
          </ac:picMkLst>
        </pc:picChg>
      </pc:sldChg>
      <pc:sldChg chg="addSp delSp modSp new mod">
        <pc:chgData name="Paul Doyle" userId="a7c22db6-c237-47c1-8aae-89d57eb575d7" providerId="ADAL" clId="{30012C85-CAF1-E24D-87E7-DA51D8B0C6AD}" dt="2022-11-28T10:30:25.606" v="70" actId="1076"/>
        <pc:sldMkLst>
          <pc:docMk/>
          <pc:sldMk cId="2195031299" sldId="498"/>
        </pc:sldMkLst>
        <pc:spChg chg="del">
          <ac:chgData name="Paul Doyle" userId="a7c22db6-c237-47c1-8aae-89d57eb575d7" providerId="ADAL" clId="{30012C85-CAF1-E24D-87E7-DA51D8B0C6AD}" dt="2022-11-28T10:29:58.476" v="62" actId="478"/>
          <ac:spMkLst>
            <pc:docMk/>
            <pc:sldMk cId="2195031299" sldId="498"/>
            <ac:spMk id="2" creationId="{12590717-0CD3-3A0F-0DC0-C49F71473EBA}"/>
          </ac:spMkLst>
        </pc:spChg>
        <pc:spChg chg="del">
          <ac:chgData name="Paul Doyle" userId="a7c22db6-c237-47c1-8aae-89d57eb575d7" providerId="ADAL" clId="{30012C85-CAF1-E24D-87E7-DA51D8B0C6AD}" dt="2022-11-28T10:29:57.397" v="61" actId="478"/>
          <ac:spMkLst>
            <pc:docMk/>
            <pc:sldMk cId="2195031299" sldId="498"/>
            <ac:spMk id="3" creationId="{407D3431-651C-0FC5-3FB0-BDAD7CFD289A}"/>
          </ac:spMkLst>
        </pc:spChg>
        <pc:picChg chg="add mod">
          <ac:chgData name="Paul Doyle" userId="a7c22db6-c237-47c1-8aae-89d57eb575d7" providerId="ADAL" clId="{30012C85-CAF1-E24D-87E7-DA51D8B0C6AD}" dt="2022-11-28T10:30:20.290" v="69" actId="1076"/>
          <ac:picMkLst>
            <pc:docMk/>
            <pc:sldMk cId="2195031299" sldId="498"/>
            <ac:picMk id="5" creationId="{55370670-5345-4891-D7F2-3C9A4ED75E4A}"/>
          </ac:picMkLst>
        </pc:picChg>
        <pc:picChg chg="add mod">
          <ac:chgData name="Paul Doyle" userId="a7c22db6-c237-47c1-8aae-89d57eb575d7" providerId="ADAL" clId="{30012C85-CAF1-E24D-87E7-DA51D8B0C6AD}" dt="2022-11-28T10:30:20.290" v="69" actId="1076"/>
          <ac:picMkLst>
            <pc:docMk/>
            <pc:sldMk cId="2195031299" sldId="498"/>
            <ac:picMk id="7" creationId="{7B294359-A5D2-7A97-4763-77E4EB083FB6}"/>
          </ac:picMkLst>
        </pc:picChg>
        <pc:picChg chg="add mod">
          <ac:chgData name="Paul Doyle" userId="a7c22db6-c237-47c1-8aae-89d57eb575d7" providerId="ADAL" clId="{30012C85-CAF1-E24D-87E7-DA51D8B0C6AD}" dt="2022-11-28T10:30:25.606" v="70" actId="1076"/>
          <ac:picMkLst>
            <pc:docMk/>
            <pc:sldMk cId="2195031299" sldId="498"/>
            <ac:picMk id="9" creationId="{68696111-0A6A-25EA-DAB0-1CDFB13C8B5A}"/>
          </ac:picMkLst>
        </pc:picChg>
      </pc:sldChg>
      <pc:sldChg chg="addSp delSp modSp new del mod">
        <pc:chgData name="Paul Doyle" userId="a7c22db6-c237-47c1-8aae-89d57eb575d7" providerId="ADAL" clId="{30012C85-CAF1-E24D-87E7-DA51D8B0C6AD}" dt="2022-11-28T10:36:41.685" v="314" actId="2696"/>
        <pc:sldMkLst>
          <pc:docMk/>
          <pc:sldMk cId="3102578732" sldId="499"/>
        </pc:sldMkLst>
        <pc:spChg chg="mod">
          <ac:chgData name="Paul Doyle" userId="a7c22db6-c237-47c1-8aae-89d57eb575d7" providerId="ADAL" clId="{30012C85-CAF1-E24D-87E7-DA51D8B0C6AD}" dt="2022-11-28T10:36:08.868" v="305" actId="21"/>
          <ac:spMkLst>
            <pc:docMk/>
            <pc:sldMk cId="3102578732" sldId="499"/>
            <ac:spMk id="2" creationId="{06585F8C-3241-B506-ECE2-2A6A69FFDF1D}"/>
          </ac:spMkLst>
        </pc:spChg>
        <pc:spChg chg="del">
          <ac:chgData name="Paul Doyle" userId="a7c22db6-c237-47c1-8aae-89d57eb575d7" providerId="ADAL" clId="{30012C85-CAF1-E24D-87E7-DA51D8B0C6AD}" dt="2022-11-28T10:34:39.732" v="92" actId="478"/>
          <ac:spMkLst>
            <pc:docMk/>
            <pc:sldMk cId="3102578732" sldId="499"/>
            <ac:spMk id="3" creationId="{630293FB-3A31-C348-FECC-28577308ACD8}"/>
          </ac:spMkLst>
        </pc:spChg>
        <pc:spChg chg="add mod">
          <ac:chgData name="Paul Doyle" userId="a7c22db6-c237-47c1-8aae-89d57eb575d7" providerId="ADAL" clId="{30012C85-CAF1-E24D-87E7-DA51D8B0C6AD}" dt="2022-11-28T10:36:17.192" v="307" actId="21"/>
          <ac:spMkLst>
            <pc:docMk/>
            <pc:sldMk cId="3102578732" sldId="499"/>
            <ac:spMk id="4" creationId="{822E4CEA-7CF0-186B-867C-F69984B93E95}"/>
          </ac:spMkLst>
        </pc:spChg>
      </pc:sldChg>
      <pc:sldChg chg="addSp delSp modSp new mod ord setBg">
        <pc:chgData name="Paul Doyle" userId="a7c22db6-c237-47c1-8aae-89d57eb575d7" providerId="ADAL" clId="{30012C85-CAF1-E24D-87E7-DA51D8B0C6AD}" dt="2022-11-28T10:36:39.119" v="313" actId="20578"/>
        <pc:sldMkLst>
          <pc:docMk/>
          <pc:sldMk cId="1923627188" sldId="500"/>
        </pc:sldMkLst>
        <pc:spChg chg="mod">
          <ac:chgData name="Paul Doyle" userId="a7c22db6-c237-47c1-8aae-89d57eb575d7" providerId="ADAL" clId="{30012C85-CAF1-E24D-87E7-DA51D8B0C6AD}" dt="2022-11-28T10:36:33.717" v="312" actId="26606"/>
          <ac:spMkLst>
            <pc:docMk/>
            <pc:sldMk cId="1923627188" sldId="500"/>
            <ac:spMk id="2" creationId="{67983DA8-5BE0-7332-BACC-AEC1D7CE91CB}"/>
          </ac:spMkLst>
        </pc:spChg>
        <pc:spChg chg="del mod">
          <ac:chgData name="Paul Doyle" userId="a7c22db6-c237-47c1-8aae-89d57eb575d7" providerId="ADAL" clId="{30012C85-CAF1-E24D-87E7-DA51D8B0C6AD}" dt="2022-11-28T10:36:33.717" v="312" actId="26606"/>
          <ac:spMkLst>
            <pc:docMk/>
            <pc:sldMk cId="1923627188" sldId="500"/>
            <ac:spMk id="3" creationId="{D1187468-A587-FCEB-CC76-82DD081B5004}"/>
          </ac:spMkLst>
        </pc:spChg>
        <pc:spChg chg="add">
          <ac:chgData name="Paul Doyle" userId="a7c22db6-c237-47c1-8aae-89d57eb575d7" providerId="ADAL" clId="{30012C85-CAF1-E24D-87E7-DA51D8B0C6AD}" dt="2022-11-28T10:36:33.717" v="312" actId="26606"/>
          <ac:spMkLst>
            <pc:docMk/>
            <pc:sldMk cId="1923627188" sldId="500"/>
            <ac:spMk id="9" creationId="{42285737-90EE-47DC-AC80-8AE156B11969}"/>
          </ac:spMkLst>
        </pc:spChg>
        <pc:grpChg chg="add">
          <ac:chgData name="Paul Doyle" userId="a7c22db6-c237-47c1-8aae-89d57eb575d7" providerId="ADAL" clId="{30012C85-CAF1-E24D-87E7-DA51D8B0C6AD}" dt="2022-11-28T10:36:33.717" v="312" actId="26606"/>
          <ac:grpSpMkLst>
            <pc:docMk/>
            <pc:sldMk cId="1923627188" sldId="500"/>
            <ac:grpSpMk id="11" creationId="{B57BDC17-F1B3-455F-BBF1-680AA1F25C06}"/>
          </ac:grpSpMkLst>
        </pc:grpChg>
        <pc:graphicFrameChg chg="add">
          <ac:chgData name="Paul Doyle" userId="a7c22db6-c237-47c1-8aae-89d57eb575d7" providerId="ADAL" clId="{30012C85-CAF1-E24D-87E7-DA51D8B0C6AD}" dt="2022-11-28T10:36:33.717" v="312" actId="26606"/>
          <ac:graphicFrameMkLst>
            <pc:docMk/>
            <pc:sldMk cId="1923627188" sldId="500"/>
            <ac:graphicFrameMk id="5" creationId="{6505A073-CFFB-AA5E-E61B-7BDC8279D7F2}"/>
          </ac:graphicFrameMkLst>
        </pc:graphicFrameChg>
      </pc:sldChg>
      <pc:sldChg chg="new del">
        <pc:chgData name="Paul Doyle" userId="a7c22db6-c237-47c1-8aae-89d57eb575d7" providerId="ADAL" clId="{30012C85-CAF1-E24D-87E7-DA51D8B0C6AD}" dt="2022-11-28T10:35:54.661" v="303" actId="2696"/>
        <pc:sldMkLst>
          <pc:docMk/>
          <pc:sldMk cId="3940170743" sldId="500"/>
        </pc:sldMkLst>
      </pc:sldChg>
      <pc:sldChg chg="addSp delSp modSp new mod setBg setClrOvrMap">
        <pc:chgData name="Paul Doyle" userId="a7c22db6-c237-47c1-8aae-89d57eb575d7" providerId="ADAL" clId="{30012C85-CAF1-E24D-87E7-DA51D8B0C6AD}" dt="2022-11-28T11:03:32.999" v="466" actId="404"/>
        <pc:sldMkLst>
          <pc:docMk/>
          <pc:sldMk cId="4222990704" sldId="501"/>
        </pc:sldMkLst>
        <pc:spChg chg="mod">
          <ac:chgData name="Paul Doyle" userId="a7c22db6-c237-47c1-8aae-89d57eb575d7" providerId="ADAL" clId="{30012C85-CAF1-E24D-87E7-DA51D8B0C6AD}" dt="2022-11-28T11:03:32.999" v="466" actId="404"/>
          <ac:spMkLst>
            <pc:docMk/>
            <pc:sldMk cId="4222990704" sldId="501"/>
            <ac:spMk id="2" creationId="{A7C7753F-6E94-15E6-C8C5-17103B8705FD}"/>
          </ac:spMkLst>
        </pc:spChg>
        <pc:spChg chg="del">
          <ac:chgData name="Paul Doyle" userId="a7c22db6-c237-47c1-8aae-89d57eb575d7" providerId="ADAL" clId="{30012C85-CAF1-E24D-87E7-DA51D8B0C6AD}" dt="2022-11-28T10:53:19.100" v="334" actId="26606"/>
          <ac:spMkLst>
            <pc:docMk/>
            <pc:sldMk cId="4222990704" sldId="501"/>
            <ac:spMk id="3" creationId="{8D1D73FE-5E1D-A51D-9C01-F3E5E0A2DDB2}"/>
          </ac:spMkLst>
        </pc:spChg>
        <pc:spChg chg="add del">
          <ac:chgData name="Paul Doyle" userId="a7c22db6-c237-47c1-8aae-89d57eb575d7" providerId="ADAL" clId="{30012C85-CAF1-E24D-87E7-DA51D8B0C6AD}" dt="2022-11-28T11:03:19.097" v="462" actId="26606"/>
          <ac:spMkLst>
            <pc:docMk/>
            <pc:sldMk cId="4222990704" sldId="501"/>
            <ac:spMk id="9" creationId="{71B2258F-86CA-4D4D-8270-BC05FCDEBFB3}"/>
          </ac:spMkLst>
        </pc:spChg>
        <pc:spChg chg="add">
          <ac:chgData name="Paul Doyle" userId="a7c22db6-c237-47c1-8aae-89d57eb575d7" providerId="ADAL" clId="{30012C85-CAF1-E24D-87E7-DA51D8B0C6AD}" dt="2022-11-28T11:03:19.097" v="462" actId="26606"/>
          <ac:spMkLst>
            <pc:docMk/>
            <pc:sldMk cId="4222990704" sldId="501"/>
            <ac:spMk id="14" creationId="{E91DC736-0EF8-4F87-9146-EBF1D2EE4D3D}"/>
          </ac:spMkLst>
        </pc:spChg>
        <pc:spChg chg="add">
          <ac:chgData name="Paul Doyle" userId="a7c22db6-c237-47c1-8aae-89d57eb575d7" providerId="ADAL" clId="{30012C85-CAF1-E24D-87E7-DA51D8B0C6AD}" dt="2022-11-28T11:03:19.097" v="462" actId="26606"/>
          <ac:spMkLst>
            <pc:docMk/>
            <pc:sldMk cId="4222990704" sldId="501"/>
            <ac:spMk id="16" creationId="{097CD68E-23E3-4007-8847-CD0944C4F7BE}"/>
          </ac:spMkLst>
        </pc:spChg>
        <pc:spChg chg="add">
          <ac:chgData name="Paul Doyle" userId="a7c22db6-c237-47c1-8aae-89d57eb575d7" providerId="ADAL" clId="{30012C85-CAF1-E24D-87E7-DA51D8B0C6AD}" dt="2022-11-28T11:03:19.097" v="462" actId="26606"/>
          <ac:spMkLst>
            <pc:docMk/>
            <pc:sldMk cId="4222990704" sldId="501"/>
            <ac:spMk id="18" creationId="{AF2F604E-43BE-4DC3-B983-E071523364F8}"/>
          </ac:spMkLst>
        </pc:spChg>
        <pc:spChg chg="add">
          <ac:chgData name="Paul Doyle" userId="a7c22db6-c237-47c1-8aae-89d57eb575d7" providerId="ADAL" clId="{30012C85-CAF1-E24D-87E7-DA51D8B0C6AD}" dt="2022-11-28T11:03:19.097" v="462" actId="26606"/>
          <ac:spMkLst>
            <pc:docMk/>
            <pc:sldMk cId="4222990704" sldId="501"/>
            <ac:spMk id="20" creationId="{08C9B587-E65E-4B52-B37C-ABEBB6E87928}"/>
          </ac:spMkLst>
        </pc:spChg>
        <pc:picChg chg="add mod">
          <ac:chgData name="Paul Doyle" userId="a7c22db6-c237-47c1-8aae-89d57eb575d7" providerId="ADAL" clId="{30012C85-CAF1-E24D-87E7-DA51D8B0C6AD}" dt="2022-11-28T11:03:19.097" v="462" actId="26606"/>
          <ac:picMkLst>
            <pc:docMk/>
            <pc:sldMk cId="4222990704" sldId="501"/>
            <ac:picMk id="5" creationId="{B7D3D909-692E-F3C9-1174-3545558E7A53}"/>
          </ac:picMkLst>
        </pc:picChg>
      </pc:sldChg>
      <pc:sldChg chg="addSp delSp modSp new mod setBg">
        <pc:chgData name="Paul Doyle" userId="a7c22db6-c237-47c1-8aae-89d57eb575d7" providerId="ADAL" clId="{30012C85-CAF1-E24D-87E7-DA51D8B0C6AD}" dt="2022-11-28T11:04:39.396" v="602" actId="113"/>
        <pc:sldMkLst>
          <pc:docMk/>
          <pc:sldMk cId="1851015657" sldId="502"/>
        </pc:sldMkLst>
        <pc:spChg chg="mod">
          <ac:chgData name="Paul Doyle" userId="a7c22db6-c237-47c1-8aae-89d57eb575d7" providerId="ADAL" clId="{30012C85-CAF1-E24D-87E7-DA51D8B0C6AD}" dt="2022-11-28T11:04:35.576" v="601" actId="26606"/>
          <ac:spMkLst>
            <pc:docMk/>
            <pc:sldMk cId="1851015657" sldId="502"/>
            <ac:spMk id="2" creationId="{FBB0F763-925B-67F3-5505-0017BD1B7D58}"/>
          </ac:spMkLst>
        </pc:spChg>
        <pc:spChg chg="mod">
          <ac:chgData name="Paul Doyle" userId="a7c22db6-c237-47c1-8aae-89d57eb575d7" providerId="ADAL" clId="{30012C85-CAF1-E24D-87E7-DA51D8B0C6AD}" dt="2022-11-28T11:04:39.396" v="602" actId="113"/>
          <ac:spMkLst>
            <pc:docMk/>
            <pc:sldMk cId="1851015657" sldId="502"/>
            <ac:spMk id="3" creationId="{A1FFC6F0-0784-A161-29C0-BE4DBF0AFCEA}"/>
          </ac:spMkLst>
        </pc:spChg>
        <pc:spChg chg="add">
          <ac:chgData name="Paul Doyle" userId="a7c22db6-c237-47c1-8aae-89d57eb575d7" providerId="ADAL" clId="{30012C85-CAF1-E24D-87E7-DA51D8B0C6AD}" dt="2022-11-28T11:04:35.576" v="601" actId="26606"/>
          <ac:spMkLst>
            <pc:docMk/>
            <pc:sldMk cId="1851015657" sldId="502"/>
            <ac:spMk id="14" creationId="{F13C74B1-5B17-4795-BED0-7140497B445A}"/>
          </ac:spMkLst>
        </pc:spChg>
        <pc:spChg chg="add">
          <ac:chgData name="Paul Doyle" userId="a7c22db6-c237-47c1-8aae-89d57eb575d7" providerId="ADAL" clId="{30012C85-CAF1-E24D-87E7-DA51D8B0C6AD}" dt="2022-11-28T11:04:35.576" v="601" actId="26606"/>
          <ac:spMkLst>
            <pc:docMk/>
            <pc:sldMk cId="1851015657" sldId="502"/>
            <ac:spMk id="16" creationId="{D4974D33-8DC5-464E-8C6D-BE58F0669C17}"/>
          </ac:spMkLst>
        </pc:spChg>
        <pc:picChg chg="add mod">
          <ac:chgData name="Paul Doyle" userId="a7c22db6-c237-47c1-8aae-89d57eb575d7" providerId="ADAL" clId="{30012C85-CAF1-E24D-87E7-DA51D8B0C6AD}" dt="2022-11-28T11:04:35.576" v="601" actId="26606"/>
          <ac:picMkLst>
            <pc:docMk/>
            <pc:sldMk cId="1851015657" sldId="502"/>
            <ac:picMk id="5" creationId="{FA5F3E85-A79F-2CEA-D4DD-92B9980783F3}"/>
          </ac:picMkLst>
        </pc:picChg>
        <pc:cxnChg chg="add del">
          <ac:chgData name="Paul Doyle" userId="a7c22db6-c237-47c1-8aae-89d57eb575d7" providerId="ADAL" clId="{30012C85-CAF1-E24D-87E7-DA51D8B0C6AD}" dt="2022-11-28T11:04:35.576" v="601" actId="26606"/>
          <ac:cxnSpMkLst>
            <pc:docMk/>
            <pc:sldMk cId="1851015657" sldId="502"/>
            <ac:cxnSpMk id="9" creationId="{A7F400EE-A8A5-48AF-B4D6-291B52C6F0B0}"/>
          </ac:cxnSpMkLst>
        </pc:cxn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svg"/><Relationship Id="rId1" Type="http://schemas.openxmlformats.org/officeDocument/2006/relationships/image" Target="../media/image120.png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svg"/><Relationship Id="rId1" Type="http://schemas.openxmlformats.org/officeDocument/2006/relationships/image" Target="../media/image134.png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37.sv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Relationship Id="rId4" Type="http://schemas.openxmlformats.org/officeDocument/2006/relationships/image" Target="../media/image143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png"/><Relationship Id="rId4" Type="http://schemas.openxmlformats.org/officeDocument/2006/relationships/image" Target="../media/image148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svg"/><Relationship Id="rId2" Type="http://schemas.openxmlformats.org/officeDocument/2006/relationships/image" Target="../media/image153.png"/><Relationship Id="rId1" Type="http://schemas.openxmlformats.org/officeDocument/2006/relationships/image" Target="../media/image152.png"/><Relationship Id="rId4" Type="http://schemas.openxmlformats.org/officeDocument/2006/relationships/image" Target="../media/image15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8.svg"/><Relationship Id="rId5" Type="http://schemas.openxmlformats.org/officeDocument/2006/relationships/image" Target="../media/image34.png"/><Relationship Id="rId10" Type="http://schemas.openxmlformats.org/officeDocument/2006/relationships/image" Target="../media/image92.svg"/><Relationship Id="rId4" Type="http://schemas.openxmlformats.org/officeDocument/2006/relationships/image" Target="../media/image87.svg"/><Relationship Id="rId9" Type="http://schemas.openxmlformats.org/officeDocument/2006/relationships/image" Target="../media/image9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svg"/><Relationship Id="rId1" Type="http://schemas.openxmlformats.org/officeDocument/2006/relationships/image" Target="../media/image120.png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svg"/><Relationship Id="rId1" Type="http://schemas.openxmlformats.org/officeDocument/2006/relationships/image" Target="../media/image134.png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37.sv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Relationship Id="rId4" Type="http://schemas.openxmlformats.org/officeDocument/2006/relationships/image" Target="../media/image143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png"/><Relationship Id="rId4" Type="http://schemas.openxmlformats.org/officeDocument/2006/relationships/image" Target="../media/image148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svg"/><Relationship Id="rId2" Type="http://schemas.openxmlformats.org/officeDocument/2006/relationships/image" Target="../media/image153.png"/><Relationship Id="rId1" Type="http://schemas.openxmlformats.org/officeDocument/2006/relationships/image" Target="../media/image152.png"/><Relationship Id="rId4" Type="http://schemas.openxmlformats.org/officeDocument/2006/relationships/image" Target="../media/image15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8.svg"/><Relationship Id="rId5" Type="http://schemas.openxmlformats.org/officeDocument/2006/relationships/image" Target="../media/image34.png"/><Relationship Id="rId10" Type="http://schemas.openxmlformats.org/officeDocument/2006/relationships/image" Target="../media/image92.svg"/><Relationship Id="rId4" Type="http://schemas.openxmlformats.org/officeDocument/2006/relationships/image" Target="../media/image87.svg"/><Relationship Id="rId9" Type="http://schemas.openxmlformats.org/officeDocument/2006/relationships/image" Target="../media/image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E92D92-FC90-4AF2-B10C-7460774BEFA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675161D-DD69-45C5-ABDF-EEC4238117DE}">
      <dgm:prSet/>
      <dgm:spPr/>
      <dgm:t>
        <a:bodyPr/>
        <a:lstStyle/>
        <a:p>
          <a:r>
            <a:rPr lang="en-IE"/>
            <a:t>1. What is your own definition of Blended Learning?</a:t>
          </a:r>
          <a:endParaRPr lang="en-US"/>
        </a:p>
      </dgm:t>
    </dgm:pt>
    <dgm:pt modelId="{3E7B287F-6F78-4D04-A736-08AC6F12E883}" type="parTrans" cxnId="{336DFE07-1C04-4A00-8EED-46C1EB98B78F}">
      <dgm:prSet/>
      <dgm:spPr/>
      <dgm:t>
        <a:bodyPr/>
        <a:lstStyle/>
        <a:p>
          <a:endParaRPr lang="en-US"/>
        </a:p>
      </dgm:t>
    </dgm:pt>
    <dgm:pt modelId="{FBBBE86E-B67F-4257-8536-EE3E9B5473D6}" type="sibTrans" cxnId="{336DFE07-1C04-4A00-8EED-46C1EB98B78F}">
      <dgm:prSet/>
      <dgm:spPr/>
      <dgm:t>
        <a:bodyPr/>
        <a:lstStyle/>
        <a:p>
          <a:endParaRPr lang="en-US"/>
        </a:p>
      </dgm:t>
    </dgm:pt>
    <dgm:pt modelId="{BB107565-F0E6-4BC0-BF33-408DAD074252}">
      <dgm:prSet/>
      <dgm:spPr/>
      <dgm:t>
        <a:bodyPr/>
        <a:lstStyle/>
        <a:p>
          <a:r>
            <a:rPr lang="en-IE"/>
            <a:t>2. When do you think it is a good idea to blend?</a:t>
          </a:r>
          <a:endParaRPr lang="en-US"/>
        </a:p>
      </dgm:t>
    </dgm:pt>
    <dgm:pt modelId="{E11E4208-AD92-4115-9877-F4095C68E708}" type="parTrans" cxnId="{DEDF9324-CAF4-4D0D-AFE3-91DC7753F1E0}">
      <dgm:prSet/>
      <dgm:spPr/>
      <dgm:t>
        <a:bodyPr/>
        <a:lstStyle/>
        <a:p>
          <a:endParaRPr lang="en-US"/>
        </a:p>
      </dgm:t>
    </dgm:pt>
    <dgm:pt modelId="{962B6426-639A-4C19-B8EE-51DB3056124E}" type="sibTrans" cxnId="{DEDF9324-CAF4-4D0D-AFE3-91DC7753F1E0}">
      <dgm:prSet/>
      <dgm:spPr/>
      <dgm:t>
        <a:bodyPr/>
        <a:lstStyle/>
        <a:p>
          <a:endParaRPr lang="en-US"/>
        </a:p>
      </dgm:t>
    </dgm:pt>
    <dgm:pt modelId="{556ACB04-8CE6-45E4-A388-EE655AEC3AED}">
      <dgm:prSet/>
      <dgm:spPr/>
      <dgm:t>
        <a:bodyPr/>
        <a:lstStyle/>
        <a:p>
          <a:r>
            <a:rPr lang="en-IE"/>
            <a:t>3. What might stop you introducing blended learning?</a:t>
          </a:r>
          <a:endParaRPr lang="en-US"/>
        </a:p>
      </dgm:t>
    </dgm:pt>
    <dgm:pt modelId="{FBBCAD32-8148-462F-A8B9-F1EEDBB051A1}" type="parTrans" cxnId="{DAE5FB90-6623-4E63-8BD2-866BC2974DB8}">
      <dgm:prSet/>
      <dgm:spPr/>
      <dgm:t>
        <a:bodyPr/>
        <a:lstStyle/>
        <a:p>
          <a:endParaRPr lang="en-US"/>
        </a:p>
      </dgm:t>
    </dgm:pt>
    <dgm:pt modelId="{5B52FFF6-C782-4365-B135-28CC7011D6DB}" type="sibTrans" cxnId="{DAE5FB90-6623-4E63-8BD2-866BC2974DB8}">
      <dgm:prSet/>
      <dgm:spPr/>
      <dgm:t>
        <a:bodyPr/>
        <a:lstStyle/>
        <a:p>
          <a:endParaRPr lang="en-US"/>
        </a:p>
      </dgm:t>
    </dgm:pt>
    <dgm:pt modelId="{DDAC3372-317F-D449-845E-FEB65998E9DB}" type="pres">
      <dgm:prSet presAssocID="{71E92D92-FC90-4AF2-B10C-7460774BEFAF}" presName="vert0" presStyleCnt="0">
        <dgm:presLayoutVars>
          <dgm:dir/>
          <dgm:animOne val="branch"/>
          <dgm:animLvl val="lvl"/>
        </dgm:presLayoutVars>
      </dgm:prSet>
      <dgm:spPr/>
    </dgm:pt>
    <dgm:pt modelId="{DDB25088-06C6-FB48-9035-B7465BC9DD81}" type="pres">
      <dgm:prSet presAssocID="{5675161D-DD69-45C5-ABDF-EEC4238117DE}" presName="thickLine" presStyleLbl="alignNode1" presStyleIdx="0" presStyleCnt="3"/>
      <dgm:spPr/>
    </dgm:pt>
    <dgm:pt modelId="{79A4A27B-E725-8649-B161-EA3007695E4D}" type="pres">
      <dgm:prSet presAssocID="{5675161D-DD69-45C5-ABDF-EEC4238117DE}" presName="horz1" presStyleCnt="0"/>
      <dgm:spPr/>
    </dgm:pt>
    <dgm:pt modelId="{FB84BA2E-3EEF-5E49-A8B9-95EDD2CA418A}" type="pres">
      <dgm:prSet presAssocID="{5675161D-DD69-45C5-ABDF-EEC4238117DE}" presName="tx1" presStyleLbl="revTx" presStyleIdx="0" presStyleCnt="3"/>
      <dgm:spPr/>
    </dgm:pt>
    <dgm:pt modelId="{8ADC1D6B-AE9F-4F47-925D-906A52E9DF8F}" type="pres">
      <dgm:prSet presAssocID="{5675161D-DD69-45C5-ABDF-EEC4238117DE}" presName="vert1" presStyleCnt="0"/>
      <dgm:spPr/>
    </dgm:pt>
    <dgm:pt modelId="{758D8E0C-EC0D-2A41-BC82-FAAACE0AB657}" type="pres">
      <dgm:prSet presAssocID="{BB107565-F0E6-4BC0-BF33-408DAD074252}" presName="thickLine" presStyleLbl="alignNode1" presStyleIdx="1" presStyleCnt="3"/>
      <dgm:spPr/>
    </dgm:pt>
    <dgm:pt modelId="{64B1A8D8-593B-3E4B-BDA6-7587906BC1A4}" type="pres">
      <dgm:prSet presAssocID="{BB107565-F0E6-4BC0-BF33-408DAD074252}" presName="horz1" presStyleCnt="0"/>
      <dgm:spPr/>
    </dgm:pt>
    <dgm:pt modelId="{5499B836-7A38-7247-BA33-3A2C3F2C367E}" type="pres">
      <dgm:prSet presAssocID="{BB107565-F0E6-4BC0-BF33-408DAD074252}" presName="tx1" presStyleLbl="revTx" presStyleIdx="1" presStyleCnt="3"/>
      <dgm:spPr/>
    </dgm:pt>
    <dgm:pt modelId="{B87AFAD3-BC0D-994E-88A4-1F2BEC5DFF8C}" type="pres">
      <dgm:prSet presAssocID="{BB107565-F0E6-4BC0-BF33-408DAD074252}" presName="vert1" presStyleCnt="0"/>
      <dgm:spPr/>
    </dgm:pt>
    <dgm:pt modelId="{99AD47F8-40C5-0C4B-A273-390747422DA8}" type="pres">
      <dgm:prSet presAssocID="{556ACB04-8CE6-45E4-A388-EE655AEC3AED}" presName="thickLine" presStyleLbl="alignNode1" presStyleIdx="2" presStyleCnt="3"/>
      <dgm:spPr/>
    </dgm:pt>
    <dgm:pt modelId="{5F2D69FD-06E7-BE4F-849E-96D759B650CE}" type="pres">
      <dgm:prSet presAssocID="{556ACB04-8CE6-45E4-A388-EE655AEC3AED}" presName="horz1" presStyleCnt="0"/>
      <dgm:spPr/>
    </dgm:pt>
    <dgm:pt modelId="{0C95E089-A7BE-854F-89EF-1F3B6EADAF9F}" type="pres">
      <dgm:prSet presAssocID="{556ACB04-8CE6-45E4-A388-EE655AEC3AED}" presName="tx1" presStyleLbl="revTx" presStyleIdx="2" presStyleCnt="3"/>
      <dgm:spPr/>
    </dgm:pt>
    <dgm:pt modelId="{12E8B646-0DCF-3E4C-85D4-F19E07E6B262}" type="pres">
      <dgm:prSet presAssocID="{556ACB04-8CE6-45E4-A388-EE655AEC3AED}" presName="vert1" presStyleCnt="0"/>
      <dgm:spPr/>
    </dgm:pt>
  </dgm:ptLst>
  <dgm:cxnLst>
    <dgm:cxn modelId="{336DFE07-1C04-4A00-8EED-46C1EB98B78F}" srcId="{71E92D92-FC90-4AF2-B10C-7460774BEFAF}" destId="{5675161D-DD69-45C5-ABDF-EEC4238117DE}" srcOrd="0" destOrd="0" parTransId="{3E7B287F-6F78-4D04-A736-08AC6F12E883}" sibTransId="{FBBBE86E-B67F-4257-8536-EE3E9B5473D6}"/>
    <dgm:cxn modelId="{DEDF9324-CAF4-4D0D-AFE3-91DC7753F1E0}" srcId="{71E92D92-FC90-4AF2-B10C-7460774BEFAF}" destId="{BB107565-F0E6-4BC0-BF33-408DAD074252}" srcOrd="1" destOrd="0" parTransId="{E11E4208-AD92-4115-9877-F4095C68E708}" sibTransId="{962B6426-639A-4C19-B8EE-51DB3056124E}"/>
    <dgm:cxn modelId="{DAE5FB90-6623-4E63-8BD2-866BC2974DB8}" srcId="{71E92D92-FC90-4AF2-B10C-7460774BEFAF}" destId="{556ACB04-8CE6-45E4-A388-EE655AEC3AED}" srcOrd="2" destOrd="0" parTransId="{FBBCAD32-8148-462F-A8B9-F1EEDBB051A1}" sibTransId="{5B52FFF6-C782-4365-B135-28CC7011D6DB}"/>
    <dgm:cxn modelId="{D0FA1199-BD53-4542-AB9F-805A4C772F5D}" type="presOf" srcId="{71E92D92-FC90-4AF2-B10C-7460774BEFAF}" destId="{DDAC3372-317F-D449-845E-FEB65998E9DB}" srcOrd="0" destOrd="0" presId="urn:microsoft.com/office/officeart/2008/layout/LinedList"/>
    <dgm:cxn modelId="{557B4BB2-CFE5-C943-B224-A5D4A5EE54DE}" type="presOf" srcId="{556ACB04-8CE6-45E4-A388-EE655AEC3AED}" destId="{0C95E089-A7BE-854F-89EF-1F3B6EADAF9F}" srcOrd="0" destOrd="0" presId="urn:microsoft.com/office/officeart/2008/layout/LinedList"/>
    <dgm:cxn modelId="{6A65ACD6-D025-174F-9C52-75D6F849A82A}" type="presOf" srcId="{BB107565-F0E6-4BC0-BF33-408DAD074252}" destId="{5499B836-7A38-7247-BA33-3A2C3F2C367E}" srcOrd="0" destOrd="0" presId="urn:microsoft.com/office/officeart/2008/layout/LinedList"/>
    <dgm:cxn modelId="{1E4B9EE9-DD4C-8943-9ACF-125B956B03E9}" type="presOf" srcId="{5675161D-DD69-45C5-ABDF-EEC4238117DE}" destId="{FB84BA2E-3EEF-5E49-A8B9-95EDD2CA418A}" srcOrd="0" destOrd="0" presId="urn:microsoft.com/office/officeart/2008/layout/LinedList"/>
    <dgm:cxn modelId="{AF5ACE5B-5CB4-8644-901F-CF7DD56424D2}" type="presParOf" srcId="{DDAC3372-317F-D449-845E-FEB65998E9DB}" destId="{DDB25088-06C6-FB48-9035-B7465BC9DD81}" srcOrd="0" destOrd="0" presId="urn:microsoft.com/office/officeart/2008/layout/LinedList"/>
    <dgm:cxn modelId="{CA0F0FB2-7309-4941-BB80-06171CD795E3}" type="presParOf" srcId="{DDAC3372-317F-D449-845E-FEB65998E9DB}" destId="{79A4A27B-E725-8649-B161-EA3007695E4D}" srcOrd="1" destOrd="0" presId="urn:microsoft.com/office/officeart/2008/layout/LinedList"/>
    <dgm:cxn modelId="{9A03F42F-96B9-B64C-87BD-32D8A04EFFE6}" type="presParOf" srcId="{79A4A27B-E725-8649-B161-EA3007695E4D}" destId="{FB84BA2E-3EEF-5E49-A8B9-95EDD2CA418A}" srcOrd="0" destOrd="0" presId="urn:microsoft.com/office/officeart/2008/layout/LinedList"/>
    <dgm:cxn modelId="{B8135911-C383-1C42-A5BE-5B7FF2B1BB8D}" type="presParOf" srcId="{79A4A27B-E725-8649-B161-EA3007695E4D}" destId="{8ADC1D6B-AE9F-4F47-925D-906A52E9DF8F}" srcOrd="1" destOrd="0" presId="urn:microsoft.com/office/officeart/2008/layout/LinedList"/>
    <dgm:cxn modelId="{30E523C2-1DF0-174D-9FA0-36E15C64E7E5}" type="presParOf" srcId="{DDAC3372-317F-D449-845E-FEB65998E9DB}" destId="{758D8E0C-EC0D-2A41-BC82-FAAACE0AB657}" srcOrd="2" destOrd="0" presId="urn:microsoft.com/office/officeart/2008/layout/LinedList"/>
    <dgm:cxn modelId="{5E4D9C84-D475-EA40-8168-E02A013546F9}" type="presParOf" srcId="{DDAC3372-317F-D449-845E-FEB65998E9DB}" destId="{64B1A8D8-593B-3E4B-BDA6-7587906BC1A4}" srcOrd="3" destOrd="0" presId="urn:microsoft.com/office/officeart/2008/layout/LinedList"/>
    <dgm:cxn modelId="{6CF76213-FDE7-984C-9D25-398DF3F28DF8}" type="presParOf" srcId="{64B1A8D8-593B-3E4B-BDA6-7587906BC1A4}" destId="{5499B836-7A38-7247-BA33-3A2C3F2C367E}" srcOrd="0" destOrd="0" presId="urn:microsoft.com/office/officeart/2008/layout/LinedList"/>
    <dgm:cxn modelId="{1F2CAF7C-CABA-7D48-87EE-CED211E45BBF}" type="presParOf" srcId="{64B1A8D8-593B-3E4B-BDA6-7587906BC1A4}" destId="{B87AFAD3-BC0D-994E-88A4-1F2BEC5DFF8C}" srcOrd="1" destOrd="0" presId="urn:microsoft.com/office/officeart/2008/layout/LinedList"/>
    <dgm:cxn modelId="{B47C4B21-1840-384D-8146-5BB0AAF19F66}" type="presParOf" srcId="{DDAC3372-317F-D449-845E-FEB65998E9DB}" destId="{99AD47F8-40C5-0C4B-A273-390747422DA8}" srcOrd="4" destOrd="0" presId="urn:microsoft.com/office/officeart/2008/layout/LinedList"/>
    <dgm:cxn modelId="{9A6ED918-54E9-3740-A0F4-93B68F33F7C0}" type="presParOf" srcId="{DDAC3372-317F-D449-845E-FEB65998E9DB}" destId="{5F2D69FD-06E7-BE4F-849E-96D759B650CE}" srcOrd="5" destOrd="0" presId="urn:microsoft.com/office/officeart/2008/layout/LinedList"/>
    <dgm:cxn modelId="{E6EDEFFB-C922-5D4F-9DDA-D8A64A858344}" type="presParOf" srcId="{5F2D69FD-06E7-BE4F-849E-96D759B650CE}" destId="{0C95E089-A7BE-854F-89EF-1F3B6EADAF9F}" srcOrd="0" destOrd="0" presId="urn:microsoft.com/office/officeart/2008/layout/LinedList"/>
    <dgm:cxn modelId="{157A8FE2-B343-F341-AC4D-638527DF2D9B}" type="presParOf" srcId="{5F2D69FD-06E7-BE4F-849E-96D759B650CE}" destId="{12E8B646-0DCF-3E4C-85D4-F19E07E6B2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8E6ED3-F3E8-455E-9D06-CE3E6BF17E83}" type="doc">
      <dgm:prSet loTypeId="urn:microsoft.com/office/officeart/2018/2/layout/IconVerticalSolidList#8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1CC4E6E-B095-487D-BF8E-661D10166F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4-6 MEMBER TEAMS (HIGHLY AUTONOMOUS)</a:t>
          </a:r>
        </a:p>
      </dgm:t>
    </dgm:pt>
    <dgm:pt modelId="{386D09BB-1FFD-4067-8BFC-3CEDDA78610D}" type="parTrans" cxnId="{DCDA75A6-449F-4A75-B66E-C18DB5E0A642}">
      <dgm:prSet/>
      <dgm:spPr/>
      <dgm:t>
        <a:bodyPr/>
        <a:lstStyle/>
        <a:p>
          <a:endParaRPr lang="en-US"/>
        </a:p>
      </dgm:t>
    </dgm:pt>
    <dgm:pt modelId="{9CDE52D8-CE32-4829-96AC-B263041D0FEC}" type="sibTrans" cxnId="{DCDA75A6-449F-4A75-B66E-C18DB5E0A642}">
      <dgm:prSet/>
      <dgm:spPr/>
      <dgm:t>
        <a:bodyPr/>
        <a:lstStyle/>
        <a:p>
          <a:endParaRPr lang="en-US"/>
        </a:p>
      </dgm:t>
    </dgm:pt>
    <dgm:pt modelId="{81895B8F-0CEA-4EBE-AFE3-B703527930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GLOBALLY DISTRIBUTED UP TO 9 HOURS</a:t>
          </a:r>
        </a:p>
      </dgm:t>
    </dgm:pt>
    <dgm:pt modelId="{D2DBBDC1-AD2E-4A18-A18F-8661F5DF4AE0}" type="parTrans" cxnId="{9CE79B24-77D9-44EB-81C0-953689C54914}">
      <dgm:prSet/>
      <dgm:spPr/>
      <dgm:t>
        <a:bodyPr/>
        <a:lstStyle/>
        <a:p>
          <a:endParaRPr lang="en-US"/>
        </a:p>
      </dgm:t>
    </dgm:pt>
    <dgm:pt modelId="{ADA8AD5C-1B3D-4CFF-979C-5D8E5F7A398D}" type="sibTrans" cxnId="{9CE79B24-77D9-44EB-81C0-953689C54914}">
      <dgm:prSet/>
      <dgm:spPr/>
      <dgm:t>
        <a:bodyPr/>
        <a:lstStyle/>
        <a:p>
          <a:endParaRPr lang="en-US"/>
        </a:p>
      </dgm:t>
    </dgm:pt>
    <dgm:pt modelId="{2C87C365-F0B5-4D87-BB47-C3082C4C6F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KOREA AND CHINA</a:t>
          </a:r>
        </a:p>
      </dgm:t>
    </dgm:pt>
    <dgm:pt modelId="{353806E6-8796-412C-8D99-BD9833589D73}" type="parTrans" cxnId="{9E204BB9-C9FC-4750-B6FC-630184E6D86D}">
      <dgm:prSet/>
      <dgm:spPr/>
      <dgm:t>
        <a:bodyPr/>
        <a:lstStyle/>
        <a:p>
          <a:endParaRPr lang="en-US"/>
        </a:p>
      </dgm:t>
    </dgm:pt>
    <dgm:pt modelId="{A7CDC5C8-A69C-4F26-92B7-3D76CF273DAA}" type="sibTrans" cxnId="{9E204BB9-C9FC-4750-B6FC-630184E6D86D}">
      <dgm:prSet/>
      <dgm:spPr/>
      <dgm:t>
        <a:bodyPr/>
        <a:lstStyle/>
        <a:p>
          <a:endParaRPr lang="en-US"/>
        </a:p>
      </dgm:t>
    </dgm:pt>
    <dgm:pt modelId="{A0A73901-5EFE-4517-85A9-81DEE29F1F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DESIGN &amp; BUILD PROJECTS</a:t>
          </a:r>
        </a:p>
      </dgm:t>
    </dgm:pt>
    <dgm:pt modelId="{9659BDE3-F1D0-49DA-B447-048314540558}" type="parTrans" cxnId="{F099D827-2C5D-422B-A9EB-88C68846B7BD}">
      <dgm:prSet/>
      <dgm:spPr/>
      <dgm:t>
        <a:bodyPr/>
        <a:lstStyle/>
        <a:p>
          <a:endParaRPr lang="en-US"/>
        </a:p>
      </dgm:t>
    </dgm:pt>
    <dgm:pt modelId="{40885B0A-9051-464D-9ED8-002CEEF3A44C}" type="sibTrans" cxnId="{F099D827-2C5D-422B-A9EB-88C68846B7BD}">
      <dgm:prSet/>
      <dgm:spPr/>
      <dgm:t>
        <a:bodyPr/>
        <a:lstStyle/>
        <a:p>
          <a:endParaRPr lang="en-US"/>
        </a:p>
      </dgm:t>
    </dgm:pt>
    <dgm:pt modelId="{C8584100-EE8E-4D26-8A26-6E8582172D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TU Dublin-BASED INSTRUCTOR / MENTOR</a:t>
          </a:r>
        </a:p>
      </dgm:t>
    </dgm:pt>
    <dgm:pt modelId="{BB14D8E9-B0F9-4149-A58A-92B9FC3B0377}" type="parTrans" cxnId="{14FF418C-D5C5-4D09-B5EF-D63DC85255D5}">
      <dgm:prSet/>
      <dgm:spPr/>
      <dgm:t>
        <a:bodyPr/>
        <a:lstStyle/>
        <a:p>
          <a:endParaRPr lang="en-US"/>
        </a:p>
      </dgm:t>
    </dgm:pt>
    <dgm:pt modelId="{0D200CF6-D371-4081-88B3-9D08E453DF23}" type="sibTrans" cxnId="{14FF418C-D5C5-4D09-B5EF-D63DC85255D5}">
      <dgm:prSet/>
      <dgm:spPr/>
      <dgm:t>
        <a:bodyPr/>
        <a:lstStyle/>
        <a:p>
          <a:endParaRPr lang="en-US"/>
        </a:p>
      </dgm:t>
    </dgm:pt>
    <dgm:pt modelId="{2631C3F8-5D97-467C-AF57-33CDB50FC9D1}" type="pres">
      <dgm:prSet presAssocID="{E28E6ED3-F3E8-455E-9D06-CE3E6BF17E83}" presName="root" presStyleCnt="0">
        <dgm:presLayoutVars>
          <dgm:dir/>
          <dgm:resizeHandles val="exact"/>
        </dgm:presLayoutVars>
      </dgm:prSet>
      <dgm:spPr/>
    </dgm:pt>
    <dgm:pt modelId="{0DE7B849-142B-4F2B-A430-00AD5B43EAA0}" type="pres">
      <dgm:prSet presAssocID="{91CC4E6E-B095-487D-BF8E-661D10166FAC}" presName="compNode" presStyleCnt="0"/>
      <dgm:spPr/>
    </dgm:pt>
    <dgm:pt modelId="{7C019E94-0E72-4B85-84A2-83ED623529EE}" type="pres">
      <dgm:prSet presAssocID="{91CC4E6E-B095-487D-BF8E-661D10166FAC}" presName="bgRect" presStyleLbl="bgShp" presStyleIdx="0" presStyleCnt="5"/>
      <dgm:spPr/>
    </dgm:pt>
    <dgm:pt modelId="{AF8B914F-01D9-4482-A05B-AB68C811BB58}" type="pres">
      <dgm:prSet presAssocID="{91CC4E6E-B095-487D-BF8E-661D10166FA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ion"/>
        </a:ext>
      </dgm:extLst>
    </dgm:pt>
    <dgm:pt modelId="{827CAE44-437B-4868-8CF9-1EA2EB36B244}" type="pres">
      <dgm:prSet presAssocID="{91CC4E6E-B095-487D-BF8E-661D10166FAC}" presName="spaceRect" presStyleCnt="0"/>
      <dgm:spPr/>
    </dgm:pt>
    <dgm:pt modelId="{E830D62A-42D0-441B-8F6A-13E826C8C669}" type="pres">
      <dgm:prSet presAssocID="{91CC4E6E-B095-487D-BF8E-661D10166FAC}" presName="parTx" presStyleLbl="revTx" presStyleIdx="0" presStyleCnt="5">
        <dgm:presLayoutVars>
          <dgm:chMax val="0"/>
          <dgm:chPref val="0"/>
        </dgm:presLayoutVars>
      </dgm:prSet>
      <dgm:spPr/>
    </dgm:pt>
    <dgm:pt modelId="{D7389DC1-6EF8-4002-AFFD-4377E667ECDF}" type="pres">
      <dgm:prSet presAssocID="{9CDE52D8-CE32-4829-96AC-B263041D0FEC}" presName="sibTrans" presStyleCnt="0"/>
      <dgm:spPr/>
    </dgm:pt>
    <dgm:pt modelId="{90FD2257-2F7C-436B-B5E6-DE96F8BD82AF}" type="pres">
      <dgm:prSet presAssocID="{81895B8F-0CEA-4EBE-AFE3-B70352793043}" presName="compNode" presStyleCnt="0"/>
      <dgm:spPr/>
    </dgm:pt>
    <dgm:pt modelId="{70A03F96-A124-484D-84CC-59C3880638BA}" type="pres">
      <dgm:prSet presAssocID="{81895B8F-0CEA-4EBE-AFE3-B70352793043}" presName="bgRect" presStyleLbl="bgShp" presStyleIdx="1" presStyleCnt="5"/>
      <dgm:spPr/>
    </dgm:pt>
    <dgm:pt modelId="{8010FE5C-C3E7-4D29-B125-FD240EA2FF91}" type="pres">
      <dgm:prSet presAssocID="{81895B8F-0CEA-4EBE-AFE3-B70352793043}" presName="iconRect" presStyleLbl="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1FB9A0E7-C6AD-45C9-90AA-E410B31B770C}" type="pres">
      <dgm:prSet presAssocID="{81895B8F-0CEA-4EBE-AFE3-B70352793043}" presName="spaceRect" presStyleCnt="0"/>
      <dgm:spPr/>
    </dgm:pt>
    <dgm:pt modelId="{BF6CCC48-9F7B-4A3E-A1D7-E43C27AAFE49}" type="pres">
      <dgm:prSet presAssocID="{81895B8F-0CEA-4EBE-AFE3-B70352793043}" presName="parTx" presStyleLbl="revTx" presStyleIdx="1" presStyleCnt="5">
        <dgm:presLayoutVars>
          <dgm:chMax val="0"/>
          <dgm:chPref val="0"/>
        </dgm:presLayoutVars>
      </dgm:prSet>
      <dgm:spPr/>
    </dgm:pt>
    <dgm:pt modelId="{2579215C-A2F6-4799-BB5B-06C5EC39BB14}" type="pres">
      <dgm:prSet presAssocID="{ADA8AD5C-1B3D-4CFF-979C-5D8E5F7A398D}" presName="sibTrans" presStyleCnt="0"/>
      <dgm:spPr/>
    </dgm:pt>
    <dgm:pt modelId="{A2CA4FC1-7DE1-4CFC-9F2F-8A6D8A7CC7AA}" type="pres">
      <dgm:prSet presAssocID="{2C87C365-F0B5-4D87-BB47-C3082C4C6FD3}" presName="compNode" presStyleCnt="0"/>
      <dgm:spPr/>
    </dgm:pt>
    <dgm:pt modelId="{DC9ACC5C-E63C-4355-8FCE-F9F1BD5331A6}" type="pres">
      <dgm:prSet presAssocID="{2C87C365-F0B5-4D87-BB47-C3082C4C6FD3}" presName="bgRect" presStyleLbl="bgShp" presStyleIdx="2" presStyleCnt="5"/>
      <dgm:spPr/>
    </dgm:pt>
    <dgm:pt modelId="{5302197B-8C61-4B70-8AB6-D51BD54D86B5}" type="pres">
      <dgm:prSet presAssocID="{2C87C365-F0B5-4D87-BB47-C3082C4C6FD3}" presName="icon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sia-Australia"/>
        </a:ext>
      </dgm:extLst>
    </dgm:pt>
    <dgm:pt modelId="{2EC44D9B-1C3D-407A-BDA2-CA073EC3CC3F}" type="pres">
      <dgm:prSet presAssocID="{2C87C365-F0B5-4D87-BB47-C3082C4C6FD3}" presName="spaceRect" presStyleCnt="0"/>
      <dgm:spPr/>
    </dgm:pt>
    <dgm:pt modelId="{9076C558-0C9E-41D2-8EB9-8B63AC4BE6F3}" type="pres">
      <dgm:prSet presAssocID="{2C87C365-F0B5-4D87-BB47-C3082C4C6FD3}" presName="parTx" presStyleLbl="revTx" presStyleIdx="2" presStyleCnt="5">
        <dgm:presLayoutVars>
          <dgm:chMax val="0"/>
          <dgm:chPref val="0"/>
        </dgm:presLayoutVars>
      </dgm:prSet>
      <dgm:spPr/>
    </dgm:pt>
    <dgm:pt modelId="{78E3AB41-2914-4C9F-B04F-72B5A09C7E16}" type="pres">
      <dgm:prSet presAssocID="{A7CDC5C8-A69C-4F26-92B7-3D76CF273DAA}" presName="sibTrans" presStyleCnt="0"/>
      <dgm:spPr/>
    </dgm:pt>
    <dgm:pt modelId="{2FC32A40-BBDB-4B4D-8171-FC5270385807}" type="pres">
      <dgm:prSet presAssocID="{A0A73901-5EFE-4517-85A9-81DEE29F1F54}" presName="compNode" presStyleCnt="0"/>
      <dgm:spPr/>
    </dgm:pt>
    <dgm:pt modelId="{BA754A2B-2B20-4069-8C46-86A52C11C0C5}" type="pres">
      <dgm:prSet presAssocID="{A0A73901-5EFE-4517-85A9-81DEE29F1F54}" presName="bgRect" presStyleLbl="bgShp" presStyleIdx="3" presStyleCnt="5"/>
      <dgm:spPr/>
    </dgm:pt>
    <dgm:pt modelId="{1BAC036A-2C22-45FE-BB4C-64A03B8C7FD5}" type="pres">
      <dgm:prSet presAssocID="{A0A73901-5EFE-4517-85A9-81DEE29F1F54}" presName="icon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BF064B19-B222-4BED-A79F-9BF6B696121A}" type="pres">
      <dgm:prSet presAssocID="{A0A73901-5EFE-4517-85A9-81DEE29F1F54}" presName="spaceRect" presStyleCnt="0"/>
      <dgm:spPr/>
    </dgm:pt>
    <dgm:pt modelId="{7FAE1820-E6E2-489A-AEB3-2AE1CF7F7DE5}" type="pres">
      <dgm:prSet presAssocID="{A0A73901-5EFE-4517-85A9-81DEE29F1F54}" presName="parTx" presStyleLbl="revTx" presStyleIdx="3" presStyleCnt="5">
        <dgm:presLayoutVars>
          <dgm:chMax val="0"/>
          <dgm:chPref val="0"/>
        </dgm:presLayoutVars>
      </dgm:prSet>
      <dgm:spPr/>
    </dgm:pt>
    <dgm:pt modelId="{75BA77B2-85A2-46F5-9281-A210722E7379}" type="pres">
      <dgm:prSet presAssocID="{40885B0A-9051-464D-9ED8-002CEEF3A44C}" presName="sibTrans" presStyleCnt="0"/>
      <dgm:spPr/>
    </dgm:pt>
    <dgm:pt modelId="{021E184F-B43D-46F9-B68C-12400BB3681F}" type="pres">
      <dgm:prSet presAssocID="{C8584100-EE8E-4D26-8A26-6E8582172D55}" presName="compNode" presStyleCnt="0"/>
      <dgm:spPr/>
    </dgm:pt>
    <dgm:pt modelId="{ECE3096E-12FE-4F6C-B1FB-D77A1666F06A}" type="pres">
      <dgm:prSet presAssocID="{C8584100-EE8E-4D26-8A26-6E8582172D55}" presName="bgRect" presStyleLbl="bgShp" presStyleIdx="4" presStyleCnt="5"/>
      <dgm:spPr/>
    </dgm:pt>
    <dgm:pt modelId="{09D48D5F-1292-486B-A939-511B0198F7A1}" type="pres">
      <dgm:prSet presAssocID="{C8584100-EE8E-4D26-8A26-6E8582172D55}" presName="iconRect" presStyleLbl="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C4C29E4-FEA8-4829-BB55-BB8E3C5BF92D}" type="pres">
      <dgm:prSet presAssocID="{C8584100-EE8E-4D26-8A26-6E8582172D55}" presName="spaceRect" presStyleCnt="0"/>
      <dgm:spPr/>
    </dgm:pt>
    <dgm:pt modelId="{9C841110-1352-49EF-8B0D-10397C5BD053}" type="pres">
      <dgm:prSet presAssocID="{C8584100-EE8E-4D26-8A26-6E8582172D5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3C5B301-DE0C-45FA-AA7E-EB2DE7A290CC}" type="presOf" srcId="{A0A73901-5EFE-4517-85A9-81DEE29F1F54}" destId="{7FAE1820-E6E2-489A-AEB3-2AE1CF7F7DE5}" srcOrd="0" destOrd="0" presId="urn:microsoft.com/office/officeart/2018/2/layout/IconVerticalSolidList#8"/>
    <dgm:cxn modelId="{9CE79B24-77D9-44EB-81C0-953689C54914}" srcId="{E28E6ED3-F3E8-455E-9D06-CE3E6BF17E83}" destId="{81895B8F-0CEA-4EBE-AFE3-B70352793043}" srcOrd="1" destOrd="0" parTransId="{D2DBBDC1-AD2E-4A18-A18F-8661F5DF4AE0}" sibTransId="{ADA8AD5C-1B3D-4CFF-979C-5D8E5F7A398D}"/>
    <dgm:cxn modelId="{F099D827-2C5D-422B-A9EB-88C68846B7BD}" srcId="{E28E6ED3-F3E8-455E-9D06-CE3E6BF17E83}" destId="{A0A73901-5EFE-4517-85A9-81DEE29F1F54}" srcOrd="3" destOrd="0" parTransId="{9659BDE3-F1D0-49DA-B447-048314540558}" sibTransId="{40885B0A-9051-464D-9ED8-002CEEF3A44C}"/>
    <dgm:cxn modelId="{9CF01674-C875-4B20-A07F-8E0046E37BC8}" type="presOf" srcId="{E28E6ED3-F3E8-455E-9D06-CE3E6BF17E83}" destId="{2631C3F8-5D97-467C-AF57-33CDB50FC9D1}" srcOrd="0" destOrd="0" presId="urn:microsoft.com/office/officeart/2018/2/layout/IconVerticalSolidList#8"/>
    <dgm:cxn modelId="{3836A37F-3763-4234-AF4F-1D74E7B08506}" type="presOf" srcId="{81895B8F-0CEA-4EBE-AFE3-B70352793043}" destId="{BF6CCC48-9F7B-4A3E-A1D7-E43C27AAFE49}" srcOrd="0" destOrd="0" presId="urn:microsoft.com/office/officeart/2018/2/layout/IconVerticalSolidList#8"/>
    <dgm:cxn modelId="{14FF418C-D5C5-4D09-B5EF-D63DC85255D5}" srcId="{E28E6ED3-F3E8-455E-9D06-CE3E6BF17E83}" destId="{C8584100-EE8E-4D26-8A26-6E8582172D55}" srcOrd="4" destOrd="0" parTransId="{BB14D8E9-B0F9-4149-A58A-92B9FC3B0377}" sibTransId="{0D200CF6-D371-4081-88B3-9D08E453DF23}"/>
    <dgm:cxn modelId="{F666779D-696D-470E-BA02-811C7EC38A66}" type="presOf" srcId="{C8584100-EE8E-4D26-8A26-6E8582172D55}" destId="{9C841110-1352-49EF-8B0D-10397C5BD053}" srcOrd="0" destOrd="0" presId="urn:microsoft.com/office/officeart/2018/2/layout/IconVerticalSolidList#8"/>
    <dgm:cxn modelId="{DCDA75A6-449F-4A75-B66E-C18DB5E0A642}" srcId="{E28E6ED3-F3E8-455E-9D06-CE3E6BF17E83}" destId="{91CC4E6E-B095-487D-BF8E-661D10166FAC}" srcOrd="0" destOrd="0" parTransId="{386D09BB-1FFD-4067-8BFC-3CEDDA78610D}" sibTransId="{9CDE52D8-CE32-4829-96AC-B263041D0FEC}"/>
    <dgm:cxn modelId="{1186B1B8-C167-46B7-A439-475719937807}" type="presOf" srcId="{2C87C365-F0B5-4D87-BB47-C3082C4C6FD3}" destId="{9076C558-0C9E-41D2-8EB9-8B63AC4BE6F3}" srcOrd="0" destOrd="0" presId="urn:microsoft.com/office/officeart/2018/2/layout/IconVerticalSolidList#8"/>
    <dgm:cxn modelId="{9E204BB9-C9FC-4750-B6FC-630184E6D86D}" srcId="{E28E6ED3-F3E8-455E-9D06-CE3E6BF17E83}" destId="{2C87C365-F0B5-4D87-BB47-C3082C4C6FD3}" srcOrd="2" destOrd="0" parTransId="{353806E6-8796-412C-8D99-BD9833589D73}" sibTransId="{A7CDC5C8-A69C-4F26-92B7-3D76CF273DAA}"/>
    <dgm:cxn modelId="{E13D7DBF-4215-407A-9ACA-27CE56C92810}" type="presOf" srcId="{91CC4E6E-B095-487D-BF8E-661D10166FAC}" destId="{E830D62A-42D0-441B-8F6A-13E826C8C669}" srcOrd="0" destOrd="0" presId="urn:microsoft.com/office/officeart/2018/2/layout/IconVerticalSolidList#8"/>
    <dgm:cxn modelId="{BF1C7BA9-EC4E-41A2-B4C8-C0C3729A69D5}" type="presParOf" srcId="{2631C3F8-5D97-467C-AF57-33CDB50FC9D1}" destId="{0DE7B849-142B-4F2B-A430-00AD5B43EAA0}" srcOrd="0" destOrd="0" presId="urn:microsoft.com/office/officeart/2018/2/layout/IconVerticalSolidList#8"/>
    <dgm:cxn modelId="{24283C0C-E4D3-4945-ADBC-3234801D691B}" type="presParOf" srcId="{0DE7B849-142B-4F2B-A430-00AD5B43EAA0}" destId="{7C019E94-0E72-4B85-84A2-83ED623529EE}" srcOrd="0" destOrd="0" presId="urn:microsoft.com/office/officeart/2018/2/layout/IconVerticalSolidList#8"/>
    <dgm:cxn modelId="{8D8B5BF2-AA4F-484A-8FD6-F1735E4D7301}" type="presParOf" srcId="{0DE7B849-142B-4F2B-A430-00AD5B43EAA0}" destId="{AF8B914F-01D9-4482-A05B-AB68C811BB58}" srcOrd="1" destOrd="0" presId="urn:microsoft.com/office/officeart/2018/2/layout/IconVerticalSolidList#8"/>
    <dgm:cxn modelId="{FFBFB9FB-4B55-4D9A-9B6F-363BA226AB79}" type="presParOf" srcId="{0DE7B849-142B-4F2B-A430-00AD5B43EAA0}" destId="{827CAE44-437B-4868-8CF9-1EA2EB36B244}" srcOrd="2" destOrd="0" presId="urn:microsoft.com/office/officeart/2018/2/layout/IconVerticalSolidList#8"/>
    <dgm:cxn modelId="{6E79437C-7284-489E-B677-45A79AA1CECB}" type="presParOf" srcId="{0DE7B849-142B-4F2B-A430-00AD5B43EAA0}" destId="{E830D62A-42D0-441B-8F6A-13E826C8C669}" srcOrd="3" destOrd="0" presId="urn:microsoft.com/office/officeart/2018/2/layout/IconVerticalSolidList#8"/>
    <dgm:cxn modelId="{73172CA4-296E-4014-AFB9-871840DD5F79}" type="presParOf" srcId="{2631C3F8-5D97-467C-AF57-33CDB50FC9D1}" destId="{D7389DC1-6EF8-4002-AFFD-4377E667ECDF}" srcOrd="1" destOrd="0" presId="urn:microsoft.com/office/officeart/2018/2/layout/IconVerticalSolidList#8"/>
    <dgm:cxn modelId="{E53C96CE-3A49-46E6-B4E9-20E7FAB76A15}" type="presParOf" srcId="{2631C3F8-5D97-467C-AF57-33CDB50FC9D1}" destId="{90FD2257-2F7C-436B-B5E6-DE96F8BD82AF}" srcOrd="2" destOrd="0" presId="urn:microsoft.com/office/officeart/2018/2/layout/IconVerticalSolidList#8"/>
    <dgm:cxn modelId="{5CC6C707-6E72-49CC-9390-31820A0BB1B1}" type="presParOf" srcId="{90FD2257-2F7C-436B-B5E6-DE96F8BD82AF}" destId="{70A03F96-A124-484D-84CC-59C3880638BA}" srcOrd="0" destOrd="0" presId="urn:microsoft.com/office/officeart/2018/2/layout/IconVerticalSolidList#8"/>
    <dgm:cxn modelId="{15B71886-0336-450B-A9FF-37ECABC9A43A}" type="presParOf" srcId="{90FD2257-2F7C-436B-B5E6-DE96F8BD82AF}" destId="{8010FE5C-C3E7-4D29-B125-FD240EA2FF91}" srcOrd="1" destOrd="0" presId="urn:microsoft.com/office/officeart/2018/2/layout/IconVerticalSolidList#8"/>
    <dgm:cxn modelId="{91997255-54A4-4273-A6E2-24BD74D3D0BE}" type="presParOf" srcId="{90FD2257-2F7C-436B-B5E6-DE96F8BD82AF}" destId="{1FB9A0E7-C6AD-45C9-90AA-E410B31B770C}" srcOrd="2" destOrd="0" presId="urn:microsoft.com/office/officeart/2018/2/layout/IconVerticalSolidList#8"/>
    <dgm:cxn modelId="{721415F7-062F-47F7-AF5C-A3665F434683}" type="presParOf" srcId="{90FD2257-2F7C-436B-B5E6-DE96F8BD82AF}" destId="{BF6CCC48-9F7B-4A3E-A1D7-E43C27AAFE49}" srcOrd="3" destOrd="0" presId="urn:microsoft.com/office/officeart/2018/2/layout/IconVerticalSolidList#8"/>
    <dgm:cxn modelId="{E01DF416-A7DE-40BD-AA74-7F2234B03164}" type="presParOf" srcId="{2631C3F8-5D97-467C-AF57-33CDB50FC9D1}" destId="{2579215C-A2F6-4799-BB5B-06C5EC39BB14}" srcOrd="3" destOrd="0" presId="urn:microsoft.com/office/officeart/2018/2/layout/IconVerticalSolidList#8"/>
    <dgm:cxn modelId="{89A32D34-748B-4351-8388-76E88AE01038}" type="presParOf" srcId="{2631C3F8-5D97-467C-AF57-33CDB50FC9D1}" destId="{A2CA4FC1-7DE1-4CFC-9F2F-8A6D8A7CC7AA}" srcOrd="4" destOrd="0" presId="urn:microsoft.com/office/officeart/2018/2/layout/IconVerticalSolidList#8"/>
    <dgm:cxn modelId="{0C9B9EC3-AB52-4956-A007-ED461F0E5BD1}" type="presParOf" srcId="{A2CA4FC1-7DE1-4CFC-9F2F-8A6D8A7CC7AA}" destId="{DC9ACC5C-E63C-4355-8FCE-F9F1BD5331A6}" srcOrd="0" destOrd="0" presId="urn:microsoft.com/office/officeart/2018/2/layout/IconVerticalSolidList#8"/>
    <dgm:cxn modelId="{CF4B51E1-C988-4727-BBDC-11E12A6056EB}" type="presParOf" srcId="{A2CA4FC1-7DE1-4CFC-9F2F-8A6D8A7CC7AA}" destId="{5302197B-8C61-4B70-8AB6-D51BD54D86B5}" srcOrd="1" destOrd="0" presId="urn:microsoft.com/office/officeart/2018/2/layout/IconVerticalSolidList#8"/>
    <dgm:cxn modelId="{1504A885-5F85-41B3-BC25-5331643A394D}" type="presParOf" srcId="{A2CA4FC1-7DE1-4CFC-9F2F-8A6D8A7CC7AA}" destId="{2EC44D9B-1C3D-407A-BDA2-CA073EC3CC3F}" srcOrd="2" destOrd="0" presId="urn:microsoft.com/office/officeart/2018/2/layout/IconVerticalSolidList#8"/>
    <dgm:cxn modelId="{326CEB02-6F9D-4E47-B15C-2CFD0A44DAC0}" type="presParOf" srcId="{A2CA4FC1-7DE1-4CFC-9F2F-8A6D8A7CC7AA}" destId="{9076C558-0C9E-41D2-8EB9-8B63AC4BE6F3}" srcOrd="3" destOrd="0" presId="urn:microsoft.com/office/officeart/2018/2/layout/IconVerticalSolidList#8"/>
    <dgm:cxn modelId="{D42FBFC6-D7B0-41B2-813C-B2B2F6818A14}" type="presParOf" srcId="{2631C3F8-5D97-467C-AF57-33CDB50FC9D1}" destId="{78E3AB41-2914-4C9F-B04F-72B5A09C7E16}" srcOrd="5" destOrd="0" presId="urn:microsoft.com/office/officeart/2018/2/layout/IconVerticalSolidList#8"/>
    <dgm:cxn modelId="{FA814272-F51B-4BDF-8B0D-ABFFAE4DE09A}" type="presParOf" srcId="{2631C3F8-5D97-467C-AF57-33CDB50FC9D1}" destId="{2FC32A40-BBDB-4B4D-8171-FC5270385807}" srcOrd="6" destOrd="0" presId="urn:microsoft.com/office/officeart/2018/2/layout/IconVerticalSolidList#8"/>
    <dgm:cxn modelId="{D45A4953-E909-4353-8C77-C288A8D77992}" type="presParOf" srcId="{2FC32A40-BBDB-4B4D-8171-FC5270385807}" destId="{BA754A2B-2B20-4069-8C46-86A52C11C0C5}" srcOrd="0" destOrd="0" presId="urn:microsoft.com/office/officeart/2018/2/layout/IconVerticalSolidList#8"/>
    <dgm:cxn modelId="{3A0D3F5F-7B7B-4C06-A601-7BF7A9A3132F}" type="presParOf" srcId="{2FC32A40-BBDB-4B4D-8171-FC5270385807}" destId="{1BAC036A-2C22-45FE-BB4C-64A03B8C7FD5}" srcOrd="1" destOrd="0" presId="urn:microsoft.com/office/officeart/2018/2/layout/IconVerticalSolidList#8"/>
    <dgm:cxn modelId="{C11875BC-B2B6-4610-BF9D-E51DF82C4D5B}" type="presParOf" srcId="{2FC32A40-BBDB-4B4D-8171-FC5270385807}" destId="{BF064B19-B222-4BED-A79F-9BF6B696121A}" srcOrd="2" destOrd="0" presId="urn:microsoft.com/office/officeart/2018/2/layout/IconVerticalSolidList#8"/>
    <dgm:cxn modelId="{E96CE097-D135-4BC8-B9C8-B64A6D58883D}" type="presParOf" srcId="{2FC32A40-BBDB-4B4D-8171-FC5270385807}" destId="{7FAE1820-E6E2-489A-AEB3-2AE1CF7F7DE5}" srcOrd="3" destOrd="0" presId="urn:microsoft.com/office/officeart/2018/2/layout/IconVerticalSolidList#8"/>
    <dgm:cxn modelId="{01775AB8-8412-4B8B-9A3E-B557CC0265AB}" type="presParOf" srcId="{2631C3F8-5D97-467C-AF57-33CDB50FC9D1}" destId="{75BA77B2-85A2-46F5-9281-A210722E7379}" srcOrd="7" destOrd="0" presId="urn:microsoft.com/office/officeart/2018/2/layout/IconVerticalSolidList#8"/>
    <dgm:cxn modelId="{F24AEC5F-B1B5-44B8-9AF8-DC732A3B4863}" type="presParOf" srcId="{2631C3F8-5D97-467C-AF57-33CDB50FC9D1}" destId="{021E184F-B43D-46F9-B68C-12400BB3681F}" srcOrd="8" destOrd="0" presId="urn:microsoft.com/office/officeart/2018/2/layout/IconVerticalSolidList#8"/>
    <dgm:cxn modelId="{15E7E822-3D3E-4FF1-9D35-7EF4982C3CFE}" type="presParOf" srcId="{021E184F-B43D-46F9-B68C-12400BB3681F}" destId="{ECE3096E-12FE-4F6C-B1FB-D77A1666F06A}" srcOrd="0" destOrd="0" presId="urn:microsoft.com/office/officeart/2018/2/layout/IconVerticalSolidList#8"/>
    <dgm:cxn modelId="{22274B4D-3AF1-44D3-90AF-AB85FA4050FA}" type="presParOf" srcId="{021E184F-B43D-46F9-B68C-12400BB3681F}" destId="{09D48D5F-1292-486B-A939-511B0198F7A1}" srcOrd="1" destOrd="0" presId="urn:microsoft.com/office/officeart/2018/2/layout/IconVerticalSolidList#8"/>
    <dgm:cxn modelId="{6050948C-576A-485A-9776-914EE73D9E12}" type="presParOf" srcId="{021E184F-B43D-46F9-B68C-12400BB3681F}" destId="{6C4C29E4-FEA8-4829-BB55-BB8E3C5BF92D}" srcOrd="2" destOrd="0" presId="urn:microsoft.com/office/officeart/2018/2/layout/IconVerticalSolidList#8"/>
    <dgm:cxn modelId="{777054C7-989F-40E8-939D-3404087B8889}" type="presParOf" srcId="{021E184F-B43D-46F9-B68C-12400BB3681F}" destId="{9C841110-1352-49EF-8B0D-10397C5BD053}" srcOrd="3" destOrd="0" presId="urn:microsoft.com/office/officeart/2018/2/layout/IconVerticalSolidList#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910835-75D6-4CD7-B310-4F4549D59A19}" type="doc">
      <dgm:prSet loTypeId="urn:microsoft.com/office/officeart/2018/5/layout/IconCircleLabelList#6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DCC0C77-B8FC-432B-8303-5E4E94C37C7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dirty="0"/>
            <a:t>WEEKLY SYNCHRONOUS CHECKPOINT LECTURES AND PRESENTATIONS</a:t>
          </a:r>
        </a:p>
      </dgm:t>
    </dgm:pt>
    <dgm:pt modelId="{EF846EB3-E6FB-40F4-A740-5DFFE3F3D0F5}" type="parTrans" cxnId="{382DA691-CCAA-41DB-BD3F-8835B74BB521}">
      <dgm:prSet/>
      <dgm:spPr/>
      <dgm:t>
        <a:bodyPr/>
        <a:lstStyle/>
        <a:p>
          <a:endParaRPr lang="en-US" sz="2000"/>
        </a:p>
      </dgm:t>
    </dgm:pt>
    <dgm:pt modelId="{66CDB87A-99B1-440E-9C91-389476F14D27}" type="sibTrans" cxnId="{382DA691-CCAA-41DB-BD3F-8835B74BB521}">
      <dgm:prSet/>
      <dgm:spPr/>
      <dgm:t>
        <a:bodyPr/>
        <a:lstStyle/>
        <a:p>
          <a:endParaRPr lang="en-US" sz="2000"/>
        </a:p>
      </dgm:t>
    </dgm:pt>
    <dgm:pt modelId="{690A360A-2CC3-431B-A85E-2C97072476C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/>
            <a:t>ASYNCHRONOUS THEORY VIDEO LESSONS</a:t>
          </a:r>
        </a:p>
      </dgm:t>
    </dgm:pt>
    <dgm:pt modelId="{49359CD1-5938-413F-A152-9B2011432F98}" type="parTrans" cxnId="{EA720DEC-D749-437A-B9E4-216189612605}">
      <dgm:prSet/>
      <dgm:spPr/>
      <dgm:t>
        <a:bodyPr/>
        <a:lstStyle/>
        <a:p>
          <a:endParaRPr lang="en-US" sz="2000"/>
        </a:p>
      </dgm:t>
    </dgm:pt>
    <dgm:pt modelId="{E54805D1-B335-47EB-8D31-EEB79BBAA740}" type="sibTrans" cxnId="{EA720DEC-D749-437A-B9E4-216189612605}">
      <dgm:prSet/>
      <dgm:spPr/>
      <dgm:t>
        <a:bodyPr/>
        <a:lstStyle/>
        <a:p>
          <a:endParaRPr lang="en-US" sz="2000"/>
        </a:p>
      </dgm:t>
    </dgm:pt>
    <dgm:pt modelId="{B724A6F0-8A81-4EE6-93CE-6B66D051414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/>
            <a:t>WEEKLY MENTOR TELECONFERENCES</a:t>
          </a:r>
        </a:p>
      </dgm:t>
    </dgm:pt>
    <dgm:pt modelId="{09488805-753F-43F4-9E13-8DA6259E3610}" type="parTrans" cxnId="{BAD1E0DA-5A0E-4AFC-9DF8-B7BF71BDF04F}">
      <dgm:prSet/>
      <dgm:spPr/>
      <dgm:t>
        <a:bodyPr/>
        <a:lstStyle/>
        <a:p>
          <a:endParaRPr lang="en-US" sz="2000"/>
        </a:p>
      </dgm:t>
    </dgm:pt>
    <dgm:pt modelId="{42ECC4CD-A69F-4EEE-BAA3-D7B7E25D308C}" type="sibTrans" cxnId="{BAD1E0DA-5A0E-4AFC-9DF8-B7BF71BDF04F}">
      <dgm:prSet/>
      <dgm:spPr/>
      <dgm:t>
        <a:bodyPr/>
        <a:lstStyle/>
        <a:p>
          <a:endParaRPr lang="en-US" sz="2000"/>
        </a:p>
      </dgm:t>
    </dgm:pt>
    <dgm:pt modelId="{C1BE0E73-4340-4EF0-B61A-59F06675959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/>
            <a:t>CONTINUOUS ASSESSMENT</a:t>
          </a:r>
        </a:p>
      </dgm:t>
    </dgm:pt>
    <dgm:pt modelId="{6919A5A0-4504-4B5C-B0E1-D1DA7EB3AED6}" type="parTrans" cxnId="{F5C73342-53F0-4138-9565-EF07EAD97366}">
      <dgm:prSet/>
      <dgm:spPr/>
      <dgm:t>
        <a:bodyPr/>
        <a:lstStyle/>
        <a:p>
          <a:endParaRPr lang="en-US" sz="2000"/>
        </a:p>
      </dgm:t>
    </dgm:pt>
    <dgm:pt modelId="{ED80F225-0010-4033-8C0B-87C0B59E126B}" type="sibTrans" cxnId="{F5C73342-53F0-4138-9565-EF07EAD97366}">
      <dgm:prSet/>
      <dgm:spPr/>
      <dgm:t>
        <a:bodyPr/>
        <a:lstStyle/>
        <a:p>
          <a:endParaRPr lang="en-US" sz="2000"/>
        </a:p>
      </dgm:t>
    </dgm:pt>
    <dgm:pt modelId="{5FEA0B04-E11B-4955-95CC-371B90D80A2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/>
            <a:t>TU Dublin AWARDS CREDIT</a:t>
          </a:r>
        </a:p>
      </dgm:t>
    </dgm:pt>
    <dgm:pt modelId="{D5C10789-546F-4A42-8C5A-2A8B3D0651F7}" type="parTrans" cxnId="{498D533F-F9FF-4E29-A1A6-9B9C62810520}">
      <dgm:prSet/>
      <dgm:spPr/>
      <dgm:t>
        <a:bodyPr/>
        <a:lstStyle/>
        <a:p>
          <a:endParaRPr lang="en-US" sz="2000"/>
        </a:p>
      </dgm:t>
    </dgm:pt>
    <dgm:pt modelId="{2222F38C-5D30-4B6E-92EC-25994865AECA}" type="sibTrans" cxnId="{498D533F-F9FF-4E29-A1A6-9B9C62810520}">
      <dgm:prSet/>
      <dgm:spPr/>
      <dgm:t>
        <a:bodyPr/>
        <a:lstStyle/>
        <a:p>
          <a:endParaRPr lang="en-US" sz="2000"/>
        </a:p>
      </dgm:t>
    </dgm:pt>
    <dgm:pt modelId="{1BA3215E-E86B-4019-91B7-5FE8C43D637D}" type="pres">
      <dgm:prSet presAssocID="{D0910835-75D6-4CD7-B310-4F4549D59A19}" presName="root" presStyleCnt="0">
        <dgm:presLayoutVars>
          <dgm:dir/>
          <dgm:resizeHandles val="exact"/>
        </dgm:presLayoutVars>
      </dgm:prSet>
      <dgm:spPr/>
    </dgm:pt>
    <dgm:pt modelId="{A6AF8B73-C92B-4404-9C05-53E7FE421481}" type="pres">
      <dgm:prSet presAssocID="{CDCC0C77-B8FC-432B-8303-5E4E94C37C70}" presName="compNode" presStyleCnt="0"/>
      <dgm:spPr/>
    </dgm:pt>
    <dgm:pt modelId="{04A9DB2E-9909-46A9-AD93-21CEC501D305}" type="pres">
      <dgm:prSet presAssocID="{CDCC0C77-B8FC-432B-8303-5E4E94C37C70}" presName="iconBgRect" presStyleLbl="bgShp" presStyleIdx="0" presStyleCnt="5"/>
      <dgm:spPr/>
    </dgm:pt>
    <dgm:pt modelId="{E5705168-2A1D-4DE9-A105-C2AAA48C56F0}" type="pres">
      <dgm:prSet presAssocID="{CDCC0C77-B8FC-432B-8303-5E4E94C37C7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56151C7C-68FB-4ACA-8E5E-83A1A6D8D980}" type="pres">
      <dgm:prSet presAssocID="{CDCC0C77-B8FC-432B-8303-5E4E94C37C70}" presName="spaceRect" presStyleCnt="0"/>
      <dgm:spPr/>
    </dgm:pt>
    <dgm:pt modelId="{7CE9D4A7-3904-4B19-9F51-992B5AF930D3}" type="pres">
      <dgm:prSet presAssocID="{CDCC0C77-B8FC-432B-8303-5E4E94C37C70}" presName="textRect" presStyleLbl="revTx" presStyleIdx="0" presStyleCnt="5">
        <dgm:presLayoutVars>
          <dgm:chMax val="1"/>
          <dgm:chPref val="1"/>
        </dgm:presLayoutVars>
      </dgm:prSet>
      <dgm:spPr/>
    </dgm:pt>
    <dgm:pt modelId="{F306EEA7-E364-4952-B57F-1504C0D37D70}" type="pres">
      <dgm:prSet presAssocID="{66CDB87A-99B1-440E-9C91-389476F14D27}" presName="sibTrans" presStyleCnt="0"/>
      <dgm:spPr/>
    </dgm:pt>
    <dgm:pt modelId="{EA07AF4D-B79F-405E-B0D6-E1E288653414}" type="pres">
      <dgm:prSet presAssocID="{690A360A-2CC3-431B-A85E-2C97072476C3}" presName="compNode" presStyleCnt="0"/>
      <dgm:spPr/>
    </dgm:pt>
    <dgm:pt modelId="{736B9190-3FFD-45F1-A41B-437B1162870E}" type="pres">
      <dgm:prSet presAssocID="{690A360A-2CC3-431B-A85E-2C97072476C3}" presName="iconBgRect" presStyleLbl="bgShp" presStyleIdx="1" presStyleCnt="5"/>
      <dgm:spPr/>
    </dgm:pt>
    <dgm:pt modelId="{0D56E4C5-0E5A-48A1-BE7E-F3B442F302E9}" type="pres">
      <dgm:prSet presAssocID="{690A360A-2CC3-431B-A85E-2C97072476C3}" presName="iconRect" presStyleLbl="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5D35BD6E-DF19-47AE-A530-DEFA284CDAA2}" type="pres">
      <dgm:prSet presAssocID="{690A360A-2CC3-431B-A85E-2C97072476C3}" presName="spaceRect" presStyleCnt="0"/>
      <dgm:spPr/>
    </dgm:pt>
    <dgm:pt modelId="{01E74C83-7098-4E81-A163-EE6B0276483B}" type="pres">
      <dgm:prSet presAssocID="{690A360A-2CC3-431B-A85E-2C97072476C3}" presName="textRect" presStyleLbl="revTx" presStyleIdx="1" presStyleCnt="5">
        <dgm:presLayoutVars>
          <dgm:chMax val="1"/>
          <dgm:chPref val="1"/>
        </dgm:presLayoutVars>
      </dgm:prSet>
      <dgm:spPr/>
    </dgm:pt>
    <dgm:pt modelId="{0F3E9E90-F089-41AE-9E82-14276D3F4139}" type="pres">
      <dgm:prSet presAssocID="{E54805D1-B335-47EB-8D31-EEB79BBAA740}" presName="sibTrans" presStyleCnt="0"/>
      <dgm:spPr/>
    </dgm:pt>
    <dgm:pt modelId="{1A75A9E1-FA84-46FB-9B07-72D689F9F68B}" type="pres">
      <dgm:prSet presAssocID="{B724A6F0-8A81-4EE6-93CE-6B66D051414D}" presName="compNode" presStyleCnt="0"/>
      <dgm:spPr/>
    </dgm:pt>
    <dgm:pt modelId="{5CCCB3ED-3E53-4007-82BF-E7A0B0D027BB}" type="pres">
      <dgm:prSet presAssocID="{B724A6F0-8A81-4EE6-93CE-6B66D051414D}" presName="iconBgRect" presStyleLbl="bgShp" presStyleIdx="2" presStyleCnt="5"/>
      <dgm:spPr/>
    </dgm:pt>
    <dgm:pt modelId="{F0FAE219-482F-4023-974A-D86B7EF4B842}" type="pres">
      <dgm:prSet presAssocID="{B724A6F0-8A81-4EE6-93CE-6B66D051414D}" presName="icon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F3D6506-3DEB-4DBE-89D5-9166F10EBEEF}" type="pres">
      <dgm:prSet presAssocID="{B724A6F0-8A81-4EE6-93CE-6B66D051414D}" presName="spaceRect" presStyleCnt="0"/>
      <dgm:spPr/>
    </dgm:pt>
    <dgm:pt modelId="{75520139-CD14-445B-A380-36E4C55C2C34}" type="pres">
      <dgm:prSet presAssocID="{B724A6F0-8A81-4EE6-93CE-6B66D051414D}" presName="textRect" presStyleLbl="revTx" presStyleIdx="2" presStyleCnt="5">
        <dgm:presLayoutVars>
          <dgm:chMax val="1"/>
          <dgm:chPref val="1"/>
        </dgm:presLayoutVars>
      </dgm:prSet>
      <dgm:spPr/>
    </dgm:pt>
    <dgm:pt modelId="{B48B5D15-A873-45B7-9B3B-B0E890E2C920}" type="pres">
      <dgm:prSet presAssocID="{42ECC4CD-A69F-4EEE-BAA3-D7B7E25D308C}" presName="sibTrans" presStyleCnt="0"/>
      <dgm:spPr/>
    </dgm:pt>
    <dgm:pt modelId="{D513961E-E76D-4B2D-B842-3239849B1758}" type="pres">
      <dgm:prSet presAssocID="{C1BE0E73-4340-4EF0-B61A-59F06675959B}" presName="compNode" presStyleCnt="0"/>
      <dgm:spPr/>
    </dgm:pt>
    <dgm:pt modelId="{07AB5FF8-744C-4333-B1A6-E3651DDF108D}" type="pres">
      <dgm:prSet presAssocID="{C1BE0E73-4340-4EF0-B61A-59F06675959B}" presName="iconBgRect" presStyleLbl="bgShp" presStyleIdx="3" presStyleCnt="5"/>
      <dgm:spPr/>
    </dgm:pt>
    <dgm:pt modelId="{EB3FE4DA-728A-49BC-A398-8D21A90EB86E}" type="pres">
      <dgm:prSet presAssocID="{C1BE0E73-4340-4EF0-B61A-59F06675959B}" presName="icon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A9B90428-70F2-4DAE-A571-0B4F10BE06F4}" type="pres">
      <dgm:prSet presAssocID="{C1BE0E73-4340-4EF0-B61A-59F06675959B}" presName="spaceRect" presStyleCnt="0"/>
      <dgm:spPr/>
    </dgm:pt>
    <dgm:pt modelId="{5B574598-405C-4C71-8021-70EE1F1ECDF5}" type="pres">
      <dgm:prSet presAssocID="{C1BE0E73-4340-4EF0-B61A-59F06675959B}" presName="textRect" presStyleLbl="revTx" presStyleIdx="3" presStyleCnt="5">
        <dgm:presLayoutVars>
          <dgm:chMax val="1"/>
          <dgm:chPref val="1"/>
        </dgm:presLayoutVars>
      </dgm:prSet>
      <dgm:spPr/>
    </dgm:pt>
    <dgm:pt modelId="{C6B62116-E947-4230-96F0-E7BE765D60A8}" type="pres">
      <dgm:prSet presAssocID="{ED80F225-0010-4033-8C0B-87C0B59E126B}" presName="sibTrans" presStyleCnt="0"/>
      <dgm:spPr/>
    </dgm:pt>
    <dgm:pt modelId="{85D8258D-7945-4071-9ED9-E88FF4BCF114}" type="pres">
      <dgm:prSet presAssocID="{5FEA0B04-E11B-4955-95CC-371B90D80A2F}" presName="compNode" presStyleCnt="0"/>
      <dgm:spPr/>
    </dgm:pt>
    <dgm:pt modelId="{BD3B224D-B5AD-4D8D-A580-41379ACA51B2}" type="pres">
      <dgm:prSet presAssocID="{5FEA0B04-E11B-4955-95CC-371B90D80A2F}" presName="iconBgRect" presStyleLbl="bgShp" presStyleIdx="4" presStyleCnt="5"/>
      <dgm:spPr/>
    </dgm:pt>
    <dgm:pt modelId="{1CF9BBF1-9ABE-45B6-B0E7-270C2B751120}" type="pres">
      <dgm:prSet presAssocID="{5FEA0B04-E11B-4955-95CC-371B90D80A2F}" presName="iconRect" presStyleLbl="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A3DE8469-5777-47FE-B8D0-68C228215DB6}" type="pres">
      <dgm:prSet presAssocID="{5FEA0B04-E11B-4955-95CC-371B90D80A2F}" presName="spaceRect" presStyleCnt="0"/>
      <dgm:spPr/>
    </dgm:pt>
    <dgm:pt modelId="{EC5278E3-6655-4FDE-B885-54B64B61B24F}" type="pres">
      <dgm:prSet presAssocID="{5FEA0B04-E11B-4955-95CC-371B90D80A2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B0A5B14-54C2-46E9-91C3-06E56B68E6FE}" type="presOf" srcId="{CDCC0C77-B8FC-432B-8303-5E4E94C37C70}" destId="{7CE9D4A7-3904-4B19-9F51-992B5AF930D3}" srcOrd="0" destOrd="0" presId="urn:microsoft.com/office/officeart/2018/5/layout/IconCircleLabelList#6"/>
    <dgm:cxn modelId="{7A0E4A37-D949-4F08-A9F5-EF5E67DCDE29}" type="presOf" srcId="{C1BE0E73-4340-4EF0-B61A-59F06675959B}" destId="{5B574598-405C-4C71-8021-70EE1F1ECDF5}" srcOrd="0" destOrd="0" presId="urn:microsoft.com/office/officeart/2018/5/layout/IconCircleLabelList#6"/>
    <dgm:cxn modelId="{498D533F-F9FF-4E29-A1A6-9B9C62810520}" srcId="{D0910835-75D6-4CD7-B310-4F4549D59A19}" destId="{5FEA0B04-E11B-4955-95CC-371B90D80A2F}" srcOrd="4" destOrd="0" parTransId="{D5C10789-546F-4A42-8C5A-2A8B3D0651F7}" sibTransId="{2222F38C-5D30-4B6E-92EC-25994865AECA}"/>
    <dgm:cxn modelId="{F5C73342-53F0-4138-9565-EF07EAD97366}" srcId="{D0910835-75D6-4CD7-B310-4F4549D59A19}" destId="{C1BE0E73-4340-4EF0-B61A-59F06675959B}" srcOrd="3" destOrd="0" parTransId="{6919A5A0-4504-4B5C-B0E1-D1DA7EB3AED6}" sibTransId="{ED80F225-0010-4033-8C0B-87C0B59E126B}"/>
    <dgm:cxn modelId="{BA12D84A-67A8-4320-BA45-A447747594AD}" type="presOf" srcId="{B724A6F0-8A81-4EE6-93CE-6B66D051414D}" destId="{75520139-CD14-445B-A380-36E4C55C2C34}" srcOrd="0" destOrd="0" presId="urn:microsoft.com/office/officeart/2018/5/layout/IconCircleLabelList#6"/>
    <dgm:cxn modelId="{01032671-1F19-4DB4-83A1-AE1AB7FD3912}" type="presOf" srcId="{5FEA0B04-E11B-4955-95CC-371B90D80A2F}" destId="{EC5278E3-6655-4FDE-B885-54B64B61B24F}" srcOrd="0" destOrd="0" presId="urn:microsoft.com/office/officeart/2018/5/layout/IconCircleLabelList#6"/>
    <dgm:cxn modelId="{FE9ED97E-2CEA-4FE4-946F-11573067A11D}" type="presOf" srcId="{690A360A-2CC3-431B-A85E-2C97072476C3}" destId="{01E74C83-7098-4E81-A163-EE6B0276483B}" srcOrd="0" destOrd="0" presId="urn:microsoft.com/office/officeart/2018/5/layout/IconCircleLabelList#6"/>
    <dgm:cxn modelId="{382DA691-CCAA-41DB-BD3F-8835B74BB521}" srcId="{D0910835-75D6-4CD7-B310-4F4549D59A19}" destId="{CDCC0C77-B8FC-432B-8303-5E4E94C37C70}" srcOrd="0" destOrd="0" parTransId="{EF846EB3-E6FB-40F4-A740-5DFFE3F3D0F5}" sibTransId="{66CDB87A-99B1-440E-9C91-389476F14D27}"/>
    <dgm:cxn modelId="{9B6982C7-C0C0-4874-8675-C2D418868733}" type="presOf" srcId="{D0910835-75D6-4CD7-B310-4F4549D59A19}" destId="{1BA3215E-E86B-4019-91B7-5FE8C43D637D}" srcOrd="0" destOrd="0" presId="urn:microsoft.com/office/officeart/2018/5/layout/IconCircleLabelList#6"/>
    <dgm:cxn modelId="{BAD1E0DA-5A0E-4AFC-9DF8-B7BF71BDF04F}" srcId="{D0910835-75D6-4CD7-B310-4F4549D59A19}" destId="{B724A6F0-8A81-4EE6-93CE-6B66D051414D}" srcOrd="2" destOrd="0" parTransId="{09488805-753F-43F4-9E13-8DA6259E3610}" sibTransId="{42ECC4CD-A69F-4EEE-BAA3-D7B7E25D308C}"/>
    <dgm:cxn modelId="{EA720DEC-D749-437A-B9E4-216189612605}" srcId="{D0910835-75D6-4CD7-B310-4F4549D59A19}" destId="{690A360A-2CC3-431B-A85E-2C97072476C3}" srcOrd="1" destOrd="0" parTransId="{49359CD1-5938-413F-A152-9B2011432F98}" sibTransId="{E54805D1-B335-47EB-8D31-EEB79BBAA740}"/>
    <dgm:cxn modelId="{EA20F486-425F-4B8E-B50F-46C67F3BCA73}" type="presParOf" srcId="{1BA3215E-E86B-4019-91B7-5FE8C43D637D}" destId="{A6AF8B73-C92B-4404-9C05-53E7FE421481}" srcOrd="0" destOrd="0" presId="urn:microsoft.com/office/officeart/2018/5/layout/IconCircleLabelList#6"/>
    <dgm:cxn modelId="{D244EF61-A61B-4D9E-9224-0559AFD1F396}" type="presParOf" srcId="{A6AF8B73-C92B-4404-9C05-53E7FE421481}" destId="{04A9DB2E-9909-46A9-AD93-21CEC501D305}" srcOrd="0" destOrd="0" presId="urn:microsoft.com/office/officeart/2018/5/layout/IconCircleLabelList#6"/>
    <dgm:cxn modelId="{DE0D1B2D-E962-4FF6-85F2-0A822650B018}" type="presParOf" srcId="{A6AF8B73-C92B-4404-9C05-53E7FE421481}" destId="{E5705168-2A1D-4DE9-A105-C2AAA48C56F0}" srcOrd="1" destOrd="0" presId="urn:microsoft.com/office/officeart/2018/5/layout/IconCircleLabelList#6"/>
    <dgm:cxn modelId="{62141699-3009-4D8B-90FE-77A75091D5F5}" type="presParOf" srcId="{A6AF8B73-C92B-4404-9C05-53E7FE421481}" destId="{56151C7C-68FB-4ACA-8E5E-83A1A6D8D980}" srcOrd="2" destOrd="0" presId="urn:microsoft.com/office/officeart/2018/5/layout/IconCircleLabelList#6"/>
    <dgm:cxn modelId="{E4ED38B3-D5A6-4708-9522-CF8CAE026D59}" type="presParOf" srcId="{A6AF8B73-C92B-4404-9C05-53E7FE421481}" destId="{7CE9D4A7-3904-4B19-9F51-992B5AF930D3}" srcOrd="3" destOrd="0" presId="urn:microsoft.com/office/officeart/2018/5/layout/IconCircleLabelList#6"/>
    <dgm:cxn modelId="{95DC09D1-75AE-4756-8C3D-193EF897996A}" type="presParOf" srcId="{1BA3215E-E86B-4019-91B7-5FE8C43D637D}" destId="{F306EEA7-E364-4952-B57F-1504C0D37D70}" srcOrd="1" destOrd="0" presId="urn:microsoft.com/office/officeart/2018/5/layout/IconCircleLabelList#6"/>
    <dgm:cxn modelId="{324C263C-CD3D-4A9A-A7EA-0477DA923237}" type="presParOf" srcId="{1BA3215E-E86B-4019-91B7-5FE8C43D637D}" destId="{EA07AF4D-B79F-405E-B0D6-E1E288653414}" srcOrd="2" destOrd="0" presId="urn:microsoft.com/office/officeart/2018/5/layout/IconCircleLabelList#6"/>
    <dgm:cxn modelId="{9FF36E60-70B1-47BC-85C0-CA67C96EF1C8}" type="presParOf" srcId="{EA07AF4D-B79F-405E-B0D6-E1E288653414}" destId="{736B9190-3FFD-45F1-A41B-437B1162870E}" srcOrd="0" destOrd="0" presId="urn:microsoft.com/office/officeart/2018/5/layout/IconCircleLabelList#6"/>
    <dgm:cxn modelId="{15BB60A7-400F-4EEE-A69F-038182881696}" type="presParOf" srcId="{EA07AF4D-B79F-405E-B0D6-E1E288653414}" destId="{0D56E4C5-0E5A-48A1-BE7E-F3B442F302E9}" srcOrd="1" destOrd="0" presId="urn:microsoft.com/office/officeart/2018/5/layout/IconCircleLabelList#6"/>
    <dgm:cxn modelId="{5BFB4DDF-D607-4192-B47B-94C9B59527BA}" type="presParOf" srcId="{EA07AF4D-B79F-405E-B0D6-E1E288653414}" destId="{5D35BD6E-DF19-47AE-A530-DEFA284CDAA2}" srcOrd="2" destOrd="0" presId="urn:microsoft.com/office/officeart/2018/5/layout/IconCircleLabelList#6"/>
    <dgm:cxn modelId="{0E8807CA-4320-4EC7-A46C-4F79061131DB}" type="presParOf" srcId="{EA07AF4D-B79F-405E-B0D6-E1E288653414}" destId="{01E74C83-7098-4E81-A163-EE6B0276483B}" srcOrd="3" destOrd="0" presId="urn:microsoft.com/office/officeart/2018/5/layout/IconCircleLabelList#6"/>
    <dgm:cxn modelId="{74EB417C-67E4-4891-9565-15A2261CD196}" type="presParOf" srcId="{1BA3215E-E86B-4019-91B7-5FE8C43D637D}" destId="{0F3E9E90-F089-41AE-9E82-14276D3F4139}" srcOrd="3" destOrd="0" presId="urn:microsoft.com/office/officeart/2018/5/layout/IconCircleLabelList#6"/>
    <dgm:cxn modelId="{23E5DF2A-58F3-4F76-8292-A59C3D573132}" type="presParOf" srcId="{1BA3215E-E86B-4019-91B7-5FE8C43D637D}" destId="{1A75A9E1-FA84-46FB-9B07-72D689F9F68B}" srcOrd="4" destOrd="0" presId="urn:microsoft.com/office/officeart/2018/5/layout/IconCircleLabelList#6"/>
    <dgm:cxn modelId="{DFBADE75-CA0C-4F86-93AF-2C9AB1952F96}" type="presParOf" srcId="{1A75A9E1-FA84-46FB-9B07-72D689F9F68B}" destId="{5CCCB3ED-3E53-4007-82BF-E7A0B0D027BB}" srcOrd="0" destOrd="0" presId="urn:microsoft.com/office/officeart/2018/5/layout/IconCircleLabelList#6"/>
    <dgm:cxn modelId="{6F3B75FA-9BD6-4E64-898B-29EC9520AA2B}" type="presParOf" srcId="{1A75A9E1-FA84-46FB-9B07-72D689F9F68B}" destId="{F0FAE219-482F-4023-974A-D86B7EF4B842}" srcOrd="1" destOrd="0" presId="urn:microsoft.com/office/officeart/2018/5/layout/IconCircleLabelList#6"/>
    <dgm:cxn modelId="{4D19157D-8104-4C3C-AF99-97D66E755885}" type="presParOf" srcId="{1A75A9E1-FA84-46FB-9B07-72D689F9F68B}" destId="{1F3D6506-3DEB-4DBE-89D5-9166F10EBEEF}" srcOrd="2" destOrd="0" presId="urn:microsoft.com/office/officeart/2018/5/layout/IconCircleLabelList#6"/>
    <dgm:cxn modelId="{897BE1AA-E735-4EC5-A03D-0F3CBAFAD5B4}" type="presParOf" srcId="{1A75A9E1-FA84-46FB-9B07-72D689F9F68B}" destId="{75520139-CD14-445B-A380-36E4C55C2C34}" srcOrd="3" destOrd="0" presId="urn:microsoft.com/office/officeart/2018/5/layout/IconCircleLabelList#6"/>
    <dgm:cxn modelId="{DAC4C2BE-C44B-44A6-888C-96F9F5DCE102}" type="presParOf" srcId="{1BA3215E-E86B-4019-91B7-5FE8C43D637D}" destId="{B48B5D15-A873-45B7-9B3B-B0E890E2C920}" srcOrd="5" destOrd="0" presId="urn:microsoft.com/office/officeart/2018/5/layout/IconCircleLabelList#6"/>
    <dgm:cxn modelId="{277D3F38-5CDC-4FD8-A703-AE3A4B2F1144}" type="presParOf" srcId="{1BA3215E-E86B-4019-91B7-5FE8C43D637D}" destId="{D513961E-E76D-4B2D-B842-3239849B1758}" srcOrd="6" destOrd="0" presId="urn:microsoft.com/office/officeart/2018/5/layout/IconCircleLabelList#6"/>
    <dgm:cxn modelId="{2050336D-DEE9-4ACA-8C05-7D5F9DCB256E}" type="presParOf" srcId="{D513961E-E76D-4B2D-B842-3239849B1758}" destId="{07AB5FF8-744C-4333-B1A6-E3651DDF108D}" srcOrd="0" destOrd="0" presId="urn:microsoft.com/office/officeart/2018/5/layout/IconCircleLabelList#6"/>
    <dgm:cxn modelId="{86FF15D5-8647-46AA-BB3A-B6B544F176D7}" type="presParOf" srcId="{D513961E-E76D-4B2D-B842-3239849B1758}" destId="{EB3FE4DA-728A-49BC-A398-8D21A90EB86E}" srcOrd="1" destOrd="0" presId="urn:microsoft.com/office/officeart/2018/5/layout/IconCircleLabelList#6"/>
    <dgm:cxn modelId="{931047CF-0F2C-4302-8AC9-0666DF94EA8D}" type="presParOf" srcId="{D513961E-E76D-4B2D-B842-3239849B1758}" destId="{A9B90428-70F2-4DAE-A571-0B4F10BE06F4}" srcOrd="2" destOrd="0" presId="urn:microsoft.com/office/officeart/2018/5/layout/IconCircleLabelList#6"/>
    <dgm:cxn modelId="{93FCFC59-DC37-493D-80CB-3216A3BDCD6A}" type="presParOf" srcId="{D513961E-E76D-4B2D-B842-3239849B1758}" destId="{5B574598-405C-4C71-8021-70EE1F1ECDF5}" srcOrd="3" destOrd="0" presId="urn:microsoft.com/office/officeart/2018/5/layout/IconCircleLabelList#6"/>
    <dgm:cxn modelId="{F238E7E2-0229-4D27-A850-3D602024A2B4}" type="presParOf" srcId="{1BA3215E-E86B-4019-91B7-5FE8C43D637D}" destId="{C6B62116-E947-4230-96F0-E7BE765D60A8}" srcOrd="7" destOrd="0" presId="urn:microsoft.com/office/officeart/2018/5/layout/IconCircleLabelList#6"/>
    <dgm:cxn modelId="{B7059AEA-C32B-442D-8AF4-6A82B05A7BB9}" type="presParOf" srcId="{1BA3215E-E86B-4019-91B7-5FE8C43D637D}" destId="{85D8258D-7945-4071-9ED9-E88FF4BCF114}" srcOrd="8" destOrd="0" presId="urn:microsoft.com/office/officeart/2018/5/layout/IconCircleLabelList#6"/>
    <dgm:cxn modelId="{59815E73-90FB-488E-927B-81FA5BECEDD9}" type="presParOf" srcId="{85D8258D-7945-4071-9ED9-E88FF4BCF114}" destId="{BD3B224D-B5AD-4D8D-A580-41379ACA51B2}" srcOrd="0" destOrd="0" presId="urn:microsoft.com/office/officeart/2018/5/layout/IconCircleLabelList#6"/>
    <dgm:cxn modelId="{C018EC5E-FA0B-4896-837B-57846E8A6895}" type="presParOf" srcId="{85D8258D-7945-4071-9ED9-E88FF4BCF114}" destId="{1CF9BBF1-9ABE-45B6-B0E7-270C2B751120}" srcOrd="1" destOrd="0" presId="urn:microsoft.com/office/officeart/2018/5/layout/IconCircleLabelList#6"/>
    <dgm:cxn modelId="{B4283574-9DFA-423F-B246-2F3D0578EC1A}" type="presParOf" srcId="{85D8258D-7945-4071-9ED9-E88FF4BCF114}" destId="{A3DE8469-5777-47FE-B8D0-68C228215DB6}" srcOrd="2" destOrd="0" presId="urn:microsoft.com/office/officeart/2018/5/layout/IconCircleLabelList#6"/>
    <dgm:cxn modelId="{86428EE9-D2CC-4F9D-AEE0-92A0674EC976}" type="presParOf" srcId="{85D8258D-7945-4071-9ED9-E88FF4BCF114}" destId="{EC5278E3-6655-4FDE-B885-54B64B61B24F}" srcOrd="3" destOrd="0" presId="urn:microsoft.com/office/officeart/2018/5/layout/IconCircleLabelList#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8DDD0A-BFC4-4A3D-841D-371B003FFCC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B95D422-B684-4172-999E-88469AD6478F}">
      <dgm:prSet/>
      <dgm:spPr/>
      <dgm:t>
        <a:bodyPr/>
        <a:lstStyle/>
        <a:p>
          <a:r>
            <a:rPr lang="en-US"/>
            <a:t>MAINTAINING REGULAR TOUCH POINTS</a:t>
          </a:r>
        </a:p>
      </dgm:t>
    </dgm:pt>
    <dgm:pt modelId="{6FAE5F4F-D105-444C-8A56-AB39BCA1F2DD}" type="parTrans" cxnId="{5CFCB981-33B8-47E5-BF59-485F9BD317A1}">
      <dgm:prSet/>
      <dgm:spPr/>
      <dgm:t>
        <a:bodyPr/>
        <a:lstStyle/>
        <a:p>
          <a:endParaRPr lang="en-US"/>
        </a:p>
      </dgm:t>
    </dgm:pt>
    <dgm:pt modelId="{5ED00D91-AFE3-4673-B1F9-78A529FA6D7C}" type="sibTrans" cxnId="{5CFCB981-33B8-47E5-BF59-485F9BD317A1}">
      <dgm:prSet/>
      <dgm:spPr/>
      <dgm:t>
        <a:bodyPr/>
        <a:lstStyle/>
        <a:p>
          <a:endParaRPr lang="en-US"/>
        </a:p>
      </dgm:t>
    </dgm:pt>
    <dgm:pt modelId="{A3A5388D-C6CE-4E81-9566-898475E57463}">
      <dgm:prSet/>
      <dgm:spPr/>
      <dgm:t>
        <a:bodyPr/>
        <a:lstStyle/>
        <a:p>
          <a:r>
            <a:rPr lang="en-US"/>
            <a:t>FEEDBACK AND STATUS REPORTS</a:t>
          </a:r>
        </a:p>
      </dgm:t>
    </dgm:pt>
    <dgm:pt modelId="{AABD7439-9885-4586-AA75-B41EBEBA2B6C}" type="parTrans" cxnId="{849B1F0D-47B1-415A-AB0A-7CE5B6831B5A}">
      <dgm:prSet/>
      <dgm:spPr/>
      <dgm:t>
        <a:bodyPr/>
        <a:lstStyle/>
        <a:p>
          <a:endParaRPr lang="en-US"/>
        </a:p>
      </dgm:t>
    </dgm:pt>
    <dgm:pt modelId="{56F8AEB4-4ED0-44ED-96D1-2BF0298DC063}" type="sibTrans" cxnId="{849B1F0D-47B1-415A-AB0A-7CE5B6831B5A}">
      <dgm:prSet/>
      <dgm:spPr/>
      <dgm:t>
        <a:bodyPr/>
        <a:lstStyle/>
        <a:p>
          <a:endParaRPr lang="en-US"/>
        </a:p>
      </dgm:t>
    </dgm:pt>
    <dgm:pt modelId="{CD205280-4D71-4574-94F3-206AF9EE2DC2}">
      <dgm:prSet/>
      <dgm:spPr/>
      <dgm:t>
        <a:bodyPr/>
        <a:lstStyle/>
        <a:p>
          <a:r>
            <a:rPr lang="en-US"/>
            <a:t>VIDEO LESSONS supported learning</a:t>
          </a:r>
        </a:p>
      </dgm:t>
    </dgm:pt>
    <dgm:pt modelId="{0AA12E90-252B-4EB4-9A8A-F07CC52AC4FA}" type="parTrans" cxnId="{AC255018-67A3-49B8-AD15-1CECFE38175D}">
      <dgm:prSet/>
      <dgm:spPr/>
      <dgm:t>
        <a:bodyPr/>
        <a:lstStyle/>
        <a:p>
          <a:endParaRPr lang="en-US"/>
        </a:p>
      </dgm:t>
    </dgm:pt>
    <dgm:pt modelId="{1D7A5C7B-A9DF-45A1-BFE6-ED498B983C5F}" type="sibTrans" cxnId="{AC255018-67A3-49B8-AD15-1CECFE38175D}">
      <dgm:prSet/>
      <dgm:spPr/>
      <dgm:t>
        <a:bodyPr/>
        <a:lstStyle/>
        <a:p>
          <a:endParaRPr lang="en-US"/>
        </a:p>
      </dgm:t>
    </dgm:pt>
    <dgm:pt modelId="{7EC2F010-E89F-4D7A-8E5D-C9648212FEC9}">
      <dgm:prSet/>
      <dgm:spPr/>
      <dgm:t>
        <a:bodyPr/>
        <a:lstStyle/>
        <a:p>
          <a:r>
            <a:rPr lang="en-US"/>
            <a:t>REAL-WORLD SCENARIOS caused focus</a:t>
          </a:r>
        </a:p>
      </dgm:t>
    </dgm:pt>
    <dgm:pt modelId="{F9E2CCFA-1BDD-4224-B0A7-E760B8A60675}" type="parTrans" cxnId="{B5AE98F1-D9E4-4842-9E90-8A31FE5D3D8F}">
      <dgm:prSet/>
      <dgm:spPr/>
      <dgm:t>
        <a:bodyPr/>
        <a:lstStyle/>
        <a:p>
          <a:endParaRPr lang="en-US"/>
        </a:p>
      </dgm:t>
    </dgm:pt>
    <dgm:pt modelId="{2E454380-3323-4CB2-879E-720BED6B0E3A}" type="sibTrans" cxnId="{B5AE98F1-D9E4-4842-9E90-8A31FE5D3D8F}">
      <dgm:prSet/>
      <dgm:spPr/>
      <dgm:t>
        <a:bodyPr/>
        <a:lstStyle/>
        <a:p>
          <a:endParaRPr lang="en-US"/>
        </a:p>
      </dgm:t>
    </dgm:pt>
    <dgm:pt modelId="{CF4037C4-F2B4-4ADC-BB09-64F8BDE947D0}">
      <dgm:prSet/>
      <dgm:spPr/>
      <dgm:t>
        <a:bodyPr/>
        <a:lstStyle/>
        <a:p>
          <a:r>
            <a:rPr lang="en-US"/>
            <a:t>TEAM DEVELOPMENT using reflective practices</a:t>
          </a:r>
        </a:p>
      </dgm:t>
    </dgm:pt>
    <dgm:pt modelId="{DB9FEA0D-F8A9-4414-9EF9-4905CEF4743E}" type="parTrans" cxnId="{E1CAC62E-B377-4EDD-9C54-31E328ECFD2B}">
      <dgm:prSet/>
      <dgm:spPr/>
      <dgm:t>
        <a:bodyPr/>
        <a:lstStyle/>
        <a:p>
          <a:endParaRPr lang="en-US"/>
        </a:p>
      </dgm:t>
    </dgm:pt>
    <dgm:pt modelId="{81AB4DF1-FBA4-44F1-98C3-0D10FB1539CA}" type="sibTrans" cxnId="{E1CAC62E-B377-4EDD-9C54-31E328ECFD2B}">
      <dgm:prSet/>
      <dgm:spPr/>
      <dgm:t>
        <a:bodyPr/>
        <a:lstStyle/>
        <a:p>
          <a:endParaRPr lang="en-US"/>
        </a:p>
      </dgm:t>
    </dgm:pt>
    <dgm:pt modelId="{5C4BFE21-BA20-44C6-B8D4-F088AA7F2667}">
      <dgm:prSet/>
      <dgm:spPr/>
      <dgm:t>
        <a:bodyPr/>
        <a:lstStyle/>
        <a:p>
          <a:r>
            <a:rPr lang="en-US"/>
            <a:t>DEVELOPMENT OF INDIVIDUAL CONFIDENCE</a:t>
          </a:r>
        </a:p>
      </dgm:t>
    </dgm:pt>
    <dgm:pt modelId="{696EB4AA-CF8B-4FFC-A13A-823FFA173402}" type="parTrans" cxnId="{5387F489-B507-44CE-91A9-0F667535B26C}">
      <dgm:prSet/>
      <dgm:spPr/>
      <dgm:t>
        <a:bodyPr/>
        <a:lstStyle/>
        <a:p>
          <a:endParaRPr lang="en-US"/>
        </a:p>
      </dgm:t>
    </dgm:pt>
    <dgm:pt modelId="{359F4F05-56FE-42B9-B972-15B323080686}" type="sibTrans" cxnId="{5387F489-B507-44CE-91A9-0F667535B26C}">
      <dgm:prSet/>
      <dgm:spPr/>
      <dgm:t>
        <a:bodyPr/>
        <a:lstStyle/>
        <a:p>
          <a:endParaRPr lang="en-US"/>
        </a:p>
      </dgm:t>
    </dgm:pt>
    <dgm:pt modelId="{35C86C8C-F91F-6347-BF4F-E7819F38F06E}" type="pres">
      <dgm:prSet presAssocID="{898DDD0A-BFC4-4A3D-841D-371B003FFCC6}" presName="diagram" presStyleCnt="0">
        <dgm:presLayoutVars>
          <dgm:dir/>
          <dgm:resizeHandles val="exact"/>
        </dgm:presLayoutVars>
      </dgm:prSet>
      <dgm:spPr/>
    </dgm:pt>
    <dgm:pt modelId="{D8EB4D37-63C0-F846-B261-7FE82BC8CEB0}" type="pres">
      <dgm:prSet presAssocID="{2B95D422-B684-4172-999E-88469AD6478F}" presName="node" presStyleLbl="node1" presStyleIdx="0" presStyleCnt="6">
        <dgm:presLayoutVars>
          <dgm:bulletEnabled val="1"/>
        </dgm:presLayoutVars>
      </dgm:prSet>
      <dgm:spPr/>
    </dgm:pt>
    <dgm:pt modelId="{82478F32-8E69-E742-ABB6-EFEDF179C523}" type="pres">
      <dgm:prSet presAssocID="{5ED00D91-AFE3-4673-B1F9-78A529FA6D7C}" presName="sibTrans" presStyleCnt="0"/>
      <dgm:spPr/>
    </dgm:pt>
    <dgm:pt modelId="{49AC876D-52D8-E046-89C3-CDD1D82B315B}" type="pres">
      <dgm:prSet presAssocID="{A3A5388D-C6CE-4E81-9566-898475E57463}" presName="node" presStyleLbl="node1" presStyleIdx="1" presStyleCnt="6">
        <dgm:presLayoutVars>
          <dgm:bulletEnabled val="1"/>
        </dgm:presLayoutVars>
      </dgm:prSet>
      <dgm:spPr/>
    </dgm:pt>
    <dgm:pt modelId="{FF54785E-FE30-FB4E-B9D3-5BDFCAC4E9B7}" type="pres">
      <dgm:prSet presAssocID="{56F8AEB4-4ED0-44ED-96D1-2BF0298DC063}" presName="sibTrans" presStyleCnt="0"/>
      <dgm:spPr/>
    </dgm:pt>
    <dgm:pt modelId="{284015B4-D927-1442-927E-58253AD8025B}" type="pres">
      <dgm:prSet presAssocID="{CD205280-4D71-4574-94F3-206AF9EE2DC2}" presName="node" presStyleLbl="node1" presStyleIdx="2" presStyleCnt="6">
        <dgm:presLayoutVars>
          <dgm:bulletEnabled val="1"/>
        </dgm:presLayoutVars>
      </dgm:prSet>
      <dgm:spPr/>
    </dgm:pt>
    <dgm:pt modelId="{36CFA17D-90A2-0840-B54B-1AAACE73B39E}" type="pres">
      <dgm:prSet presAssocID="{1D7A5C7B-A9DF-45A1-BFE6-ED498B983C5F}" presName="sibTrans" presStyleCnt="0"/>
      <dgm:spPr/>
    </dgm:pt>
    <dgm:pt modelId="{D2C47C84-1385-B64D-B5DF-FD50FF6CE295}" type="pres">
      <dgm:prSet presAssocID="{7EC2F010-E89F-4D7A-8E5D-C9648212FEC9}" presName="node" presStyleLbl="node1" presStyleIdx="3" presStyleCnt="6">
        <dgm:presLayoutVars>
          <dgm:bulletEnabled val="1"/>
        </dgm:presLayoutVars>
      </dgm:prSet>
      <dgm:spPr/>
    </dgm:pt>
    <dgm:pt modelId="{C3039985-C34D-5349-886B-BA78D8130376}" type="pres">
      <dgm:prSet presAssocID="{2E454380-3323-4CB2-879E-720BED6B0E3A}" presName="sibTrans" presStyleCnt="0"/>
      <dgm:spPr/>
    </dgm:pt>
    <dgm:pt modelId="{B833273D-1E69-C946-93D0-5E5D440248B1}" type="pres">
      <dgm:prSet presAssocID="{CF4037C4-F2B4-4ADC-BB09-64F8BDE947D0}" presName="node" presStyleLbl="node1" presStyleIdx="4" presStyleCnt="6">
        <dgm:presLayoutVars>
          <dgm:bulletEnabled val="1"/>
        </dgm:presLayoutVars>
      </dgm:prSet>
      <dgm:spPr/>
    </dgm:pt>
    <dgm:pt modelId="{1DA000F1-937D-9D40-8788-39B0877ECB88}" type="pres">
      <dgm:prSet presAssocID="{81AB4DF1-FBA4-44F1-98C3-0D10FB1539CA}" presName="sibTrans" presStyleCnt="0"/>
      <dgm:spPr/>
    </dgm:pt>
    <dgm:pt modelId="{5576B3AF-6487-5E45-A9CC-7285D29B2AC2}" type="pres">
      <dgm:prSet presAssocID="{5C4BFE21-BA20-44C6-B8D4-F088AA7F2667}" presName="node" presStyleLbl="node1" presStyleIdx="5" presStyleCnt="6">
        <dgm:presLayoutVars>
          <dgm:bulletEnabled val="1"/>
        </dgm:presLayoutVars>
      </dgm:prSet>
      <dgm:spPr/>
    </dgm:pt>
  </dgm:ptLst>
  <dgm:cxnLst>
    <dgm:cxn modelId="{849B1F0D-47B1-415A-AB0A-7CE5B6831B5A}" srcId="{898DDD0A-BFC4-4A3D-841D-371B003FFCC6}" destId="{A3A5388D-C6CE-4E81-9566-898475E57463}" srcOrd="1" destOrd="0" parTransId="{AABD7439-9885-4586-AA75-B41EBEBA2B6C}" sibTransId="{56F8AEB4-4ED0-44ED-96D1-2BF0298DC063}"/>
    <dgm:cxn modelId="{AC255018-67A3-49B8-AD15-1CECFE38175D}" srcId="{898DDD0A-BFC4-4A3D-841D-371B003FFCC6}" destId="{CD205280-4D71-4574-94F3-206AF9EE2DC2}" srcOrd="2" destOrd="0" parTransId="{0AA12E90-252B-4EB4-9A8A-F07CC52AC4FA}" sibTransId="{1D7A5C7B-A9DF-45A1-BFE6-ED498B983C5F}"/>
    <dgm:cxn modelId="{E1CAC62E-B377-4EDD-9C54-31E328ECFD2B}" srcId="{898DDD0A-BFC4-4A3D-841D-371B003FFCC6}" destId="{CF4037C4-F2B4-4ADC-BB09-64F8BDE947D0}" srcOrd="4" destOrd="0" parTransId="{DB9FEA0D-F8A9-4414-9EF9-4905CEF4743E}" sibTransId="{81AB4DF1-FBA4-44F1-98C3-0D10FB1539CA}"/>
    <dgm:cxn modelId="{9772332F-E305-744D-9744-E271D7241105}" type="presOf" srcId="{898DDD0A-BFC4-4A3D-841D-371B003FFCC6}" destId="{35C86C8C-F91F-6347-BF4F-E7819F38F06E}" srcOrd="0" destOrd="0" presId="urn:microsoft.com/office/officeart/2005/8/layout/default"/>
    <dgm:cxn modelId="{F236A733-880E-D249-90EC-EFEA8742D7C5}" type="presOf" srcId="{CD205280-4D71-4574-94F3-206AF9EE2DC2}" destId="{284015B4-D927-1442-927E-58253AD8025B}" srcOrd="0" destOrd="0" presId="urn:microsoft.com/office/officeart/2005/8/layout/default"/>
    <dgm:cxn modelId="{B1A7AB6A-213C-6241-9164-8D84F8A2B05E}" type="presOf" srcId="{A3A5388D-C6CE-4E81-9566-898475E57463}" destId="{49AC876D-52D8-E046-89C3-CDD1D82B315B}" srcOrd="0" destOrd="0" presId="urn:microsoft.com/office/officeart/2005/8/layout/default"/>
    <dgm:cxn modelId="{E912D96A-5899-5347-9315-DF7B539452DD}" type="presOf" srcId="{7EC2F010-E89F-4D7A-8E5D-C9648212FEC9}" destId="{D2C47C84-1385-B64D-B5DF-FD50FF6CE295}" srcOrd="0" destOrd="0" presId="urn:microsoft.com/office/officeart/2005/8/layout/default"/>
    <dgm:cxn modelId="{5CFCB981-33B8-47E5-BF59-485F9BD317A1}" srcId="{898DDD0A-BFC4-4A3D-841D-371B003FFCC6}" destId="{2B95D422-B684-4172-999E-88469AD6478F}" srcOrd="0" destOrd="0" parTransId="{6FAE5F4F-D105-444C-8A56-AB39BCA1F2DD}" sibTransId="{5ED00D91-AFE3-4673-B1F9-78A529FA6D7C}"/>
    <dgm:cxn modelId="{5387F489-B507-44CE-91A9-0F667535B26C}" srcId="{898DDD0A-BFC4-4A3D-841D-371B003FFCC6}" destId="{5C4BFE21-BA20-44C6-B8D4-F088AA7F2667}" srcOrd="5" destOrd="0" parTransId="{696EB4AA-CF8B-4FFC-A13A-823FFA173402}" sibTransId="{359F4F05-56FE-42B9-B972-15B323080686}"/>
    <dgm:cxn modelId="{EE99A0AA-15CA-B24A-845F-A41420CF1254}" type="presOf" srcId="{CF4037C4-F2B4-4ADC-BB09-64F8BDE947D0}" destId="{B833273D-1E69-C946-93D0-5E5D440248B1}" srcOrd="0" destOrd="0" presId="urn:microsoft.com/office/officeart/2005/8/layout/default"/>
    <dgm:cxn modelId="{EB9662C9-1D11-2F46-8D38-9822BE87615D}" type="presOf" srcId="{2B95D422-B684-4172-999E-88469AD6478F}" destId="{D8EB4D37-63C0-F846-B261-7FE82BC8CEB0}" srcOrd="0" destOrd="0" presId="urn:microsoft.com/office/officeart/2005/8/layout/default"/>
    <dgm:cxn modelId="{B5AE98F1-D9E4-4842-9E90-8A31FE5D3D8F}" srcId="{898DDD0A-BFC4-4A3D-841D-371B003FFCC6}" destId="{7EC2F010-E89F-4D7A-8E5D-C9648212FEC9}" srcOrd="3" destOrd="0" parTransId="{F9E2CCFA-1BDD-4224-B0A7-E760B8A60675}" sibTransId="{2E454380-3323-4CB2-879E-720BED6B0E3A}"/>
    <dgm:cxn modelId="{663E16F3-ABE5-9346-A3ED-17508E10261B}" type="presOf" srcId="{5C4BFE21-BA20-44C6-B8D4-F088AA7F2667}" destId="{5576B3AF-6487-5E45-A9CC-7285D29B2AC2}" srcOrd="0" destOrd="0" presId="urn:microsoft.com/office/officeart/2005/8/layout/default"/>
    <dgm:cxn modelId="{0C213399-45A9-F94D-B163-D12597276C24}" type="presParOf" srcId="{35C86C8C-F91F-6347-BF4F-E7819F38F06E}" destId="{D8EB4D37-63C0-F846-B261-7FE82BC8CEB0}" srcOrd="0" destOrd="0" presId="urn:microsoft.com/office/officeart/2005/8/layout/default"/>
    <dgm:cxn modelId="{CBCF7EAF-3648-E14C-B02D-32726FAA4BFA}" type="presParOf" srcId="{35C86C8C-F91F-6347-BF4F-E7819F38F06E}" destId="{82478F32-8E69-E742-ABB6-EFEDF179C523}" srcOrd="1" destOrd="0" presId="urn:microsoft.com/office/officeart/2005/8/layout/default"/>
    <dgm:cxn modelId="{9E3B76BD-0EAB-7945-B7EB-B0662B40E01E}" type="presParOf" srcId="{35C86C8C-F91F-6347-BF4F-E7819F38F06E}" destId="{49AC876D-52D8-E046-89C3-CDD1D82B315B}" srcOrd="2" destOrd="0" presId="urn:microsoft.com/office/officeart/2005/8/layout/default"/>
    <dgm:cxn modelId="{BE35526C-E217-DC47-AD8F-D28D2A18709C}" type="presParOf" srcId="{35C86C8C-F91F-6347-BF4F-E7819F38F06E}" destId="{FF54785E-FE30-FB4E-B9D3-5BDFCAC4E9B7}" srcOrd="3" destOrd="0" presId="urn:microsoft.com/office/officeart/2005/8/layout/default"/>
    <dgm:cxn modelId="{F38386FC-3AAC-A447-80E3-FA82E424EEC1}" type="presParOf" srcId="{35C86C8C-F91F-6347-BF4F-E7819F38F06E}" destId="{284015B4-D927-1442-927E-58253AD8025B}" srcOrd="4" destOrd="0" presId="urn:microsoft.com/office/officeart/2005/8/layout/default"/>
    <dgm:cxn modelId="{A7E09F6C-5FDF-3445-B57C-8D2E3AA40F9F}" type="presParOf" srcId="{35C86C8C-F91F-6347-BF4F-E7819F38F06E}" destId="{36CFA17D-90A2-0840-B54B-1AAACE73B39E}" srcOrd="5" destOrd="0" presId="urn:microsoft.com/office/officeart/2005/8/layout/default"/>
    <dgm:cxn modelId="{DC1DA321-80AF-DA4A-859C-7EB5BBBC3409}" type="presParOf" srcId="{35C86C8C-F91F-6347-BF4F-E7819F38F06E}" destId="{D2C47C84-1385-B64D-B5DF-FD50FF6CE295}" srcOrd="6" destOrd="0" presId="urn:microsoft.com/office/officeart/2005/8/layout/default"/>
    <dgm:cxn modelId="{1E1FF5FB-0117-E545-BFFE-4A6FCD963979}" type="presParOf" srcId="{35C86C8C-F91F-6347-BF4F-E7819F38F06E}" destId="{C3039985-C34D-5349-886B-BA78D8130376}" srcOrd="7" destOrd="0" presId="urn:microsoft.com/office/officeart/2005/8/layout/default"/>
    <dgm:cxn modelId="{07A11D08-BB40-3745-ABF4-AA99A72AD8FB}" type="presParOf" srcId="{35C86C8C-F91F-6347-BF4F-E7819F38F06E}" destId="{B833273D-1E69-C946-93D0-5E5D440248B1}" srcOrd="8" destOrd="0" presId="urn:microsoft.com/office/officeart/2005/8/layout/default"/>
    <dgm:cxn modelId="{BF85445B-D106-5C4B-BDCB-5FE1123411F3}" type="presParOf" srcId="{35C86C8C-F91F-6347-BF4F-E7819F38F06E}" destId="{1DA000F1-937D-9D40-8788-39B0877ECB88}" srcOrd="9" destOrd="0" presId="urn:microsoft.com/office/officeart/2005/8/layout/default"/>
    <dgm:cxn modelId="{11F054C2-79C6-CA4C-84F6-7C9F432EB294}" type="presParOf" srcId="{35C86C8C-F91F-6347-BF4F-E7819F38F06E}" destId="{5576B3AF-6487-5E45-A9CC-7285D29B2AC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E3D19E5-3568-4A06-845D-5EE6F14E69A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B11206E-E093-48A9-84DC-851935B77D8B}">
      <dgm:prSet/>
      <dgm:spPr/>
      <dgm:t>
        <a:bodyPr/>
        <a:lstStyle/>
        <a:p>
          <a:r>
            <a:rPr lang="en-US"/>
            <a:t>Existing university Partnerships</a:t>
          </a:r>
        </a:p>
      </dgm:t>
    </dgm:pt>
    <dgm:pt modelId="{6265E330-BB7C-48CE-9E83-1E7E9ACF48BD}" type="parTrans" cxnId="{D6B1C209-762E-4D61-A136-0CE435546E82}">
      <dgm:prSet/>
      <dgm:spPr/>
      <dgm:t>
        <a:bodyPr/>
        <a:lstStyle/>
        <a:p>
          <a:endParaRPr lang="en-US"/>
        </a:p>
      </dgm:t>
    </dgm:pt>
    <dgm:pt modelId="{CD42AB25-A039-464F-9CB6-404C44D7FFDF}" type="sibTrans" cxnId="{D6B1C209-762E-4D61-A136-0CE435546E82}">
      <dgm:prSet/>
      <dgm:spPr/>
      <dgm:t>
        <a:bodyPr/>
        <a:lstStyle/>
        <a:p>
          <a:endParaRPr lang="en-US"/>
        </a:p>
      </dgm:t>
    </dgm:pt>
    <dgm:pt modelId="{C92D425C-13EE-400E-84C1-8A7DE4D1EF97}">
      <dgm:prSet/>
      <dgm:spPr/>
      <dgm:t>
        <a:bodyPr/>
        <a:lstStyle/>
        <a:p>
          <a:r>
            <a:rPr lang="en-US"/>
            <a:t>Students located in Europe / Asia</a:t>
          </a:r>
        </a:p>
      </dgm:t>
    </dgm:pt>
    <dgm:pt modelId="{9A8DB28F-81CD-40CD-A869-23E0156E2B50}" type="parTrans" cxnId="{D6E38E9D-A50A-4ACB-8052-A5A5BBB510BE}">
      <dgm:prSet/>
      <dgm:spPr/>
      <dgm:t>
        <a:bodyPr/>
        <a:lstStyle/>
        <a:p>
          <a:endParaRPr lang="en-US"/>
        </a:p>
      </dgm:t>
    </dgm:pt>
    <dgm:pt modelId="{4604DDDF-6E6E-437F-87E9-B2A579ED5131}" type="sibTrans" cxnId="{D6E38E9D-A50A-4ACB-8052-A5A5BBB510BE}">
      <dgm:prSet/>
      <dgm:spPr/>
      <dgm:t>
        <a:bodyPr/>
        <a:lstStyle/>
        <a:p>
          <a:endParaRPr lang="en-US"/>
        </a:p>
      </dgm:t>
    </dgm:pt>
    <dgm:pt modelId="{06F1D527-2E7E-4AB9-8F0B-F8E6FEC5E083}">
      <dgm:prSet/>
      <dgm:spPr/>
      <dgm:t>
        <a:bodyPr/>
        <a:lstStyle/>
        <a:p>
          <a:r>
            <a:rPr lang="en-US"/>
            <a:t>courses design in TU DUBLIN</a:t>
          </a:r>
        </a:p>
      </dgm:t>
    </dgm:pt>
    <dgm:pt modelId="{7F1156A0-7722-4074-A3AB-E091FA49C259}" type="parTrans" cxnId="{5BC05D7D-3002-48A7-9542-AA79C82687F6}">
      <dgm:prSet/>
      <dgm:spPr/>
      <dgm:t>
        <a:bodyPr/>
        <a:lstStyle/>
        <a:p>
          <a:endParaRPr lang="en-US"/>
        </a:p>
      </dgm:t>
    </dgm:pt>
    <dgm:pt modelId="{02F9B453-76A7-4EEB-8D2F-34806F12E2C0}" type="sibTrans" cxnId="{5BC05D7D-3002-48A7-9542-AA79C82687F6}">
      <dgm:prSet/>
      <dgm:spPr/>
      <dgm:t>
        <a:bodyPr/>
        <a:lstStyle/>
        <a:p>
          <a:endParaRPr lang="en-US"/>
        </a:p>
      </dgm:t>
    </dgm:pt>
    <dgm:pt modelId="{E1263CA0-BF27-41DC-BE62-149D9F115C80}">
      <dgm:prSet/>
      <dgm:spPr/>
      <dgm:t>
        <a:bodyPr/>
        <a:lstStyle/>
        <a:p>
          <a:r>
            <a:rPr lang="en-US"/>
            <a:t>Computer science theory and practice</a:t>
          </a:r>
        </a:p>
      </dgm:t>
    </dgm:pt>
    <dgm:pt modelId="{D7390C7E-0274-4AD9-8159-DBE4CC065CD3}" type="parTrans" cxnId="{0E45E852-A324-42AD-B308-47E05BA5BADD}">
      <dgm:prSet/>
      <dgm:spPr/>
      <dgm:t>
        <a:bodyPr/>
        <a:lstStyle/>
        <a:p>
          <a:endParaRPr lang="en-US"/>
        </a:p>
      </dgm:t>
    </dgm:pt>
    <dgm:pt modelId="{5E7FC3B4-492C-4E21-B867-C69FB357CAD8}" type="sibTrans" cxnId="{0E45E852-A324-42AD-B308-47E05BA5BADD}">
      <dgm:prSet/>
      <dgm:spPr/>
      <dgm:t>
        <a:bodyPr/>
        <a:lstStyle/>
        <a:p>
          <a:endParaRPr lang="en-US"/>
        </a:p>
      </dgm:t>
    </dgm:pt>
    <dgm:pt modelId="{FF38486D-9E5A-49DE-A5B3-A654DF732F5D}" type="pres">
      <dgm:prSet presAssocID="{6E3D19E5-3568-4A06-845D-5EE6F14E69AD}" presName="root" presStyleCnt="0">
        <dgm:presLayoutVars>
          <dgm:dir/>
          <dgm:resizeHandles val="exact"/>
        </dgm:presLayoutVars>
      </dgm:prSet>
      <dgm:spPr/>
    </dgm:pt>
    <dgm:pt modelId="{99243F56-4B6D-41F2-9EDE-4427D9A5FE82}" type="pres">
      <dgm:prSet presAssocID="{5B11206E-E093-48A9-84DC-851935B77D8B}" presName="compNode" presStyleCnt="0"/>
      <dgm:spPr/>
    </dgm:pt>
    <dgm:pt modelId="{35B10365-A484-4331-9188-0ABAE9967C70}" type="pres">
      <dgm:prSet presAssocID="{5B11206E-E093-48A9-84DC-851935B77D8B}" presName="bgRect" presStyleLbl="bgShp" presStyleIdx="0" presStyleCnt="4"/>
      <dgm:spPr/>
    </dgm:pt>
    <dgm:pt modelId="{46EE59AC-1450-4FA2-B910-5E1BB9F4DCE1}" type="pres">
      <dgm:prSet presAssocID="{5B11206E-E093-48A9-84DC-851935B77D8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9CAC7768-1A28-4F56-92D7-6C2C74EE503B}" type="pres">
      <dgm:prSet presAssocID="{5B11206E-E093-48A9-84DC-851935B77D8B}" presName="spaceRect" presStyleCnt="0"/>
      <dgm:spPr/>
    </dgm:pt>
    <dgm:pt modelId="{FDC569F1-ED61-4B0C-B6D1-7EF91675EF0D}" type="pres">
      <dgm:prSet presAssocID="{5B11206E-E093-48A9-84DC-851935B77D8B}" presName="parTx" presStyleLbl="revTx" presStyleIdx="0" presStyleCnt="4">
        <dgm:presLayoutVars>
          <dgm:chMax val="0"/>
          <dgm:chPref val="0"/>
        </dgm:presLayoutVars>
      </dgm:prSet>
      <dgm:spPr/>
    </dgm:pt>
    <dgm:pt modelId="{AE91CDD8-87C9-48E5-A036-6536AAE241F0}" type="pres">
      <dgm:prSet presAssocID="{CD42AB25-A039-464F-9CB6-404C44D7FFDF}" presName="sibTrans" presStyleCnt="0"/>
      <dgm:spPr/>
    </dgm:pt>
    <dgm:pt modelId="{558DB043-3065-423A-B255-829FC4C479A6}" type="pres">
      <dgm:prSet presAssocID="{C92D425C-13EE-400E-84C1-8A7DE4D1EF97}" presName="compNode" presStyleCnt="0"/>
      <dgm:spPr/>
    </dgm:pt>
    <dgm:pt modelId="{29F5C859-7687-4452-A994-162C57EB2C34}" type="pres">
      <dgm:prSet presAssocID="{C92D425C-13EE-400E-84C1-8A7DE4D1EF97}" presName="bgRect" presStyleLbl="bgShp" presStyleIdx="1" presStyleCnt="4"/>
      <dgm:spPr/>
    </dgm:pt>
    <dgm:pt modelId="{86C8F585-C1C4-4F7D-954D-1B01CB142B03}" type="pres">
      <dgm:prSet presAssocID="{C92D425C-13EE-400E-84C1-8A7DE4D1EF9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sia-Australia"/>
        </a:ext>
      </dgm:extLst>
    </dgm:pt>
    <dgm:pt modelId="{B64F23E4-BC60-4371-8EE7-989FD68663B5}" type="pres">
      <dgm:prSet presAssocID="{C92D425C-13EE-400E-84C1-8A7DE4D1EF97}" presName="spaceRect" presStyleCnt="0"/>
      <dgm:spPr/>
    </dgm:pt>
    <dgm:pt modelId="{A8037711-239C-42E9-8B8D-BFBD59C718BE}" type="pres">
      <dgm:prSet presAssocID="{C92D425C-13EE-400E-84C1-8A7DE4D1EF97}" presName="parTx" presStyleLbl="revTx" presStyleIdx="1" presStyleCnt="4">
        <dgm:presLayoutVars>
          <dgm:chMax val="0"/>
          <dgm:chPref val="0"/>
        </dgm:presLayoutVars>
      </dgm:prSet>
      <dgm:spPr/>
    </dgm:pt>
    <dgm:pt modelId="{0BA04E49-E0F3-4A1F-90DF-DB36B84CDCBA}" type="pres">
      <dgm:prSet presAssocID="{4604DDDF-6E6E-437F-87E9-B2A579ED5131}" presName="sibTrans" presStyleCnt="0"/>
      <dgm:spPr/>
    </dgm:pt>
    <dgm:pt modelId="{56C69D39-6650-4B1C-9987-83F1943F231A}" type="pres">
      <dgm:prSet presAssocID="{06F1D527-2E7E-4AB9-8F0B-F8E6FEC5E083}" presName="compNode" presStyleCnt="0"/>
      <dgm:spPr/>
    </dgm:pt>
    <dgm:pt modelId="{E66C2D29-6F83-4C93-947B-A1B5760F4BB3}" type="pres">
      <dgm:prSet presAssocID="{06F1D527-2E7E-4AB9-8F0B-F8E6FEC5E083}" presName="bgRect" presStyleLbl="bgShp" presStyleIdx="2" presStyleCnt="4"/>
      <dgm:spPr/>
    </dgm:pt>
    <dgm:pt modelId="{C846CA89-12CC-4FAA-A308-7BE2F9350671}" type="pres">
      <dgm:prSet presAssocID="{06F1D527-2E7E-4AB9-8F0B-F8E6FEC5E08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DC90843A-3F0F-482D-9B62-2966079220A9}" type="pres">
      <dgm:prSet presAssocID="{06F1D527-2E7E-4AB9-8F0B-F8E6FEC5E083}" presName="spaceRect" presStyleCnt="0"/>
      <dgm:spPr/>
    </dgm:pt>
    <dgm:pt modelId="{A8E0A4A9-1FE0-4111-B246-9C42F6333E66}" type="pres">
      <dgm:prSet presAssocID="{06F1D527-2E7E-4AB9-8F0B-F8E6FEC5E083}" presName="parTx" presStyleLbl="revTx" presStyleIdx="2" presStyleCnt="4">
        <dgm:presLayoutVars>
          <dgm:chMax val="0"/>
          <dgm:chPref val="0"/>
        </dgm:presLayoutVars>
      </dgm:prSet>
      <dgm:spPr/>
    </dgm:pt>
    <dgm:pt modelId="{947B3D6F-0583-4881-A2F8-592906FE2599}" type="pres">
      <dgm:prSet presAssocID="{02F9B453-76A7-4EEB-8D2F-34806F12E2C0}" presName="sibTrans" presStyleCnt="0"/>
      <dgm:spPr/>
    </dgm:pt>
    <dgm:pt modelId="{D4F81EA1-4B69-4635-88E5-915F635D8253}" type="pres">
      <dgm:prSet presAssocID="{E1263CA0-BF27-41DC-BE62-149D9F115C80}" presName="compNode" presStyleCnt="0"/>
      <dgm:spPr/>
    </dgm:pt>
    <dgm:pt modelId="{ABCBDFC7-853A-4CF8-8FFF-3AB37EA90752}" type="pres">
      <dgm:prSet presAssocID="{E1263CA0-BF27-41DC-BE62-149D9F115C80}" presName="bgRect" presStyleLbl="bgShp" presStyleIdx="3" presStyleCnt="4"/>
      <dgm:spPr/>
    </dgm:pt>
    <dgm:pt modelId="{079028E5-4A7F-430F-AB26-E76317384120}" type="pres">
      <dgm:prSet presAssocID="{E1263CA0-BF27-41DC-BE62-149D9F115C8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69B1AC86-8014-4B95-ACCC-D5825A717BBC}" type="pres">
      <dgm:prSet presAssocID="{E1263CA0-BF27-41DC-BE62-149D9F115C80}" presName="spaceRect" presStyleCnt="0"/>
      <dgm:spPr/>
    </dgm:pt>
    <dgm:pt modelId="{745630B2-58AF-4F04-9D0A-C873EE77C370}" type="pres">
      <dgm:prSet presAssocID="{E1263CA0-BF27-41DC-BE62-149D9F115C8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6B1C209-762E-4D61-A136-0CE435546E82}" srcId="{6E3D19E5-3568-4A06-845D-5EE6F14E69AD}" destId="{5B11206E-E093-48A9-84DC-851935B77D8B}" srcOrd="0" destOrd="0" parTransId="{6265E330-BB7C-48CE-9E83-1E7E9ACF48BD}" sibTransId="{CD42AB25-A039-464F-9CB6-404C44D7FFDF}"/>
    <dgm:cxn modelId="{D5A3ED28-9D31-47A6-8F97-29957E191C44}" type="presOf" srcId="{E1263CA0-BF27-41DC-BE62-149D9F115C80}" destId="{745630B2-58AF-4F04-9D0A-C873EE77C370}" srcOrd="0" destOrd="0" presId="urn:microsoft.com/office/officeart/2018/2/layout/IconVerticalSolidList"/>
    <dgm:cxn modelId="{01495143-EACA-4E06-8836-1E26CE0697F2}" type="presOf" srcId="{5B11206E-E093-48A9-84DC-851935B77D8B}" destId="{FDC569F1-ED61-4B0C-B6D1-7EF91675EF0D}" srcOrd="0" destOrd="0" presId="urn:microsoft.com/office/officeart/2018/2/layout/IconVerticalSolidList"/>
    <dgm:cxn modelId="{5155A450-B2B0-4DDD-B2B2-2F8824A5E61E}" type="presOf" srcId="{6E3D19E5-3568-4A06-845D-5EE6F14E69AD}" destId="{FF38486D-9E5A-49DE-A5B3-A654DF732F5D}" srcOrd="0" destOrd="0" presId="urn:microsoft.com/office/officeart/2018/2/layout/IconVerticalSolidList"/>
    <dgm:cxn modelId="{0E45E852-A324-42AD-B308-47E05BA5BADD}" srcId="{6E3D19E5-3568-4A06-845D-5EE6F14E69AD}" destId="{E1263CA0-BF27-41DC-BE62-149D9F115C80}" srcOrd="3" destOrd="0" parTransId="{D7390C7E-0274-4AD9-8159-DBE4CC065CD3}" sibTransId="{5E7FC3B4-492C-4E21-B867-C69FB357CAD8}"/>
    <dgm:cxn modelId="{8B695A68-AF27-4A24-B03F-C5C0961D1856}" type="presOf" srcId="{C92D425C-13EE-400E-84C1-8A7DE4D1EF97}" destId="{A8037711-239C-42E9-8B8D-BFBD59C718BE}" srcOrd="0" destOrd="0" presId="urn:microsoft.com/office/officeart/2018/2/layout/IconVerticalSolidList"/>
    <dgm:cxn modelId="{1946F468-D651-4EE2-8FD3-E558ECC3B6E1}" type="presOf" srcId="{06F1D527-2E7E-4AB9-8F0B-F8E6FEC5E083}" destId="{A8E0A4A9-1FE0-4111-B246-9C42F6333E66}" srcOrd="0" destOrd="0" presId="urn:microsoft.com/office/officeart/2018/2/layout/IconVerticalSolidList"/>
    <dgm:cxn modelId="{5BC05D7D-3002-48A7-9542-AA79C82687F6}" srcId="{6E3D19E5-3568-4A06-845D-5EE6F14E69AD}" destId="{06F1D527-2E7E-4AB9-8F0B-F8E6FEC5E083}" srcOrd="2" destOrd="0" parTransId="{7F1156A0-7722-4074-A3AB-E091FA49C259}" sibTransId="{02F9B453-76A7-4EEB-8D2F-34806F12E2C0}"/>
    <dgm:cxn modelId="{D6E38E9D-A50A-4ACB-8052-A5A5BBB510BE}" srcId="{6E3D19E5-3568-4A06-845D-5EE6F14E69AD}" destId="{C92D425C-13EE-400E-84C1-8A7DE4D1EF97}" srcOrd="1" destOrd="0" parTransId="{9A8DB28F-81CD-40CD-A869-23E0156E2B50}" sibTransId="{4604DDDF-6E6E-437F-87E9-B2A579ED5131}"/>
    <dgm:cxn modelId="{71A6EF58-0945-445C-ACB6-19AC8F33E50B}" type="presParOf" srcId="{FF38486D-9E5A-49DE-A5B3-A654DF732F5D}" destId="{99243F56-4B6D-41F2-9EDE-4427D9A5FE82}" srcOrd="0" destOrd="0" presId="urn:microsoft.com/office/officeart/2018/2/layout/IconVerticalSolidList"/>
    <dgm:cxn modelId="{C608D09E-6FED-4E4C-B23F-E160280DE8B0}" type="presParOf" srcId="{99243F56-4B6D-41F2-9EDE-4427D9A5FE82}" destId="{35B10365-A484-4331-9188-0ABAE9967C70}" srcOrd="0" destOrd="0" presId="urn:microsoft.com/office/officeart/2018/2/layout/IconVerticalSolidList"/>
    <dgm:cxn modelId="{1BCEFFD4-71DC-40AD-A2D8-70DC5CD333C4}" type="presParOf" srcId="{99243F56-4B6D-41F2-9EDE-4427D9A5FE82}" destId="{46EE59AC-1450-4FA2-B910-5E1BB9F4DCE1}" srcOrd="1" destOrd="0" presId="urn:microsoft.com/office/officeart/2018/2/layout/IconVerticalSolidList"/>
    <dgm:cxn modelId="{70AA4986-5878-4D7C-8E4C-9B54643DE12D}" type="presParOf" srcId="{99243F56-4B6D-41F2-9EDE-4427D9A5FE82}" destId="{9CAC7768-1A28-4F56-92D7-6C2C74EE503B}" srcOrd="2" destOrd="0" presId="urn:microsoft.com/office/officeart/2018/2/layout/IconVerticalSolidList"/>
    <dgm:cxn modelId="{3F78A01A-233F-4DF9-B6A2-80F903126A91}" type="presParOf" srcId="{99243F56-4B6D-41F2-9EDE-4427D9A5FE82}" destId="{FDC569F1-ED61-4B0C-B6D1-7EF91675EF0D}" srcOrd="3" destOrd="0" presId="urn:microsoft.com/office/officeart/2018/2/layout/IconVerticalSolidList"/>
    <dgm:cxn modelId="{878410E1-59D0-4AD1-8708-CACE3F898A39}" type="presParOf" srcId="{FF38486D-9E5A-49DE-A5B3-A654DF732F5D}" destId="{AE91CDD8-87C9-48E5-A036-6536AAE241F0}" srcOrd="1" destOrd="0" presId="urn:microsoft.com/office/officeart/2018/2/layout/IconVerticalSolidList"/>
    <dgm:cxn modelId="{E9143408-DB9E-4168-96B5-F94E56A2D088}" type="presParOf" srcId="{FF38486D-9E5A-49DE-A5B3-A654DF732F5D}" destId="{558DB043-3065-423A-B255-829FC4C479A6}" srcOrd="2" destOrd="0" presId="urn:microsoft.com/office/officeart/2018/2/layout/IconVerticalSolidList"/>
    <dgm:cxn modelId="{458F556D-6951-477D-810B-0650CF7C3B39}" type="presParOf" srcId="{558DB043-3065-423A-B255-829FC4C479A6}" destId="{29F5C859-7687-4452-A994-162C57EB2C34}" srcOrd="0" destOrd="0" presId="urn:microsoft.com/office/officeart/2018/2/layout/IconVerticalSolidList"/>
    <dgm:cxn modelId="{A5E32EB0-5647-44E9-A31A-17D277537AC0}" type="presParOf" srcId="{558DB043-3065-423A-B255-829FC4C479A6}" destId="{86C8F585-C1C4-4F7D-954D-1B01CB142B03}" srcOrd="1" destOrd="0" presId="urn:microsoft.com/office/officeart/2018/2/layout/IconVerticalSolidList"/>
    <dgm:cxn modelId="{1A352EA4-3256-4653-99A5-B749AF955779}" type="presParOf" srcId="{558DB043-3065-423A-B255-829FC4C479A6}" destId="{B64F23E4-BC60-4371-8EE7-989FD68663B5}" srcOrd="2" destOrd="0" presId="urn:microsoft.com/office/officeart/2018/2/layout/IconVerticalSolidList"/>
    <dgm:cxn modelId="{5CE03342-1E2D-415A-A1B4-93BDFEF1F968}" type="presParOf" srcId="{558DB043-3065-423A-B255-829FC4C479A6}" destId="{A8037711-239C-42E9-8B8D-BFBD59C718BE}" srcOrd="3" destOrd="0" presId="urn:microsoft.com/office/officeart/2018/2/layout/IconVerticalSolidList"/>
    <dgm:cxn modelId="{9DF58A44-BA26-48F7-96C1-AED9BD3AE5DE}" type="presParOf" srcId="{FF38486D-9E5A-49DE-A5B3-A654DF732F5D}" destId="{0BA04E49-E0F3-4A1F-90DF-DB36B84CDCBA}" srcOrd="3" destOrd="0" presId="urn:microsoft.com/office/officeart/2018/2/layout/IconVerticalSolidList"/>
    <dgm:cxn modelId="{7B873741-3AAA-47D1-B23A-969A7C9C51FB}" type="presParOf" srcId="{FF38486D-9E5A-49DE-A5B3-A654DF732F5D}" destId="{56C69D39-6650-4B1C-9987-83F1943F231A}" srcOrd="4" destOrd="0" presId="urn:microsoft.com/office/officeart/2018/2/layout/IconVerticalSolidList"/>
    <dgm:cxn modelId="{0C57E00E-A63F-453E-B333-BAAE9A275491}" type="presParOf" srcId="{56C69D39-6650-4B1C-9987-83F1943F231A}" destId="{E66C2D29-6F83-4C93-947B-A1B5760F4BB3}" srcOrd="0" destOrd="0" presId="urn:microsoft.com/office/officeart/2018/2/layout/IconVerticalSolidList"/>
    <dgm:cxn modelId="{95993AC9-B879-4AA4-A752-0F901E9F93C7}" type="presParOf" srcId="{56C69D39-6650-4B1C-9987-83F1943F231A}" destId="{C846CA89-12CC-4FAA-A308-7BE2F9350671}" srcOrd="1" destOrd="0" presId="urn:microsoft.com/office/officeart/2018/2/layout/IconVerticalSolidList"/>
    <dgm:cxn modelId="{4DC8AC8D-8DB2-4129-8ABC-722CD16BA3D1}" type="presParOf" srcId="{56C69D39-6650-4B1C-9987-83F1943F231A}" destId="{DC90843A-3F0F-482D-9B62-2966079220A9}" srcOrd="2" destOrd="0" presId="urn:microsoft.com/office/officeart/2018/2/layout/IconVerticalSolidList"/>
    <dgm:cxn modelId="{390AE44B-6191-4C1E-91FF-CA672E716E78}" type="presParOf" srcId="{56C69D39-6650-4B1C-9987-83F1943F231A}" destId="{A8E0A4A9-1FE0-4111-B246-9C42F6333E66}" srcOrd="3" destOrd="0" presId="urn:microsoft.com/office/officeart/2018/2/layout/IconVerticalSolidList"/>
    <dgm:cxn modelId="{552963E8-AAF9-4C6B-8EBF-11531D2E544F}" type="presParOf" srcId="{FF38486D-9E5A-49DE-A5B3-A654DF732F5D}" destId="{947B3D6F-0583-4881-A2F8-592906FE2599}" srcOrd="5" destOrd="0" presId="urn:microsoft.com/office/officeart/2018/2/layout/IconVerticalSolidList"/>
    <dgm:cxn modelId="{09E56393-34FF-4377-A4EB-B9365E3AC55F}" type="presParOf" srcId="{FF38486D-9E5A-49DE-A5B3-A654DF732F5D}" destId="{D4F81EA1-4B69-4635-88E5-915F635D8253}" srcOrd="6" destOrd="0" presId="urn:microsoft.com/office/officeart/2018/2/layout/IconVerticalSolidList"/>
    <dgm:cxn modelId="{DCEF7348-DC8A-449E-8A87-0FF85A15E392}" type="presParOf" srcId="{D4F81EA1-4B69-4635-88E5-915F635D8253}" destId="{ABCBDFC7-853A-4CF8-8FFF-3AB37EA90752}" srcOrd="0" destOrd="0" presId="urn:microsoft.com/office/officeart/2018/2/layout/IconVerticalSolidList"/>
    <dgm:cxn modelId="{D863FDC0-DBBE-4ACA-AA1F-9F63564C7A8E}" type="presParOf" srcId="{D4F81EA1-4B69-4635-88E5-915F635D8253}" destId="{079028E5-4A7F-430F-AB26-E76317384120}" srcOrd="1" destOrd="0" presId="urn:microsoft.com/office/officeart/2018/2/layout/IconVerticalSolidList"/>
    <dgm:cxn modelId="{2781758B-CA4F-4F71-B31F-BDE0D94AB844}" type="presParOf" srcId="{D4F81EA1-4B69-4635-88E5-915F635D8253}" destId="{69B1AC86-8014-4B95-ACCC-D5825A717BBC}" srcOrd="2" destOrd="0" presId="urn:microsoft.com/office/officeart/2018/2/layout/IconVerticalSolidList"/>
    <dgm:cxn modelId="{552EFF74-80E8-4FAF-AC4B-8F27CD306E06}" type="presParOf" srcId="{D4F81EA1-4B69-4635-88E5-915F635D8253}" destId="{745630B2-58AF-4F04-9D0A-C873EE77C37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27E8DBE-9786-448B-931A-BBBCD3C05542}" type="doc">
      <dgm:prSet loTypeId="urn:microsoft.com/office/officeart/2018/2/layout/IconCircleList#8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42A9FC0-87C3-4896-B0B3-F796A003CD32}">
      <dgm:prSet/>
      <dgm:spPr/>
      <dgm:t>
        <a:bodyPr/>
        <a:lstStyle/>
        <a:p>
          <a:r>
            <a:rPr lang="en-US"/>
            <a:t>WEEKLY SYNCHRONOUS CHECKPOINT LECTURES</a:t>
          </a:r>
        </a:p>
      </dgm:t>
    </dgm:pt>
    <dgm:pt modelId="{C67F3A3A-D047-42A9-9F63-AD0DC06F0FAC}" type="parTrans" cxnId="{4CB680B2-B0C7-4203-8579-A0289C4BDB9D}">
      <dgm:prSet/>
      <dgm:spPr/>
      <dgm:t>
        <a:bodyPr/>
        <a:lstStyle/>
        <a:p>
          <a:endParaRPr lang="en-US" sz="2000"/>
        </a:p>
      </dgm:t>
    </dgm:pt>
    <dgm:pt modelId="{10DE4359-F708-44BA-A7FD-68748ADDBE5F}" type="sibTrans" cxnId="{4CB680B2-B0C7-4203-8579-A0289C4BDB9D}">
      <dgm:prSet/>
      <dgm:spPr/>
      <dgm:t>
        <a:bodyPr/>
        <a:lstStyle/>
        <a:p>
          <a:endParaRPr lang="en-US"/>
        </a:p>
      </dgm:t>
    </dgm:pt>
    <dgm:pt modelId="{FAD0FDC9-2B5A-49C6-B700-2A2DA2C3B7FC}">
      <dgm:prSet/>
      <dgm:spPr/>
      <dgm:t>
        <a:bodyPr/>
        <a:lstStyle/>
        <a:p>
          <a:r>
            <a:rPr lang="en-US"/>
            <a:t>ASYNCHRONOUS VIDEO LESSONS AND TUTORIALS</a:t>
          </a:r>
        </a:p>
      </dgm:t>
    </dgm:pt>
    <dgm:pt modelId="{9209988D-5D39-48F6-A0CA-B73166B7455B}" type="parTrans" cxnId="{A1BC70FC-E07C-4186-9868-958EF7978669}">
      <dgm:prSet/>
      <dgm:spPr/>
      <dgm:t>
        <a:bodyPr/>
        <a:lstStyle/>
        <a:p>
          <a:endParaRPr lang="en-US" sz="2000"/>
        </a:p>
      </dgm:t>
    </dgm:pt>
    <dgm:pt modelId="{CBFDAA8B-BFE1-4165-9390-84FC430E9487}" type="sibTrans" cxnId="{A1BC70FC-E07C-4186-9868-958EF7978669}">
      <dgm:prSet/>
      <dgm:spPr/>
      <dgm:t>
        <a:bodyPr/>
        <a:lstStyle/>
        <a:p>
          <a:endParaRPr lang="en-US"/>
        </a:p>
      </dgm:t>
    </dgm:pt>
    <dgm:pt modelId="{912916B1-C3D0-42F7-A6E3-466B0E23011F}">
      <dgm:prSet/>
      <dgm:spPr/>
      <dgm:t>
        <a:bodyPr/>
        <a:lstStyle/>
        <a:p>
          <a:r>
            <a:rPr lang="en-US"/>
            <a:t>WEEKLY LABORATORIES (LOCAL TA)</a:t>
          </a:r>
        </a:p>
      </dgm:t>
    </dgm:pt>
    <dgm:pt modelId="{DBFD6A1A-2976-454A-83BE-91E7229614DB}" type="parTrans" cxnId="{4065B6B3-D2CC-4EDF-98A1-E8DB76C966FA}">
      <dgm:prSet/>
      <dgm:spPr/>
      <dgm:t>
        <a:bodyPr/>
        <a:lstStyle/>
        <a:p>
          <a:endParaRPr lang="en-US" sz="2000"/>
        </a:p>
      </dgm:t>
    </dgm:pt>
    <dgm:pt modelId="{536EF91E-2083-405A-8FCF-0139E056DA89}" type="sibTrans" cxnId="{4065B6B3-D2CC-4EDF-98A1-E8DB76C966FA}">
      <dgm:prSet/>
      <dgm:spPr/>
      <dgm:t>
        <a:bodyPr/>
        <a:lstStyle/>
        <a:p>
          <a:endParaRPr lang="en-US"/>
        </a:p>
      </dgm:t>
    </dgm:pt>
    <dgm:pt modelId="{A4A85DC7-BEFF-44AB-8CFE-2BF298EA5404}">
      <dgm:prSet/>
      <dgm:spPr/>
      <dgm:t>
        <a:bodyPr/>
        <a:lstStyle/>
        <a:p>
          <a:r>
            <a:rPr lang="en-US"/>
            <a:t>CONTINUOUS ASSESSMENT WITH CAPSTONE PROJECT</a:t>
          </a:r>
        </a:p>
      </dgm:t>
    </dgm:pt>
    <dgm:pt modelId="{BD78018A-F88C-4F02-BEEC-7B22732A6F70}" type="parTrans" cxnId="{C4AF4D9F-CF79-4E5C-B151-1DFF4AFF4333}">
      <dgm:prSet/>
      <dgm:spPr/>
      <dgm:t>
        <a:bodyPr/>
        <a:lstStyle/>
        <a:p>
          <a:endParaRPr lang="en-US" sz="2000"/>
        </a:p>
      </dgm:t>
    </dgm:pt>
    <dgm:pt modelId="{98FC87E1-8D37-4CC3-A0BD-91B39A71EA71}" type="sibTrans" cxnId="{C4AF4D9F-CF79-4E5C-B151-1DFF4AFF4333}">
      <dgm:prSet/>
      <dgm:spPr/>
      <dgm:t>
        <a:bodyPr/>
        <a:lstStyle/>
        <a:p>
          <a:endParaRPr lang="en-US"/>
        </a:p>
      </dgm:t>
    </dgm:pt>
    <dgm:pt modelId="{4F36427E-00D1-4527-94CC-520C58258857}">
      <dgm:prSet/>
      <dgm:spPr/>
      <dgm:t>
        <a:bodyPr/>
        <a:lstStyle/>
        <a:p>
          <a:r>
            <a:rPr lang="en-US"/>
            <a:t>PARTNER CREDIT AWARD</a:t>
          </a:r>
        </a:p>
      </dgm:t>
    </dgm:pt>
    <dgm:pt modelId="{7C7398BC-0FE7-44EB-814A-5732DA5CE0B8}" type="parTrans" cxnId="{6F9C490F-B5C4-475F-960A-A040F20BCD6C}">
      <dgm:prSet/>
      <dgm:spPr/>
      <dgm:t>
        <a:bodyPr/>
        <a:lstStyle/>
        <a:p>
          <a:endParaRPr lang="en-US" sz="2000"/>
        </a:p>
      </dgm:t>
    </dgm:pt>
    <dgm:pt modelId="{E644CF8A-43E3-41BC-832B-D9B8D0914CB4}" type="sibTrans" cxnId="{6F9C490F-B5C4-475F-960A-A040F20BCD6C}">
      <dgm:prSet/>
      <dgm:spPr/>
      <dgm:t>
        <a:bodyPr/>
        <a:lstStyle/>
        <a:p>
          <a:endParaRPr lang="en-US"/>
        </a:p>
      </dgm:t>
    </dgm:pt>
    <dgm:pt modelId="{C696A7EC-CF98-421D-A2B8-2936DC9B36D3}" type="pres">
      <dgm:prSet presAssocID="{327E8DBE-9786-448B-931A-BBBCD3C05542}" presName="root" presStyleCnt="0">
        <dgm:presLayoutVars>
          <dgm:dir/>
          <dgm:resizeHandles val="exact"/>
        </dgm:presLayoutVars>
      </dgm:prSet>
      <dgm:spPr/>
    </dgm:pt>
    <dgm:pt modelId="{FD8D07C7-405F-4945-8DFE-70A412ED0C89}" type="pres">
      <dgm:prSet presAssocID="{327E8DBE-9786-448B-931A-BBBCD3C05542}" presName="container" presStyleCnt="0">
        <dgm:presLayoutVars>
          <dgm:dir/>
          <dgm:resizeHandles val="exact"/>
        </dgm:presLayoutVars>
      </dgm:prSet>
      <dgm:spPr/>
    </dgm:pt>
    <dgm:pt modelId="{77D88CFD-CB46-4AFD-A4A6-795681EC0FCF}" type="pres">
      <dgm:prSet presAssocID="{E42A9FC0-87C3-4896-B0B3-F796A003CD32}" presName="compNode" presStyleCnt="0"/>
      <dgm:spPr/>
    </dgm:pt>
    <dgm:pt modelId="{13E3D61B-28F5-44EF-AB1C-0B0DF0BA6EED}" type="pres">
      <dgm:prSet presAssocID="{E42A9FC0-87C3-4896-B0B3-F796A003CD32}" presName="iconBgRect" presStyleLbl="bgShp" presStyleIdx="0" presStyleCnt="5"/>
      <dgm:spPr/>
    </dgm:pt>
    <dgm:pt modelId="{B6734383-68B1-4529-A2F9-EF86C1359653}" type="pres">
      <dgm:prSet presAssocID="{E42A9FC0-87C3-4896-B0B3-F796A003CD3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B02A51D-2416-4CE5-B898-E3C4B0ECDC60}" type="pres">
      <dgm:prSet presAssocID="{E42A9FC0-87C3-4896-B0B3-F796A003CD32}" presName="spaceRect" presStyleCnt="0"/>
      <dgm:spPr/>
    </dgm:pt>
    <dgm:pt modelId="{88898D59-626E-47CA-BA0F-171595323E32}" type="pres">
      <dgm:prSet presAssocID="{E42A9FC0-87C3-4896-B0B3-F796A003CD32}" presName="textRect" presStyleLbl="revTx" presStyleIdx="0" presStyleCnt="5">
        <dgm:presLayoutVars>
          <dgm:chMax val="1"/>
          <dgm:chPref val="1"/>
        </dgm:presLayoutVars>
      </dgm:prSet>
      <dgm:spPr/>
    </dgm:pt>
    <dgm:pt modelId="{A2742D75-95C9-4424-B6D4-06DD5C65E1FA}" type="pres">
      <dgm:prSet presAssocID="{10DE4359-F708-44BA-A7FD-68748ADDBE5F}" presName="sibTrans" presStyleLbl="sibTrans2D1" presStyleIdx="0" presStyleCnt="0"/>
      <dgm:spPr/>
    </dgm:pt>
    <dgm:pt modelId="{93BA44EE-48F3-4610-8199-777B29CBEA8B}" type="pres">
      <dgm:prSet presAssocID="{FAD0FDC9-2B5A-49C6-B700-2A2DA2C3B7FC}" presName="compNode" presStyleCnt="0"/>
      <dgm:spPr/>
    </dgm:pt>
    <dgm:pt modelId="{0831743E-3436-48DE-A55E-DBC4D9FF9DE9}" type="pres">
      <dgm:prSet presAssocID="{FAD0FDC9-2B5A-49C6-B700-2A2DA2C3B7FC}" presName="iconBgRect" presStyleLbl="bgShp" presStyleIdx="1" presStyleCnt="5"/>
      <dgm:spPr/>
    </dgm:pt>
    <dgm:pt modelId="{777DC1FC-BA6C-4EDC-9B89-1730E77AD8B6}" type="pres">
      <dgm:prSet presAssocID="{FAD0FDC9-2B5A-49C6-B700-2A2DA2C3B7FC}" presName="iconRect" presStyleLbl="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BD64FA0D-CD61-4BAB-81ED-DBDD4ACF1AE8}" type="pres">
      <dgm:prSet presAssocID="{FAD0FDC9-2B5A-49C6-B700-2A2DA2C3B7FC}" presName="spaceRect" presStyleCnt="0"/>
      <dgm:spPr/>
    </dgm:pt>
    <dgm:pt modelId="{00E58487-6DFA-448F-B4F9-2367B7A845B3}" type="pres">
      <dgm:prSet presAssocID="{FAD0FDC9-2B5A-49C6-B700-2A2DA2C3B7FC}" presName="textRect" presStyleLbl="revTx" presStyleIdx="1" presStyleCnt="5">
        <dgm:presLayoutVars>
          <dgm:chMax val="1"/>
          <dgm:chPref val="1"/>
        </dgm:presLayoutVars>
      </dgm:prSet>
      <dgm:spPr/>
    </dgm:pt>
    <dgm:pt modelId="{2E68501C-F418-4530-988A-988E5DFFE6BD}" type="pres">
      <dgm:prSet presAssocID="{CBFDAA8B-BFE1-4165-9390-84FC430E9487}" presName="sibTrans" presStyleLbl="sibTrans2D1" presStyleIdx="0" presStyleCnt="0"/>
      <dgm:spPr/>
    </dgm:pt>
    <dgm:pt modelId="{9C1BE704-2FCB-4246-97F5-B1DC13FA28A9}" type="pres">
      <dgm:prSet presAssocID="{912916B1-C3D0-42F7-A6E3-466B0E23011F}" presName="compNode" presStyleCnt="0"/>
      <dgm:spPr/>
    </dgm:pt>
    <dgm:pt modelId="{B314B4B1-1CF7-4CD1-A27B-0CC52B69072B}" type="pres">
      <dgm:prSet presAssocID="{912916B1-C3D0-42F7-A6E3-466B0E23011F}" presName="iconBgRect" presStyleLbl="bgShp" presStyleIdx="2" presStyleCnt="5"/>
      <dgm:spPr/>
    </dgm:pt>
    <dgm:pt modelId="{7DAFCDFC-A120-4DD8-A7EE-041A99743388}" type="pres">
      <dgm:prSet presAssocID="{912916B1-C3D0-42F7-A6E3-466B0E23011F}" presName="icon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EC8AE18-7C25-49E4-ACC8-2E3DEC337B29}" type="pres">
      <dgm:prSet presAssocID="{912916B1-C3D0-42F7-A6E3-466B0E23011F}" presName="spaceRect" presStyleCnt="0"/>
      <dgm:spPr/>
    </dgm:pt>
    <dgm:pt modelId="{1EE8114E-F1BA-4BB9-A0D7-E6CE11293B86}" type="pres">
      <dgm:prSet presAssocID="{912916B1-C3D0-42F7-A6E3-466B0E23011F}" presName="textRect" presStyleLbl="revTx" presStyleIdx="2" presStyleCnt="5">
        <dgm:presLayoutVars>
          <dgm:chMax val="1"/>
          <dgm:chPref val="1"/>
        </dgm:presLayoutVars>
      </dgm:prSet>
      <dgm:spPr/>
    </dgm:pt>
    <dgm:pt modelId="{F199CCA0-0C5E-480B-B728-49E4BC8FF774}" type="pres">
      <dgm:prSet presAssocID="{536EF91E-2083-405A-8FCF-0139E056DA89}" presName="sibTrans" presStyleLbl="sibTrans2D1" presStyleIdx="0" presStyleCnt="0"/>
      <dgm:spPr/>
    </dgm:pt>
    <dgm:pt modelId="{505DA356-849C-4B8F-A61C-100A6D82EB60}" type="pres">
      <dgm:prSet presAssocID="{A4A85DC7-BEFF-44AB-8CFE-2BF298EA5404}" presName="compNode" presStyleCnt="0"/>
      <dgm:spPr/>
    </dgm:pt>
    <dgm:pt modelId="{9E91BA75-7C99-496F-BB60-C89E40274A57}" type="pres">
      <dgm:prSet presAssocID="{A4A85DC7-BEFF-44AB-8CFE-2BF298EA5404}" presName="iconBgRect" presStyleLbl="bgShp" presStyleIdx="3" presStyleCnt="5"/>
      <dgm:spPr/>
    </dgm:pt>
    <dgm:pt modelId="{93070F3B-2B55-4953-BBEA-5FB2B2AB5948}" type="pres">
      <dgm:prSet presAssocID="{A4A85DC7-BEFF-44AB-8CFE-2BF298EA5404}" presName="icon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B392C78B-02AE-43CD-97B1-43636AEDE30C}" type="pres">
      <dgm:prSet presAssocID="{A4A85DC7-BEFF-44AB-8CFE-2BF298EA5404}" presName="spaceRect" presStyleCnt="0"/>
      <dgm:spPr/>
    </dgm:pt>
    <dgm:pt modelId="{32DD6BF4-E835-4F7C-8655-CA267A760777}" type="pres">
      <dgm:prSet presAssocID="{A4A85DC7-BEFF-44AB-8CFE-2BF298EA5404}" presName="textRect" presStyleLbl="revTx" presStyleIdx="3" presStyleCnt="5">
        <dgm:presLayoutVars>
          <dgm:chMax val="1"/>
          <dgm:chPref val="1"/>
        </dgm:presLayoutVars>
      </dgm:prSet>
      <dgm:spPr/>
    </dgm:pt>
    <dgm:pt modelId="{69DF31A0-5745-4FC9-B958-904305EC1946}" type="pres">
      <dgm:prSet presAssocID="{98FC87E1-8D37-4CC3-A0BD-91B39A71EA71}" presName="sibTrans" presStyleLbl="sibTrans2D1" presStyleIdx="0" presStyleCnt="0"/>
      <dgm:spPr/>
    </dgm:pt>
    <dgm:pt modelId="{75E31DD4-9C34-416A-AC49-DA43C4BC222D}" type="pres">
      <dgm:prSet presAssocID="{4F36427E-00D1-4527-94CC-520C58258857}" presName="compNode" presStyleCnt="0"/>
      <dgm:spPr/>
    </dgm:pt>
    <dgm:pt modelId="{FE5894CA-4FF0-4669-9880-8217785882A6}" type="pres">
      <dgm:prSet presAssocID="{4F36427E-00D1-4527-94CC-520C58258857}" presName="iconBgRect" presStyleLbl="bgShp" presStyleIdx="4" presStyleCnt="5"/>
      <dgm:spPr/>
    </dgm:pt>
    <dgm:pt modelId="{D6FB8540-A5D1-4BA9-8EB3-8F39869ADC73}" type="pres">
      <dgm:prSet presAssocID="{4F36427E-00D1-4527-94CC-520C58258857}" presName="iconRect" presStyleLbl="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9B2F600F-7C44-4E91-A574-FD675C77CC00}" type="pres">
      <dgm:prSet presAssocID="{4F36427E-00D1-4527-94CC-520C58258857}" presName="spaceRect" presStyleCnt="0"/>
      <dgm:spPr/>
    </dgm:pt>
    <dgm:pt modelId="{DBB87A8A-9FFC-45C3-A059-0BC42BB920A9}" type="pres">
      <dgm:prSet presAssocID="{4F36427E-00D1-4527-94CC-520C5825885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8EF3B08-D4D2-4F26-9775-DE5473AF3E01}" type="presOf" srcId="{912916B1-C3D0-42F7-A6E3-466B0E23011F}" destId="{1EE8114E-F1BA-4BB9-A0D7-E6CE11293B86}" srcOrd="0" destOrd="0" presId="urn:microsoft.com/office/officeart/2018/2/layout/IconCircleList#8"/>
    <dgm:cxn modelId="{6F9C490F-B5C4-475F-960A-A040F20BCD6C}" srcId="{327E8DBE-9786-448B-931A-BBBCD3C05542}" destId="{4F36427E-00D1-4527-94CC-520C58258857}" srcOrd="4" destOrd="0" parTransId="{7C7398BC-0FE7-44EB-814A-5732DA5CE0B8}" sibTransId="{E644CF8A-43E3-41BC-832B-D9B8D0914CB4}"/>
    <dgm:cxn modelId="{A1F9CC57-95FC-41BE-A139-CFB1584F3D6E}" type="presOf" srcId="{FAD0FDC9-2B5A-49C6-B700-2A2DA2C3B7FC}" destId="{00E58487-6DFA-448F-B4F9-2367B7A845B3}" srcOrd="0" destOrd="0" presId="urn:microsoft.com/office/officeart/2018/2/layout/IconCircleList#8"/>
    <dgm:cxn modelId="{FADB9B7D-C0DA-40CA-ACE7-8CFE4217FEBC}" type="presOf" srcId="{536EF91E-2083-405A-8FCF-0139E056DA89}" destId="{F199CCA0-0C5E-480B-B728-49E4BC8FF774}" srcOrd="0" destOrd="0" presId="urn:microsoft.com/office/officeart/2018/2/layout/IconCircleList#8"/>
    <dgm:cxn modelId="{D36EDF88-7C58-4843-AC77-96AA15F715E0}" type="presOf" srcId="{327E8DBE-9786-448B-931A-BBBCD3C05542}" destId="{C696A7EC-CF98-421D-A2B8-2936DC9B36D3}" srcOrd="0" destOrd="0" presId="urn:microsoft.com/office/officeart/2018/2/layout/IconCircleList#8"/>
    <dgm:cxn modelId="{2107BF90-5A38-4735-9C4C-734CC3BCD227}" type="presOf" srcId="{A4A85DC7-BEFF-44AB-8CFE-2BF298EA5404}" destId="{32DD6BF4-E835-4F7C-8655-CA267A760777}" srcOrd="0" destOrd="0" presId="urn:microsoft.com/office/officeart/2018/2/layout/IconCircleList#8"/>
    <dgm:cxn modelId="{C4AF4D9F-CF79-4E5C-B151-1DFF4AFF4333}" srcId="{327E8DBE-9786-448B-931A-BBBCD3C05542}" destId="{A4A85DC7-BEFF-44AB-8CFE-2BF298EA5404}" srcOrd="3" destOrd="0" parTransId="{BD78018A-F88C-4F02-BEEC-7B22732A6F70}" sibTransId="{98FC87E1-8D37-4CC3-A0BD-91B39A71EA71}"/>
    <dgm:cxn modelId="{4B9A30A6-4CEA-4DB1-BD7D-B41E8B841E8D}" type="presOf" srcId="{4F36427E-00D1-4527-94CC-520C58258857}" destId="{DBB87A8A-9FFC-45C3-A059-0BC42BB920A9}" srcOrd="0" destOrd="0" presId="urn:microsoft.com/office/officeart/2018/2/layout/IconCircleList#8"/>
    <dgm:cxn modelId="{4CB680B2-B0C7-4203-8579-A0289C4BDB9D}" srcId="{327E8DBE-9786-448B-931A-BBBCD3C05542}" destId="{E42A9FC0-87C3-4896-B0B3-F796A003CD32}" srcOrd="0" destOrd="0" parTransId="{C67F3A3A-D047-42A9-9F63-AD0DC06F0FAC}" sibTransId="{10DE4359-F708-44BA-A7FD-68748ADDBE5F}"/>
    <dgm:cxn modelId="{4065B6B3-D2CC-4EDF-98A1-E8DB76C966FA}" srcId="{327E8DBE-9786-448B-931A-BBBCD3C05542}" destId="{912916B1-C3D0-42F7-A6E3-466B0E23011F}" srcOrd="2" destOrd="0" parTransId="{DBFD6A1A-2976-454A-83BE-91E7229614DB}" sibTransId="{536EF91E-2083-405A-8FCF-0139E056DA89}"/>
    <dgm:cxn modelId="{E9EBA6B7-36B8-43E1-8F7E-C089FA628CAD}" type="presOf" srcId="{98FC87E1-8D37-4CC3-A0BD-91B39A71EA71}" destId="{69DF31A0-5745-4FC9-B958-904305EC1946}" srcOrd="0" destOrd="0" presId="urn:microsoft.com/office/officeart/2018/2/layout/IconCircleList#8"/>
    <dgm:cxn modelId="{E814B9C0-63D3-4C3B-8A9F-B8C9EBCD09DE}" type="presOf" srcId="{CBFDAA8B-BFE1-4165-9390-84FC430E9487}" destId="{2E68501C-F418-4530-988A-988E5DFFE6BD}" srcOrd="0" destOrd="0" presId="urn:microsoft.com/office/officeart/2018/2/layout/IconCircleList#8"/>
    <dgm:cxn modelId="{5F4081D2-3253-4F92-9191-3E0B130F7D74}" type="presOf" srcId="{E42A9FC0-87C3-4896-B0B3-F796A003CD32}" destId="{88898D59-626E-47CA-BA0F-171595323E32}" srcOrd="0" destOrd="0" presId="urn:microsoft.com/office/officeart/2018/2/layout/IconCircleList#8"/>
    <dgm:cxn modelId="{EA7605E7-CEC5-4AED-8D38-8BAD50860D13}" type="presOf" srcId="{10DE4359-F708-44BA-A7FD-68748ADDBE5F}" destId="{A2742D75-95C9-4424-B6D4-06DD5C65E1FA}" srcOrd="0" destOrd="0" presId="urn:microsoft.com/office/officeart/2018/2/layout/IconCircleList#8"/>
    <dgm:cxn modelId="{A1BC70FC-E07C-4186-9868-958EF7978669}" srcId="{327E8DBE-9786-448B-931A-BBBCD3C05542}" destId="{FAD0FDC9-2B5A-49C6-B700-2A2DA2C3B7FC}" srcOrd="1" destOrd="0" parTransId="{9209988D-5D39-48F6-A0CA-B73166B7455B}" sibTransId="{CBFDAA8B-BFE1-4165-9390-84FC430E9487}"/>
    <dgm:cxn modelId="{249A886A-8E56-42D0-8297-2C4A1D12BDD3}" type="presParOf" srcId="{C696A7EC-CF98-421D-A2B8-2936DC9B36D3}" destId="{FD8D07C7-405F-4945-8DFE-70A412ED0C89}" srcOrd="0" destOrd="0" presId="urn:microsoft.com/office/officeart/2018/2/layout/IconCircleList#8"/>
    <dgm:cxn modelId="{BE763181-95CA-4A3F-B3A7-3B8556349C69}" type="presParOf" srcId="{FD8D07C7-405F-4945-8DFE-70A412ED0C89}" destId="{77D88CFD-CB46-4AFD-A4A6-795681EC0FCF}" srcOrd="0" destOrd="0" presId="urn:microsoft.com/office/officeart/2018/2/layout/IconCircleList#8"/>
    <dgm:cxn modelId="{8B908A8E-F46E-44CE-848B-F480F63E6B3B}" type="presParOf" srcId="{77D88CFD-CB46-4AFD-A4A6-795681EC0FCF}" destId="{13E3D61B-28F5-44EF-AB1C-0B0DF0BA6EED}" srcOrd="0" destOrd="0" presId="urn:microsoft.com/office/officeart/2018/2/layout/IconCircleList#8"/>
    <dgm:cxn modelId="{B257663F-7ED6-4837-B026-C005075FE274}" type="presParOf" srcId="{77D88CFD-CB46-4AFD-A4A6-795681EC0FCF}" destId="{B6734383-68B1-4529-A2F9-EF86C1359653}" srcOrd="1" destOrd="0" presId="urn:microsoft.com/office/officeart/2018/2/layout/IconCircleList#8"/>
    <dgm:cxn modelId="{C048854E-699B-4604-A479-163FCB10DA28}" type="presParOf" srcId="{77D88CFD-CB46-4AFD-A4A6-795681EC0FCF}" destId="{EB02A51D-2416-4CE5-B898-E3C4B0ECDC60}" srcOrd="2" destOrd="0" presId="urn:microsoft.com/office/officeart/2018/2/layout/IconCircleList#8"/>
    <dgm:cxn modelId="{493AED38-A7DC-406A-9A8D-0ED6F8BF5BBD}" type="presParOf" srcId="{77D88CFD-CB46-4AFD-A4A6-795681EC0FCF}" destId="{88898D59-626E-47CA-BA0F-171595323E32}" srcOrd="3" destOrd="0" presId="urn:microsoft.com/office/officeart/2018/2/layout/IconCircleList#8"/>
    <dgm:cxn modelId="{C14BE533-B4BA-4BD3-A9B8-D9E258BB4D16}" type="presParOf" srcId="{FD8D07C7-405F-4945-8DFE-70A412ED0C89}" destId="{A2742D75-95C9-4424-B6D4-06DD5C65E1FA}" srcOrd="1" destOrd="0" presId="urn:microsoft.com/office/officeart/2018/2/layout/IconCircleList#8"/>
    <dgm:cxn modelId="{BB66228B-C88A-4ADF-A06E-3F1FD61811F7}" type="presParOf" srcId="{FD8D07C7-405F-4945-8DFE-70A412ED0C89}" destId="{93BA44EE-48F3-4610-8199-777B29CBEA8B}" srcOrd="2" destOrd="0" presId="urn:microsoft.com/office/officeart/2018/2/layout/IconCircleList#8"/>
    <dgm:cxn modelId="{7C07B9D2-DC63-4936-BF0B-0FF3BBCC5CE3}" type="presParOf" srcId="{93BA44EE-48F3-4610-8199-777B29CBEA8B}" destId="{0831743E-3436-48DE-A55E-DBC4D9FF9DE9}" srcOrd="0" destOrd="0" presId="urn:microsoft.com/office/officeart/2018/2/layout/IconCircleList#8"/>
    <dgm:cxn modelId="{5F3EAC51-3F60-419E-883D-C4AFEE32C1A2}" type="presParOf" srcId="{93BA44EE-48F3-4610-8199-777B29CBEA8B}" destId="{777DC1FC-BA6C-4EDC-9B89-1730E77AD8B6}" srcOrd="1" destOrd="0" presId="urn:microsoft.com/office/officeart/2018/2/layout/IconCircleList#8"/>
    <dgm:cxn modelId="{FDB5D7D2-84E2-4DBE-9CF7-7E8D7E2D65E3}" type="presParOf" srcId="{93BA44EE-48F3-4610-8199-777B29CBEA8B}" destId="{BD64FA0D-CD61-4BAB-81ED-DBDD4ACF1AE8}" srcOrd="2" destOrd="0" presId="urn:microsoft.com/office/officeart/2018/2/layout/IconCircleList#8"/>
    <dgm:cxn modelId="{6D1D6BCC-7A84-44C0-80FA-00DFE7E9417C}" type="presParOf" srcId="{93BA44EE-48F3-4610-8199-777B29CBEA8B}" destId="{00E58487-6DFA-448F-B4F9-2367B7A845B3}" srcOrd="3" destOrd="0" presId="urn:microsoft.com/office/officeart/2018/2/layout/IconCircleList#8"/>
    <dgm:cxn modelId="{072A3890-A5A4-469B-B418-9F38B1EFBD3C}" type="presParOf" srcId="{FD8D07C7-405F-4945-8DFE-70A412ED0C89}" destId="{2E68501C-F418-4530-988A-988E5DFFE6BD}" srcOrd="3" destOrd="0" presId="urn:microsoft.com/office/officeart/2018/2/layout/IconCircleList#8"/>
    <dgm:cxn modelId="{560C4F53-745F-4FD8-B1F5-4967C079D7E8}" type="presParOf" srcId="{FD8D07C7-405F-4945-8DFE-70A412ED0C89}" destId="{9C1BE704-2FCB-4246-97F5-B1DC13FA28A9}" srcOrd="4" destOrd="0" presId="urn:microsoft.com/office/officeart/2018/2/layout/IconCircleList#8"/>
    <dgm:cxn modelId="{DCBC8C41-76AC-4334-9C79-B46FD329BB90}" type="presParOf" srcId="{9C1BE704-2FCB-4246-97F5-B1DC13FA28A9}" destId="{B314B4B1-1CF7-4CD1-A27B-0CC52B69072B}" srcOrd="0" destOrd="0" presId="urn:microsoft.com/office/officeart/2018/2/layout/IconCircleList#8"/>
    <dgm:cxn modelId="{71A31A07-DBB5-4805-B737-C83B4C541835}" type="presParOf" srcId="{9C1BE704-2FCB-4246-97F5-B1DC13FA28A9}" destId="{7DAFCDFC-A120-4DD8-A7EE-041A99743388}" srcOrd="1" destOrd="0" presId="urn:microsoft.com/office/officeart/2018/2/layout/IconCircleList#8"/>
    <dgm:cxn modelId="{C4A76A9C-E0AA-4563-B130-E35457CC581C}" type="presParOf" srcId="{9C1BE704-2FCB-4246-97F5-B1DC13FA28A9}" destId="{6EC8AE18-7C25-49E4-ACC8-2E3DEC337B29}" srcOrd="2" destOrd="0" presId="urn:microsoft.com/office/officeart/2018/2/layout/IconCircleList#8"/>
    <dgm:cxn modelId="{F1EE3AA9-DC82-4B12-89C4-CF5EC1A332FC}" type="presParOf" srcId="{9C1BE704-2FCB-4246-97F5-B1DC13FA28A9}" destId="{1EE8114E-F1BA-4BB9-A0D7-E6CE11293B86}" srcOrd="3" destOrd="0" presId="urn:microsoft.com/office/officeart/2018/2/layout/IconCircleList#8"/>
    <dgm:cxn modelId="{4FD6EA7A-59A7-43D9-AE15-65A4E3F1408D}" type="presParOf" srcId="{FD8D07C7-405F-4945-8DFE-70A412ED0C89}" destId="{F199CCA0-0C5E-480B-B728-49E4BC8FF774}" srcOrd="5" destOrd="0" presId="urn:microsoft.com/office/officeart/2018/2/layout/IconCircleList#8"/>
    <dgm:cxn modelId="{8C61F0D6-D8F5-48F3-B0CA-53CAB8D5A92B}" type="presParOf" srcId="{FD8D07C7-405F-4945-8DFE-70A412ED0C89}" destId="{505DA356-849C-4B8F-A61C-100A6D82EB60}" srcOrd="6" destOrd="0" presId="urn:microsoft.com/office/officeart/2018/2/layout/IconCircleList#8"/>
    <dgm:cxn modelId="{D56C13AF-5137-4FAC-B535-3493A9BC4A1A}" type="presParOf" srcId="{505DA356-849C-4B8F-A61C-100A6D82EB60}" destId="{9E91BA75-7C99-496F-BB60-C89E40274A57}" srcOrd="0" destOrd="0" presId="urn:microsoft.com/office/officeart/2018/2/layout/IconCircleList#8"/>
    <dgm:cxn modelId="{4DF5F901-5CD9-4F31-86F9-9C65DA8F60E8}" type="presParOf" srcId="{505DA356-849C-4B8F-A61C-100A6D82EB60}" destId="{93070F3B-2B55-4953-BBEA-5FB2B2AB5948}" srcOrd="1" destOrd="0" presId="urn:microsoft.com/office/officeart/2018/2/layout/IconCircleList#8"/>
    <dgm:cxn modelId="{7D400D9A-7AEA-460A-AE1E-80B36DFD56C4}" type="presParOf" srcId="{505DA356-849C-4B8F-A61C-100A6D82EB60}" destId="{B392C78B-02AE-43CD-97B1-43636AEDE30C}" srcOrd="2" destOrd="0" presId="urn:microsoft.com/office/officeart/2018/2/layout/IconCircleList#8"/>
    <dgm:cxn modelId="{3B76B359-CBBB-41D7-8731-27A75263DD6E}" type="presParOf" srcId="{505DA356-849C-4B8F-A61C-100A6D82EB60}" destId="{32DD6BF4-E835-4F7C-8655-CA267A760777}" srcOrd="3" destOrd="0" presId="urn:microsoft.com/office/officeart/2018/2/layout/IconCircleList#8"/>
    <dgm:cxn modelId="{20637704-57CD-45B9-AAC2-E005CDC1B3E6}" type="presParOf" srcId="{FD8D07C7-405F-4945-8DFE-70A412ED0C89}" destId="{69DF31A0-5745-4FC9-B958-904305EC1946}" srcOrd="7" destOrd="0" presId="urn:microsoft.com/office/officeart/2018/2/layout/IconCircleList#8"/>
    <dgm:cxn modelId="{223E41F5-5BDD-4DB8-8147-50E89C4A689B}" type="presParOf" srcId="{FD8D07C7-405F-4945-8DFE-70A412ED0C89}" destId="{75E31DD4-9C34-416A-AC49-DA43C4BC222D}" srcOrd="8" destOrd="0" presId="urn:microsoft.com/office/officeart/2018/2/layout/IconCircleList#8"/>
    <dgm:cxn modelId="{4E61C894-B372-4FCD-A09A-0CCD617CE4FD}" type="presParOf" srcId="{75E31DD4-9C34-416A-AC49-DA43C4BC222D}" destId="{FE5894CA-4FF0-4669-9880-8217785882A6}" srcOrd="0" destOrd="0" presId="urn:microsoft.com/office/officeart/2018/2/layout/IconCircleList#8"/>
    <dgm:cxn modelId="{CCC90F21-FF3B-4258-B173-7ABE57B63D3D}" type="presParOf" srcId="{75E31DD4-9C34-416A-AC49-DA43C4BC222D}" destId="{D6FB8540-A5D1-4BA9-8EB3-8F39869ADC73}" srcOrd="1" destOrd="0" presId="urn:microsoft.com/office/officeart/2018/2/layout/IconCircleList#8"/>
    <dgm:cxn modelId="{51BF1D19-B618-4BC9-81AD-57C9A87F78ED}" type="presParOf" srcId="{75E31DD4-9C34-416A-AC49-DA43C4BC222D}" destId="{9B2F600F-7C44-4E91-A574-FD675C77CC00}" srcOrd="2" destOrd="0" presId="urn:microsoft.com/office/officeart/2018/2/layout/IconCircleList#8"/>
    <dgm:cxn modelId="{3292B14D-2F4A-4735-BC25-0A8AE3694629}" type="presParOf" srcId="{75E31DD4-9C34-416A-AC49-DA43C4BC222D}" destId="{DBB87A8A-9FFC-45C3-A059-0BC42BB920A9}" srcOrd="3" destOrd="0" presId="urn:microsoft.com/office/officeart/2018/2/layout/IconCircleList#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EF25200-EEB9-482E-92AF-69B0188FE1B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C5BB46F-33A9-4609-9D43-65E3A3831A94}">
      <dgm:prSet/>
      <dgm:spPr/>
      <dgm:t>
        <a:bodyPr/>
        <a:lstStyle/>
        <a:p>
          <a:r>
            <a:rPr lang="en-IE"/>
            <a:t>Online Lab Reports daily</a:t>
          </a:r>
          <a:endParaRPr lang="en-US"/>
        </a:p>
      </dgm:t>
    </dgm:pt>
    <dgm:pt modelId="{20663FC9-D5A6-4C9C-B23F-1A430296789A}" type="parTrans" cxnId="{7CE06E06-D949-4590-BF3A-6B231EEDDCD1}">
      <dgm:prSet/>
      <dgm:spPr/>
      <dgm:t>
        <a:bodyPr/>
        <a:lstStyle/>
        <a:p>
          <a:endParaRPr lang="en-US"/>
        </a:p>
      </dgm:t>
    </dgm:pt>
    <dgm:pt modelId="{4D97E0D9-D339-4AEB-BCF9-539E2BEE24B6}" type="sibTrans" cxnId="{7CE06E06-D949-4590-BF3A-6B231EEDDCD1}">
      <dgm:prSet/>
      <dgm:spPr/>
      <dgm:t>
        <a:bodyPr/>
        <a:lstStyle/>
        <a:p>
          <a:endParaRPr lang="en-US"/>
        </a:p>
      </dgm:t>
    </dgm:pt>
    <dgm:pt modelId="{5803883A-79A3-480B-9310-7AB005791C48}">
      <dgm:prSet/>
      <dgm:spPr/>
      <dgm:t>
        <a:bodyPr/>
        <a:lstStyle/>
        <a:p>
          <a:r>
            <a:rPr lang="en-IE"/>
            <a:t>Lab Worksheets</a:t>
          </a:r>
          <a:endParaRPr lang="en-US"/>
        </a:p>
      </dgm:t>
    </dgm:pt>
    <dgm:pt modelId="{6BCA6AB2-544A-4B1D-B4E6-22828F80009D}" type="parTrans" cxnId="{EB00624E-6912-4780-A76C-A373F164361A}">
      <dgm:prSet/>
      <dgm:spPr/>
      <dgm:t>
        <a:bodyPr/>
        <a:lstStyle/>
        <a:p>
          <a:endParaRPr lang="en-US"/>
        </a:p>
      </dgm:t>
    </dgm:pt>
    <dgm:pt modelId="{0B745D1E-1122-4186-9620-6BC6CC0F5833}" type="sibTrans" cxnId="{EB00624E-6912-4780-A76C-A373F164361A}">
      <dgm:prSet/>
      <dgm:spPr/>
      <dgm:t>
        <a:bodyPr/>
        <a:lstStyle/>
        <a:p>
          <a:endParaRPr lang="en-US"/>
        </a:p>
      </dgm:t>
    </dgm:pt>
    <dgm:pt modelId="{BDCEBFF1-0A23-4B41-A7A1-0836BDEB5FE9}">
      <dgm:prSet/>
      <dgm:spPr/>
      <dgm:t>
        <a:bodyPr/>
        <a:lstStyle/>
        <a:p>
          <a:r>
            <a:rPr lang="en-IE"/>
            <a:t>Capstone Project</a:t>
          </a:r>
          <a:endParaRPr lang="en-US"/>
        </a:p>
      </dgm:t>
    </dgm:pt>
    <dgm:pt modelId="{27DA02F7-01F7-4D42-AA36-01CDC42F84E4}" type="parTrans" cxnId="{252B1E54-1540-4D20-9C82-5874D2F18882}">
      <dgm:prSet/>
      <dgm:spPr/>
      <dgm:t>
        <a:bodyPr/>
        <a:lstStyle/>
        <a:p>
          <a:endParaRPr lang="en-US"/>
        </a:p>
      </dgm:t>
    </dgm:pt>
    <dgm:pt modelId="{BE9C2031-F9F7-4D15-99A2-3107C523180E}" type="sibTrans" cxnId="{252B1E54-1540-4D20-9C82-5874D2F18882}">
      <dgm:prSet/>
      <dgm:spPr/>
      <dgm:t>
        <a:bodyPr/>
        <a:lstStyle/>
        <a:p>
          <a:endParaRPr lang="en-US"/>
        </a:p>
      </dgm:t>
    </dgm:pt>
    <dgm:pt modelId="{DCDEFE8C-882E-4BCD-993C-53BA0290F3EE}" type="pres">
      <dgm:prSet presAssocID="{CEF25200-EEB9-482E-92AF-69B0188FE1B3}" presName="root" presStyleCnt="0">
        <dgm:presLayoutVars>
          <dgm:dir/>
          <dgm:resizeHandles val="exact"/>
        </dgm:presLayoutVars>
      </dgm:prSet>
      <dgm:spPr/>
    </dgm:pt>
    <dgm:pt modelId="{C2AD4CEB-9B32-4812-BA75-A272F6018CCB}" type="pres">
      <dgm:prSet presAssocID="{1C5BB46F-33A9-4609-9D43-65E3A3831A94}" presName="compNode" presStyleCnt="0"/>
      <dgm:spPr/>
    </dgm:pt>
    <dgm:pt modelId="{3345E8BE-9D77-4BC5-BEBC-CAC289241096}" type="pres">
      <dgm:prSet presAssocID="{1C5BB46F-33A9-4609-9D43-65E3A3831A94}" presName="bgRect" presStyleLbl="bgShp" presStyleIdx="0" presStyleCnt="3"/>
      <dgm:spPr/>
    </dgm:pt>
    <dgm:pt modelId="{6F0652FB-8FC2-45C2-8E13-9EA2EA3014F1}" type="pres">
      <dgm:prSet presAssocID="{1C5BB46F-33A9-4609-9D43-65E3A3831A9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2596563D-D1AE-463C-BD8D-E98DD67B034F}" type="pres">
      <dgm:prSet presAssocID="{1C5BB46F-33A9-4609-9D43-65E3A3831A94}" presName="spaceRect" presStyleCnt="0"/>
      <dgm:spPr/>
    </dgm:pt>
    <dgm:pt modelId="{8D2A3B32-AE7F-42ED-ACA9-23250B26F513}" type="pres">
      <dgm:prSet presAssocID="{1C5BB46F-33A9-4609-9D43-65E3A3831A94}" presName="parTx" presStyleLbl="revTx" presStyleIdx="0" presStyleCnt="3">
        <dgm:presLayoutVars>
          <dgm:chMax val="0"/>
          <dgm:chPref val="0"/>
        </dgm:presLayoutVars>
      </dgm:prSet>
      <dgm:spPr/>
    </dgm:pt>
    <dgm:pt modelId="{FA7EA673-5A11-42BF-8F0B-F18F83E66419}" type="pres">
      <dgm:prSet presAssocID="{4D97E0D9-D339-4AEB-BCF9-539E2BEE24B6}" presName="sibTrans" presStyleCnt="0"/>
      <dgm:spPr/>
    </dgm:pt>
    <dgm:pt modelId="{4C32D486-780A-48EF-87AF-F70AB042F224}" type="pres">
      <dgm:prSet presAssocID="{5803883A-79A3-480B-9310-7AB005791C48}" presName="compNode" presStyleCnt="0"/>
      <dgm:spPr/>
    </dgm:pt>
    <dgm:pt modelId="{E6B05428-2CD9-4DCF-A38A-5A9A5DB5511E}" type="pres">
      <dgm:prSet presAssocID="{5803883A-79A3-480B-9310-7AB005791C48}" presName="bgRect" presStyleLbl="bgShp" presStyleIdx="1" presStyleCnt="3"/>
      <dgm:spPr/>
    </dgm:pt>
    <dgm:pt modelId="{9A75A927-DBF5-4E74-9C90-E8EB5F378647}" type="pres">
      <dgm:prSet presAssocID="{5803883A-79A3-480B-9310-7AB005791C4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CBF86736-63D1-4273-A7B6-5E75ABECF2F1}" type="pres">
      <dgm:prSet presAssocID="{5803883A-79A3-480B-9310-7AB005791C48}" presName="spaceRect" presStyleCnt="0"/>
      <dgm:spPr/>
    </dgm:pt>
    <dgm:pt modelId="{625A0DBF-51DB-4B85-A484-E8DB0BD2C8A0}" type="pres">
      <dgm:prSet presAssocID="{5803883A-79A3-480B-9310-7AB005791C48}" presName="parTx" presStyleLbl="revTx" presStyleIdx="1" presStyleCnt="3">
        <dgm:presLayoutVars>
          <dgm:chMax val="0"/>
          <dgm:chPref val="0"/>
        </dgm:presLayoutVars>
      </dgm:prSet>
      <dgm:spPr/>
    </dgm:pt>
    <dgm:pt modelId="{0D30E2B1-4035-442F-A88E-9A09C32E77E6}" type="pres">
      <dgm:prSet presAssocID="{0B745D1E-1122-4186-9620-6BC6CC0F5833}" presName="sibTrans" presStyleCnt="0"/>
      <dgm:spPr/>
    </dgm:pt>
    <dgm:pt modelId="{AB6CAB86-C10E-46B2-9680-1352582E86D9}" type="pres">
      <dgm:prSet presAssocID="{BDCEBFF1-0A23-4B41-A7A1-0836BDEB5FE9}" presName="compNode" presStyleCnt="0"/>
      <dgm:spPr/>
    </dgm:pt>
    <dgm:pt modelId="{0DE7C895-3A7B-4877-BB4D-4554366AD6E8}" type="pres">
      <dgm:prSet presAssocID="{BDCEBFF1-0A23-4B41-A7A1-0836BDEB5FE9}" presName="bgRect" presStyleLbl="bgShp" presStyleIdx="2" presStyleCnt="3"/>
      <dgm:spPr/>
    </dgm:pt>
    <dgm:pt modelId="{D3DE1F78-2602-4667-A99D-2CAC338A6C6A}" type="pres">
      <dgm:prSet presAssocID="{BDCEBFF1-0A23-4B41-A7A1-0836BDEB5FE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E044ACE-8AEF-481A-B808-1742A8271287}" type="pres">
      <dgm:prSet presAssocID="{BDCEBFF1-0A23-4B41-A7A1-0836BDEB5FE9}" presName="spaceRect" presStyleCnt="0"/>
      <dgm:spPr/>
    </dgm:pt>
    <dgm:pt modelId="{18AC217F-FA6B-4601-8EAE-F0E1C92AFE38}" type="pres">
      <dgm:prSet presAssocID="{BDCEBFF1-0A23-4B41-A7A1-0836BDEB5FE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CE06E06-D949-4590-BF3A-6B231EEDDCD1}" srcId="{CEF25200-EEB9-482E-92AF-69B0188FE1B3}" destId="{1C5BB46F-33A9-4609-9D43-65E3A3831A94}" srcOrd="0" destOrd="0" parTransId="{20663FC9-D5A6-4C9C-B23F-1A430296789A}" sibTransId="{4D97E0D9-D339-4AEB-BCF9-539E2BEE24B6}"/>
    <dgm:cxn modelId="{2F74F41D-F4B2-4E5A-9FC4-AB3CA8BF6491}" type="presOf" srcId="{1C5BB46F-33A9-4609-9D43-65E3A3831A94}" destId="{8D2A3B32-AE7F-42ED-ACA9-23250B26F513}" srcOrd="0" destOrd="0" presId="urn:microsoft.com/office/officeart/2018/2/layout/IconVerticalSolidList"/>
    <dgm:cxn modelId="{643CF141-7796-4FAC-8B6B-DE5FDAEA4D7D}" type="presOf" srcId="{5803883A-79A3-480B-9310-7AB005791C48}" destId="{625A0DBF-51DB-4B85-A484-E8DB0BD2C8A0}" srcOrd="0" destOrd="0" presId="urn:microsoft.com/office/officeart/2018/2/layout/IconVerticalSolidList"/>
    <dgm:cxn modelId="{EB00624E-6912-4780-A76C-A373F164361A}" srcId="{CEF25200-EEB9-482E-92AF-69B0188FE1B3}" destId="{5803883A-79A3-480B-9310-7AB005791C48}" srcOrd="1" destOrd="0" parTransId="{6BCA6AB2-544A-4B1D-B4E6-22828F80009D}" sibTransId="{0B745D1E-1122-4186-9620-6BC6CC0F5833}"/>
    <dgm:cxn modelId="{252B1E54-1540-4D20-9C82-5874D2F18882}" srcId="{CEF25200-EEB9-482E-92AF-69B0188FE1B3}" destId="{BDCEBFF1-0A23-4B41-A7A1-0836BDEB5FE9}" srcOrd="2" destOrd="0" parTransId="{27DA02F7-01F7-4D42-AA36-01CDC42F84E4}" sibTransId="{BE9C2031-F9F7-4D15-99A2-3107C523180E}"/>
    <dgm:cxn modelId="{23A1D77A-CAAF-45F2-997A-DC2968CB8996}" type="presOf" srcId="{BDCEBFF1-0A23-4B41-A7A1-0836BDEB5FE9}" destId="{18AC217F-FA6B-4601-8EAE-F0E1C92AFE38}" srcOrd="0" destOrd="0" presId="urn:microsoft.com/office/officeart/2018/2/layout/IconVerticalSolidList"/>
    <dgm:cxn modelId="{3FFB22E4-8153-4439-8F49-CFA4CA53C8A5}" type="presOf" srcId="{CEF25200-EEB9-482E-92AF-69B0188FE1B3}" destId="{DCDEFE8C-882E-4BCD-993C-53BA0290F3EE}" srcOrd="0" destOrd="0" presId="urn:microsoft.com/office/officeart/2018/2/layout/IconVerticalSolidList"/>
    <dgm:cxn modelId="{A295E41D-E83D-4B2D-BDEA-93EDF11AC80B}" type="presParOf" srcId="{DCDEFE8C-882E-4BCD-993C-53BA0290F3EE}" destId="{C2AD4CEB-9B32-4812-BA75-A272F6018CCB}" srcOrd="0" destOrd="0" presId="urn:microsoft.com/office/officeart/2018/2/layout/IconVerticalSolidList"/>
    <dgm:cxn modelId="{EBD9A751-BA1C-4075-808C-B17DCD3A2CCD}" type="presParOf" srcId="{C2AD4CEB-9B32-4812-BA75-A272F6018CCB}" destId="{3345E8BE-9D77-4BC5-BEBC-CAC289241096}" srcOrd="0" destOrd="0" presId="urn:microsoft.com/office/officeart/2018/2/layout/IconVerticalSolidList"/>
    <dgm:cxn modelId="{E6F5F63E-1ACA-4B20-AD7D-8EC5C1C23762}" type="presParOf" srcId="{C2AD4CEB-9B32-4812-BA75-A272F6018CCB}" destId="{6F0652FB-8FC2-45C2-8E13-9EA2EA3014F1}" srcOrd="1" destOrd="0" presId="urn:microsoft.com/office/officeart/2018/2/layout/IconVerticalSolidList"/>
    <dgm:cxn modelId="{5714DF0E-98A8-4691-904D-D453F84ECD89}" type="presParOf" srcId="{C2AD4CEB-9B32-4812-BA75-A272F6018CCB}" destId="{2596563D-D1AE-463C-BD8D-E98DD67B034F}" srcOrd="2" destOrd="0" presId="urn:microsoft.com/office/officeart/2018/2/layout/IconVerticalSolidList"/>
    <dgm:cxn modelId="{B45415F9-9955-4998-9C4A-90FD565DB5A2}" type="presParOf" srcId="{C2AD4CEB-9B32-4812-BA75-A272F6018CCB}" destId="{8D2A3B32-AE7F-42ED-ACA9-23250B26F513}" srcOrd="3" destOrd="0" presId="urn:microsoft.com/office/officeart/2018/2/layout/IconVerticalSolidList"/>
    <dgm:cxn modelId="{C1A71518-62B5-4465-ADB9-13C4C69331A3}" type="presParOf" srcId="{DCDEFE8C-882E-4BCD-993C-53BA0290F3EE}" destId="{FA7EA673-5A11-42BF-8F0B-F18F83E66419}" srcOrd="1" destOrd="0" presId="urn:microsoft.com/office/officeart/2018/2/layout/IconVerticalSolidList"/>
    <dgm:cxn modelId="{9253325C-406F-4068-BDA1-22F51A2B1CEC}" type="presParOf" srcId="{DCDEFE8C-882E-4BCD-993C-53BA0290F3EE}" destId="{4C32D486-780A-48EF-87AF-F70AB042F224}" srcOrd="2" destOrd="0" presId="urn:microsoft.com/office/officeart/2018/2/layout/IconVerticalSolidList"/>
    <dgm:cxn modelId="{BC9DE396-8FFE-4EBF-9F7F-939E25F4F892}" type="presParOf" srcId="{4C32D486-780A-48EF-87AF-F70AB042F224}" destId="{E6B05428-2CD9-4DCF-A38A-5A9A5DB5511E}" srcOrd="0" destOrd="0" presId="urn:microsoft.com/office/officeart/2018/2/layout/IconVerticalSolidList"/>
    <dgm:cxn modelId="{9793E77B-81F3-49EA-BB37-9F1A5A101751}" type="presParOf" srcId="{4C32D486-780A-48EF-87AF-F70AB042F224}" destId="{9A75A927-DBF5-4E74-9C90-E8EB5F378647}" srcOrd="1" destOrd="0" presId="urn:microsoft.com/office/officeart/2018/2/layout/IconVerticalSolidList"/>
    <dgm:cxn modelId="{1CB4ABE5-3E0E-4FB5-860D-89A71B0F90D8}" type="presParOf" srcId="{4C32D486-780A-48EF-87AF-F70AB042F224}" destId="{CBF86736-63D1-4273-A7B6-5E75ABECF2F1}" srcOrd="2" destOrd="0" presId="urn:microsoft.com/office/officeart/2018/2/layout/IconVerticalSolidList"/>
    <dgm:cxn modelId="{E70A49B9-B7A3-4578-A640-9D626F32DC1E}" type="presParOf" srcId="{4C32D486-780A-48EF-87AF-F70AB042F224}" destId="{625A0DBF-51DB-4B85-A484-E8DB0BD2C8A0}" srcOrd="3" destOrd="0" presId="urn:microsoft.com/office/officeart/2018/2/layout/IconVerticalSolidList"/>
    <dgm:cxn modelId="{299F8D24-C041-4C09-8DE5-E351AD2CFBAA}" type="presParOf" srcId="{DCDEFE8C-882E-4BCD-993C-53BA0290F3EE}" destId="{0D30E2B1-4035-442F-A88E-9A09C32E77E6}" srcOrd="3" destOrd="0" presId="urn:microsoft.com/office/officeart/2018/2/layout/IconVerticalSolidList"/>
    <dgm:cxn modelId="{34534EBF-BA9A-4F25-858B-B743D4D388CB}" type="presParOf" srcId="{DCDEFE8C-882E-4BCD-993C-53BA0290F3EE}" destId="{AB6CAB86-C10E-46B2-9680-1352582E86D9}" srcOrd="4" destOrd="0" presId="urn:microsoft.com/office/officeart/2018/2/layout/IconVerticalSolidList"/>
    <dgm:cxn modelId="{A2778E00-BD3C-4F70-B6D3-2DE127D732BF}" type="presParOf" srcId="{AB6CAB86-C10E-46B2-9680-1352582E86D9}" destId="{0DE7C895-3A7B-4877-BB4D-4554366AD6E8}" srcOrd="0" destOrd="0" presId="urn:microsoft.com/office/officeart/2018/2/layout/IconVerticalSolidList"/>
    <dgm:cxn modelId="{5CA57A42-CDFA-4187-AC5A-890067289159}" type="presParOf" srcId="{AB6CAB86-C10E-46B2-9680-1352582E86D9}" destId="{D3DE1F78-2602-4667-A99D-2CAC338A6C6A}" srcOrd="1" destOrd="0" presId="urn:microsoft.com/office/officeart/2018/2/layout/IconVerticalSolidList"/>
    <dgm:cxn modelId="{EF3F7155-2304-4714-80C3-DA04CB5B29E5}" type="presParOf" srcId="{AB6CAB86-C10E-46B2-9680-1352582E86D9}" destId="{1E044ACE-8AEF-481A-B808-1742A8271287}" srcOrd="2" destOrd="0" presId="urn:microsoft.com/office/officeart/2018/2/layout/IconVerticalSolidList"/>
    <dgm:cxn modelId="{BBE8A077-3315-4A3A-A683-9F9DFFDD65A2}" type="presParOf" srcId="{AB6CAB86-C10E-46B2-9680-1352582E86D9}" destId="{18AC217F-FA6B-4601-8EAE-F0E1C92AFE3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3439CAB-E1D2-41D6-AB5F-AFACA11E2CF8}" type="doc">
      <dgm:prSet loTypeId="urn:microsoft.com/office/officeart/2018/2/layout/IconLabelList#5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21591794-5B0F-4FBE-9E44-97CC258089FE}">
      <dgm:prSet/>
      <dgm:spPr/>
      <dgm:t>
        <a:bodyPr/>
        <a:lstStyle/>
        <a:p>
          <a:r>
            <a:rPr lang="en-US"/>
            <a:t>COMMUNICATIONS TECHNOLOGY</a:t>
          </a:r>
        </a:p>
      </dgm:t>
    </dgm:pt>
    <dgm:pt modelId="{FDF88E58-1FCF-482A-AE99-ECF5757E2BC3}" type="parTrans" cxnId="{00634A96-690B-43F1-BC76-96FD61354AA9}">
      <dgm:prSet/>
      <dgm:spPr/>
      <dgm:t>
        <a:bodyPr/>
        <a:lstStyle/>
        <a:p>
          <a:endParaRPr lang="en-US"/>
        </a:p>
      </dgm:t>
    </dgm:pt>
    <dgm:pt modelId="{08E52A59-7F7B-4193-A21D-76BDA82EB62B}" type="sibTrans" cxnId="{00634A96-690B-43F1-BC76-96FD61354AA9}">
      <dgm:prSet/>
      <dgm:spPr/>
      <dgm:t>
        <a:bodyPr/>
        <a:lstStyle/>
        <a:p>
          <a:endParaRPr lang="en-US"/>
        </a:p>
      </dgm:t>
    </dgm:pt>
    <dgm:pt modelId="{93C911D0-FAAF-46EF-A1AB-5AF8FE852F43}">
      <dgm:prSet/>
      <dgm:spPr/>
      <dgm:t>
        <a:bodyPr/>
        <a:lstStyle/>
        <a:p>
          <a:r>
            <a:rPr lang="en-US"/>
            <a:t>LANGUAGE COMPREHENSION</a:t>
          </a:r>
        </a:p>
      </dgm:t>
    </dgm:pt>
    <dgm:pt modelId="{B1F6CDD8-7C41-4D66-BDA2-CCDF1D8CAB29}" type="parTrans" cxnId="{DA904E7D-D90B-4F51-8897-7ACC3ECEBB82}">
      <dgm:prSet/>
      <dgm:spPr/>
      <dgm:t>
        <a:bodyPr/>
        <a:lstStyle/>
        <a:p>
          <a:endParaRPr lang="en-US"/>
        </a:p>
      </dgm:t>
    </dgm:pt>
    <dgm:pt modelId="{1E8BFA03-4BE0-4E0E-B8CB-E7D2141F741C}" type="sibTrans" cxnId="{DA904E7D-D90B-4F51-8897-7ACC3ECEBB82}">
      <dgm:prSet/>
      <dgm:spPr/>
      <dgm:t>
        <a:bodyPr/>
        <a:lstStyle/>
        <a:p>
          <a:endParaRPr lang="en-US"/>
        </a:p>
      </dgm:t>
    </dgm:pt>
    <dgm:pt modelId="{C75E655C-C8CA-4105-B1C3-122489E973FB}">
      <dgm:prSet/>
      <dgm:spPr/>
      <dgm:t>
        <a:bodyPr/>
        <a:lstStyle/>
        <a:p>
          <a:r>
            <a:rPr lang="en-US"/>
            <a:t>INITIAL WORKLOAD</a:t>
          </a:r>
        </a:p>
      </dgm:t>
    </dgm:pt>
    <dgm:pt modelId="{ACCCCBC8-4DCB-4A84-AC08-C94B2839C1F8}" type="parTrans" cxnId="{847BDBB1-5271-4256-A28A-0F90F1A7ADA7}">
      <dgm:prSet/>
      <dgm:spPr/>
      <dgm:t>
        <a:bodyPr/>
        <a:lstStyle/>
        <a:p>
          <a:endParaRPr lang="en-US"/>
        </a:p>
      </dgm:t>
    </dgm:pt>
    <dgm:pt modelId="{B9B41ABB-3124-4926-95FA-0BFA01405C06}" type="sibTrans" cxnId="{847BDBB1-5271-4256-A28A-0F90F1A7ADA7}">
      <dgm:prSet/>
      <dgm:spPr/>
      <dgm:t>
        <a:bodyPr/>
        <a:lstStyle/>
        <a:p>
          <a:endParaRPr lang="en-US"/>
        </a:p>
      </dgm:t>
    </dgm:pt>
    <dgm:pt modelId="{4012AE01-BCA8-468E-B80B-A3D2DD44ABFA}">
      <dgm:prSet/>
      <dgm:spPr/>
      <dgm:t>
        <a:bodyPr/>
        <a:lstStyle/>
        <a:p>
          <a:r>
            <a:rPr lang="en-US"/>
            <a:t>MATERIAL DISTRIBUTION</a:t>
          </a:r>
        </a:p>
      </dgm:t>
    </dgm:pt>
    <dgm:pt modelId="{C2EF18E0-FA5D-4F81-ADFA-8321625E5B36}" type="parTrans" cxnId="{4D32DF8A-37DD-4961-992F-500BFFD76BA0}">
      <dgm:prSet/>
      <dgm:spPr/>
      <dgm:t>
        <a:bodyPr/>
        <a:lstStyle/>
        <a:p>
          <a:endParaRPr lang="en-US"/>
        </a:p>
      </dgm:t>
    </dgm:pt>
    <dgm:pt modelId="{7895BE12-EB1E-4CA6-9D72-AB5ABB16179A}" type="sibTrans" cxnId="{4D32DF8A-37DD-4961-992F-500BFFD76BA0}">
      <dgm:prSet/>
      <dgm:spPr/>
      <dgm:t>
        <a:bodyPr/>
        <a:lstStyle/>
        <a:p>
          <a:endParaRPr lang="en-US"/>
        </a:p>
      </dgm:t>
    </dgm:pt>
    <dgm:pt modelId="{36A4799A-84E0-484D-9A76-5A7EB284EC80}" type="pres">
      <dgm:prSet presAssocID="{43439CAB-E1D2-41D6-AB5F-AFACA11E2CF8}" presName="root" presStyleCnt="0">
        <dgm:presLayoutVars>
          <dgm:dir/>
          <dgm:resizeHandles val="exact"/>
        </dgm:presLayoutVars>
      </dgm:prSet>
      <dgm:spPr/>
    </dgm:pt>
    <dgm:pt modelId="{B89F7635-A68F-4899-9522-8EEEF0B18AA3}" type="pres">
      <dgm:prSet presAssocID="{21591794-5B0F-4FBE-9E44-97CC258089FE}" presName="compNode" presStyleCnt="0"/>
      <dgm:spPr/>
    </dgm:pt>
    <dgm:pt modelId="{134EAADD-21D7-4A1F-BC82-EE1AAA373B0B}" type="pres">
      <dgm:prSet presAssocID="{21591794-5B0F-4FBE-9E44-97CC258089F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ll Tower"/>
        </a:ext>
      </dgm:extLst>
    </dgm:pt>
    <dgm:pt modelId="{50116871-3B9C-4213-A6F6-C2028CAA54CA}" type="pres">
      <dgm:prSet presAssocID="{21591794-5B0F-4FBE-9E44-97CC258089FE}" presName="spaceRect" presStyleCnt="0"/>
      <dgm:spPr/>
    </dgm:pt>
    <dgm:pt modelId="{E57F6190-FC2A-4755-8A01-380495AC87FE}" type="pres">
      <dgm:prSet presAssocID="{21591794-5B0F-4FBE-9E44-97CC258089FE}" presName="textRect" presStyleLbl="revTx" presStyleIdx="0" presStyleCnt="4">
        <dgm:presLayoutVars>
          <dgm:chMax val="1"/>
          <dgm:chPref val="1"/>
        </dgm:presLayoutVars>
      </dgm:prSet>
      <dgm:spPr/>
    </dgm:pt>
    <dgm:pt modelId="{085F77A4-ACEF-466A-AE8B-85CFEA6004E4}" type="pres">
      <dgm:prSet presAssocID="{08E52A59-7F7B-4193-A21D-76BDA82EB62B}" presName="sibTrans" presStyleCnt="0"/>
      <dgm:spPr/>
    </dgm:pt>
    <dgm:pt modelId="{2A966188-7B97-4829-BA59-3B00D0B0A9BE}" type="pres">
      <dgm:prSet presAssocID="{93C911D0-FAAF-46EF-A1AB-5AF8FE852F43}" presName="compNode" presStyleCnt="0"/>
      <dgm:spPr/>
    </dgm:pt>
    <dgm:pt modelId="{2AB08B5E-09A3-4C44-A41A-755B116303F6}" type="pres">
      <dgm:prSet presAssocID="{93C911D0-FAAF-46EF-A1AB-5AF8FE852F43}" presName="icon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941F31A-2D98-4664-A13D-54226097AC39}" type="pres">
      <dgm:prSet presAssocID="{93C911D0-FAAF-46EF-A1AB-5AF8FE852F43}" presName="spaceRect" presStyleCnt="0"/>
      <dgm:spPr/>
    </dgm:pt>
    <dgm:pt modelId="{D8CC7695-CBC1-4BA1-8BBA-BB355EBCA9A7}" type="pres">
      <dgm:prSet presAssocID="{93C911D0-FAAF-46EF-A1AB-5AF8FE852F43}" presName="textRect" presStyleLbl="revTx" presStyleIdx="1" presStyleCnt="4">
        <dgm:presLayoutVars>
          <dgm:chMax val="1"/>
          <dgm:chPref val="1"/>
        </dgm:presLayoutVars>
      </dgm:prSet>
      <dgm:spPr/>
    </dgm:pt>
    <dgm:pt modelId="{E7839799-8DAC-4A0E-AA68-4E67FA4D3BCC}" type="pres">
      <dgm:prSet presAssocID="{1E8BFA03-4BE0-4E0E-B8CB-E7D2141F741C}" presName="sibTrans" presStyleCnt="0"/>
      <dgm:spPr/>
    </dgm:pt>
    <dgm:pt modelId="{44F2EDA0-1103-4ED0-BC4B-7C40224D4B19}" type="pres">
      <dgm:prSet presAssocID="{C75E655C-C8CA-4105-B1C3-122489E973FB}" presName="compNode" presStyleCnt="0"/>
      <dgm:spPr/>
    </dgm:pt>
    <dgm:pt modelId="{8E1308B2-5422-4C3D-9B8D-400062AA1DE7}" type="pres">
      <dgm:prSet presAssocID="{C75E655C-C8CA-4105-B1C3-122489E973FB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4945E31-CC98-4CB2-BA0C-ECC3C05E52B6}" type="pres">
      <dgm:prSet presAssocID="{C75E655C-C8CA-4105-B1C3-122489E973FB}" presName="spaceRect" presStyleCnt="0"/>
      <dgm:spPr/>
    </dgm:pt>
    <dgm:pt modelId="{330CC868-6AA2-4408-8A1B-BDB23C97D2FA}" type="pres">
      <dgm:prSet presAssocID="{C75E655C-C8CA-4105-B1C3-122489E973FB}" presName="textRect" presStyleLbl="revTx" presStyleIdx="2" presStyleCnt="4">
        <dgm:presLayoutVars>
          <dgm:chMax val="1"/>
          <dgm:chPref val="1"/>
        </dgm:presLayoutVars>
      </dgm:prSet>
      <dgm:spPr/>
    </dgm:pt>
    <dgm:pt modelId="{A0DBB224-A441-4848-88A2-560AA0D0207B}" type="pres">
      <dgm:prSet presAssocID="{B9B41ABB-3124-4926-95FA-0BFA01405C06}" presName="sibTrans" presStyleCnt="0"/>
      <dgm:spPr/>
    </dgm:pt>
    <dgm:pt modelId="{AFC8713E-1015-4040-AB4F-B38288E386FD}" type="pres">
      <dgm:prSet presAssocID="{4012AE01-BCA8-468E-B80B-A3D2DD44ABFA}" presName="compNode" presStyleCnt="0"/>
      <dgm:spPr/>
    </dgm:pt>
    <dgm:pt modelId="{2DC50365-0F9B-4157-90C2-A856726177E4}" type="pres">
      <dgm:prSet presAssocID="{4012AE01-BCA8-468E-B80B-A3D2DD44ABFA}" presName="icon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C46D71DB-7CFC-4FD2-814E-C3F379C8EF97}" type="pres">
      <dgm:prSet presAssocID="{4012AE01-BCA8-468E-B80B-A3D2DD44ABFA}" presName="spaceRect" presStyleCnt="0"/>
      <dgm:spPr/>
    </dgm:pt>
    <dgm:pt modelId="{4EFE1512-7742-4800-9392-C64B918EF06D}" type="pres">
      <dgm:prSet presAssocID="{4012AE01-BCA8-468E-B80B-A3D2DD44ABF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CFEFB1A-F819-45C6-8124-F81249DBC52F}" type="presOf" srcId="{4012AE01-BCA8-468E-B80B-A3D2DD44ABFA}" destId="{4EFE1512-7742-4800-9392-C64B918EF06D}" srcOrd="0" destOrd="0" presId="urn:microsoft.com/office/officeart/2018/2/layout/IconLabelList#5"/>
    <dgm:cxn modelId="{DA904E7D-D90B-4F51-8897-7ACC3ECEBB82}" srcId="{43439CAB-E1D2-41D6-AB5F-AFACA11E2CF8}" destId="{93C911D0-FAAF-46EF-A1AB-5AF8FE852F43}" srcOrd="1" destOrd="0" parTransId="{B1F6CDD8-7C41-4D66-BDA2-CCDF1D8CAB29}" sibTransId="{1E8BFA03-4BE0-4E0E-B8CB-E7D2141F741C}"/>
    <dgm:cxn modelId="{9BE5C283-A1A4-4051-9730-A53DAADB3092}" type="presOf" srcId="{21591794-5B0F-4FBE-9E44-97CC258089FE}" destId="{E57F6190-FC2A-4755-8A01-380495AC87FE}" srcOrd="0" destOrd="0" presId="urn:microsoft.com/office/officeart/2018/2/layout/IconLabelList#5"/>
    <dgm:cxn modelId="{4D32DF8A-37DD-4961-992F-500BFFD76BA0}" srcId="{43439CAB-E1D2-41D6-AB5F-AFACA11E2CF8}" destId="{4012AE01-BCA8-468E-B80B-A3D2DD44ABFA}" srcOrd="3" destOrd="0" parTransId="{C2EF18E0-FA5D-4F81-ADFA-8321625E5B36}" sibTransId="{7895BE12-EB1E-4CA6-9D72-AB5ABB16179A}"/>
    <dgm:cxn modelId="{F829B590-3FD1-43DC-BF6E-48B365468FAD}" type="presOf" srcId="{93C911D0-FAAF-46EF-A1AB-5AF8FE852F43}" destId="{D8CC7695-CBC1-4BA1-8BBA-BB355EBCA9A7}" srcOrd="0" destOrd="0" presId="urn:microsoft.com/office/officeart/2018/2/layout/IconLabelList#5"/>
    <dgm:cxn modelId="{00634A96-690B-43F1-BC76-96FD61354AA9}" srcId="{43439CAB-E1D2-41D6-AB5F-AFACA11E2CF8}" destId="{21591794-5B0F-4FBE-9E44-97CC258089FE}" srcOrd="0" destOrd="0" parTransId="{FDF88E58-1FCF-482A-AE99-ECF5757E2BC3}" sibTransId="{08E52A59-7F7B-4193-A21D-76BDA82EB62B}"/>
    <dgm:cxn modelId="{A92DC9A7-D0E4-4BA4-BFAD-9FB8EEC5500F}" type="presOf" srcId="{C75E655C-C8CA-4105-B1C3-122489E973FB}" destId="{330CC868-6AA2-4408-8A1B-BDB23C97D2FA}" srcOrd="0" destOrd="0" presId="urn:microsoft.com/office/officeart/2018/2/layout/IconLabelList#5"/>
    <dgm:cxn modelId="{847BDBB1-5271-4256-A28A-0F90F1A7ADA7}" srcId="{43439CAB-E1D2-41D6-AB5F-AFACA11E2CF8}" destId="{C75E655C-C8CA-4105-B1C3-122489E973FB}" srcOrd="2" destOrd="0" parTransId="{ACCCCBC8-4DCB-4A84-AC08-C94B2839C1F8}" sibTransId="{B9B41ABB-3124-4926-95FA-0BFA01405C06}"/>
    <dgm:cxn modelId="{A12247BE-0847-4771-BFA6-AA8CD038B206}" type="presOf" srcId="{43439CAB-E1D2-41D6-AB5F-AFACA11E2CF8}" destId="{36A4799A-84E0-484D-9A76-5A7EB284EC80}" srcOrd="0" destOrd="0" presId="urn:microsoft.com/office/officeart/2018/2/layout/IconLabelList#5"/>
    <dgm:cxn modelId="{106D2AFA-7191-4C67-A822-82910E339A6A}" type="presParOf" srcId="{36A4799A-84E0-484D-9A76-5A7EB284EC80}" destId="{B89F7635-A68F-4899-9522-8EEEF0B18AA3}" srcOrd="0" destOrd="0" presId="urn:microsoft.com/office/officeart/2018/2/layout/IconLabelList#5"/>
    <dgm:cxn modelId="{C38D0156-08E3-4245-9EB6-71A699617FB6}" type="presParOf" srcId="{B89F7635-A68F-4899-9522-8EEEF0B18AA3}" destId="{134EAADD-21D7-4A1F-BC82-EE1AAA373B0B}" srcOrd="0" destOrd="0" presId="urn:microsoft.com/office/officeart/2018/2/layout/IconLabelList#5"/>
    <dgm:cxn modelId="{CA50310F-F7D6-43E6-91B6-64B175CAB8BB}" type="presParOf" srcId="{B89F7635-A68F-4899-9522-8EEEF0B18AA3}" destId="{50116871-3B9C-4213-A6F6-C2028CAA54CA}" srcOrd="1" destOrd="0" presId="urn:microsoft.com/office/officeart/2018/2/layout/IconLabelList#5"/>
    <dgm:cxn modelId="{83D0B3FB-02CD-4581-A143-7A8C7BDCC552}" type="presParOf" srcId="{B89F7635-A68F-4899-9522-8EEEF0B18AA3}" destId="{E57F6190-FC2A-4755-8A01-380495AC87FE}" srcOrd="2" destOrd="0" presId="urn:microsoft.com/office/officeart/2018/2/layout/IconLabelList#5"/>
    <dgm:cxn modelId="{EBD56675-997F-4D61-A7A3-C517758DEEF8}" type="presParOf" srcId="{36A4799A-84E0-484D-9A76-5A7EB284EC80}" destId="{085F77A4-ACEF-466A-AE8B-85CFEA6004E4}" srcOrd="1" destOrd="0" presId="urn:microsoft.com/office/officeart/2018/2/layout/IconLabelList#5"/>
    <dgm:cxn modelId="{A3AACB82-EB95-4652-81DF-B0F919822385}" type="presParOf" srcId="{36A4799A-84E0-484D-9A76-5A7EB284EC80}" destId="{2A966188-7B97-4829-BA59-3B00D0B0A9BE}" srcOrd="2" destOrd="0" presId="urn:microsoft.com/office/officeart/2018/2/layout/IconLabelList#5"/>
    <dgm:cxn modelId="{6E374526-8150-46A4-B020-0B4D462DC7DE}" type="presParOf" srcId="{2A966188-7B97-4829-BA59-3B00D0B0A9BE}" destId="{2AB08B5E-09A3-4C44-A41A-755B116303F6}" srcOrd="0" destOrd="0" presId="urn:microsoft.com/office/officeart/2018/2/layout/IconLabelList#5"/>
    <dgm:cxn modelId="{439637A3-97FC-4A34-9F2F-BE4505774BEE}" type="presParOf" srcId="{2A966188-7B97-4829-BA59-3B00D0B0A9BE}" destId="{D941F31A-2D98-4664-A13D-54226097AC39}" srcOrd="1" destOrd="0" presId="urn:microsoft.com/office/officeart/2018/2/layout/IconLabelList#5"/>
    <dgm:cxn modelId="{F1791EDF-FB2B-4F60-9C47-6B291759B85B}" type="presParOf" srcId="{2A966188-7B97-4829-BA59-3B00D0B0A9BE}" destId="{D8CC7695-CBC1-4BA1-8BBA-BB355EBCA9A7}" srcOrd="2" destOrd="0" presId="urn:microsoft.com/office/officeart/2018/2/layout/IconLabelList#5"/>
    <dgm:cxn modelId="{0957EF1F-15E9-4AB5-9A57-1E35FC9E834A}" type="presParOf" srcId="{36A4799A-84E0-484D-9A76-5A7EB284EC80}" destId="{E7839799-8DAC-4A0E-AA68-4E67FA4D3BCC}" srcOrd="3" destOrd="0" presId="urn:microsoft.com/office/officeart/2018/2/layout/IconLabelList#5"/>
    <dgm:cxn modelId="{83B20200-EFED-44AD-9B71-6A45720DA950}" type="presParOf" srcId="{36A4799A-84E0-484D-9A76-5A7EB284EC80}" destId="{44F2EDA0-1103-4ED0-BC4B-7C40224D4B19}" srcOrd="4" destOrd="0" presId="urn:microsoft.com/office/officeart/2018/2/layout/IconLabelList#5"/>
    <dgm:cxn modelId="{4F799230-82F8-4B7D-A921-20DD9DAE2103}" type="presParOf" srcId="{44F2EDA0-1103-4ED0-BC4B-7C40224D4B19}" destId="{8E1308B2-5422-4C3D-9B8D-400062AA1DE7}" srcOrd="0" destOrd="0" presId="urn:microsoft.com/office/officeart/2018/2/layout/IconLabelList#5"/>
    <dgm:cxn modelId="{15841D3B-C2F5-4F9D-893E-3662856D1A77}" type="presParOf" srcId="{44F2EDA0-1103-4ED0-BC4B-7C40224D4B19}" destId="{84945E31-CC98-4CB2-BA0C-ECC3C05E52B6}" srcOrd="1" destOrd="0" presId="urn:microsoft.com/office/officeart/2018/2/layout/IconLabelList#5"/>
    <dgm:cxn modelId="{1CAE264F-B3C0-48E6-B00F-5F648DC85288}" type="presParOf" srcId="{44F2EDA0-1103-4ED0-BC4B-7C40224D4B19}" destId="{330CC868-6AA2-4408-8A1B-BDB23C97D2FA}" srcOrd="2" destOrd="0" presId="urn:microsoft.com/office/officeart/2018/2/layout/IconLabelList#5"/>
    <dgm:cxn modelId="{E88CF588-7ED5-4E6A-BC1C-8E4603B4D1CD}" type="presParOf" srcId="{36A4799A-84E0-484D-9A76-5A7EB284EC80}" destId="{A0DBB224-A441-4848-88A2-560AA0D0207B}" srcOrd="5" destOrd="0" presId="urn:microsoft.com/office/officeart/2018/2/layout/IconLabelList#5"/>
    <dgm:cxn modelId="{89F0247B-FDDA-47F9-B706-637E0C2988EB}" type="presParOf" srcId="{36A4799A-84E0-484D-9A76-5A7EB284EC80}" destId="{AFC8713E-1015-4040-AB4F-B38288E386FD}" srcOrd="6" destOrd="0" presId="urn:microsoft.com/office/officeart/2018/2/layout/IconLabelList#5"/>
    <dgm:cxn modelId="{898862AB-8F6B-446C-A4B7-B82017E365D4}" type="presParOf" srcId="{AFC8713E-1015-4040-AB4F-B38288E386FD}" destId="{2DC50365-0F9B-4157-90C2-A856726177E4}" srcOrd="0" destOrd="0" presId="urn:microsoft.com/office/officeart/2018/2/layout/IconLabelList#5"/>
    <dgm:cxn modelId="{CE453ED7-FB8F-4A40-A61A-47E08B5A2A87}" type="presParOf" srcId="{AFC8713E-1015-4040-AB4F-B38288E386FD}" destId="{C46D71DB-7CFC-4FD2-814E-C3F379C8EF97}" srcOrd="1" destOrd="0" presId="urn:microsoft.com/office/officeart/2018/2/layout/IconLabelList#5"/>
    <dgm:cxn modelId="{FFBBDBA5-E602-408E-9E1A-CC4A31EB84BA}" type="presParOf" srcId="{AFC8713E-1015-4040-AB4F-B38288E386FD}" destId="{4EFE1512-7742-4800-9392-C64B918EF06D}" srcOrd="2" destOrd="0" presId="urn:microsoft.com/office/officeart/2018/2/layout/IconLabelList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7907602-3CCE-4B49-9B7A-05C0FB5A7851}" type="doc">
      <dgm:prSet loTypeId="urn:microsoft.com/office/officeart/2018/2/layout/IconVerticalSolidList#9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5914352-3FBE-4E54-90D2-93C57F73D3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Practice contact hours have strong continuous assessment component</a:t>
          </a:r>
        </a:p>
      </dgm:t>
    </dgm:pt>
    <dgm:pt modelId="{336A32F0-421A-4014-BC90-0F88AAB58084}" type="parTrans" cxnId="{3B4424A9-ED37-4E17-AE37-B455FA9AE9A0}">
      <dgm:prSet/>
      <dgm:spPr/>
      <dgm:t>
        <a:bodyPr/>
        <a:lstStyle/>
        <a:p>
          <a:endParaRPr lang="en-US"/>
        </a:p>
      </dgm:t>
    </dgm:pt>
    <dgm:pt modelId="{C86F7463-0E01-4C5A-A0B5-52B62029DF9B}" type="sibTrans" cxnId="{3B4424A9-ED37-4E17-AE37-B455FA9AE9A0}">
      <dgm:prSet/>
      <dgm:spPr/>
      <dgm:t>
        <a:bodyPr/>
        <a:lstStyle/>
        <a:p>
          <a:endParaRPr lang="en-US"/>
        </a:p>
      </dgm:t>
    </dgm:pt>
    <dgm:pt modelId="{412DCAA9-C161-4AD2-82FD-912D33EF4F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Weekly or bi-weekly submissions for credit</a:t>
          </a:r>
        </a:p>
      </dgm:t>
    </dgm:pt>
    <dgm:pt modelId="{B692272B-84B0-4B51-BACA-74F3CEB276E3}" type="parTrans" cxnId="{F7C2456A-BE9E-48F3-A444-9947390665BC}">
      <dgm:prSet/>
      <dgm:spPr/>
      <dgm:t>
        <a:bodyPr/>
        <a:lstStyle/>
        <a:p>
          <a:endParaRPr lang="en-US"/>
        </a:p>
      </dgm:t>
    </dgm:pt>
    <dgm:pt modelId="{C2202B2A-39C0-475C-9676-85F1312F5989}" type="sibTrans" cxnId="{F7C2456A-BE9E-48F3-A444-9947390665BC}">
      <dgm:prSet/>
      <dgm:spPr/>
      <dgm:t>
        <a:bodyPr/>
        <a:lstStyle/>
        <a:p>
          <a:endParaRPr lang="en-US"/>
        </a:p>
      </dgm:t>
    </dgm:pt>
    <dgm:pt modelId="{0648BFE5-5420-43C2-B2FF-E699483961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Attendance of a particular % required</a:t>
          </a:r>
        </a:p>
      </dgm:t>
    </dgm:pt>
    <dgm:pt modelId="{6AA07EC1-E5A1-41F7-9210-C4D23EA8D229}" type="parTrans" cxnId="{FC87D2BC-8334-4AEF-B0AF-73A3643711DC}">
      <dgm:prSet/>
      <dgm:spPr/>
      <dgm:t>
        <a:bodyPr/>
        <a:lstStyle/>
        <a:p>
          <a:endParaRPr lang="en-US"/>
        </a:p>
      </dgm:t>
    </dgm:pt>
    <dgm:pt modelId="{08454817-8405-4CFD-B50D-D329B9563F3B}" type="sibTrans" cxnId="{FC87D2BC-8334-4AEF-B0AF-73A3643711DC}">
      <dgm:prSet/>
      <dgm:spPr/>
      <dgm:t>
        <a:bodyPr/>
        <a:lstStyle/>
        <a:p>
          <a:endParaRPr lang="en-US"/>
        </a:p>
      </dgm:t>
    </dgm:pt>
    <dgm:pt modelId="{830D5D5D-A609-4E99-9A4B-165E9A822F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Teamwork and learner engagement is dramatically up</a:t>
          </a:r>
        </a:p>
      </dgm:t>
    </dgm:pt>
    <dgm:pt modelId="{9E0C2984-09C2-4B61-9EAA-EF55C083911F}" type="parTrans" cxnId="{BBBF2086-9580-4EE2-8202-8E8DFF68847D}">
      <dgm:prSet/>
      <dgm:spPr/>
      <dgm:t>
        <a:bodyPr/>
        <a:lstStyle/>
        <a:p>
          <a:endParaRPr lang="en-US"/>
        </a:p>
      </dgm:t>
    </dgm:pt>
    <dgm:pt modelId="{F52B02BF-AB4D-4DE0-9B28-DB66EA2B346B}" type="sibTrans" cxnId="{BBBF2086-9580-4EE2-8202-8E8DFF68847D}">
      <dgm:prSet/>
      <dgm:spPr/>
      <dgm:t>
        <a:bodyPr/>
        <a:lstStyle/>
        <a:p>
          <a:endParaRPr lang="en-US"/>
        </a:p>
      </dgm:t>
    </dgm:pt>
    <dgm:pt modelId="{67E2F12F-26F8-451C-B31E-CF0750BC5BD5}" type="pres">
      <dgm:prSet presAssocID="{97907602-3CCE-4B49-9B7A-05C0FB5A7851}" presName="root" presStyleCnt="0">
        <dgm:presLayoutVars>
          <dgm:dir/>
          <dgm:resizeHandles val="exact"/>
        </dgm:presLayoutVars>
      </dgm:prSet>
      <dgm:spPr/>
    </dgm:pt>
    <dgm:pt modelId="{62E2EC36-63D3-42CB-B29E-3EC9050370F5}" type="pres">
      <dgm:prSet presAssocID="{45914352-3FBE-4E54-90D2-93C57F73D388}" presName="compNode" presStyleCnt="0"/>
      <dgm:spPr/>
    </dgm:pt>
    <dgm:pt modelId="{690F0E3E-1A41-4B6E-B3B9-3664D7B7DEC7}" type="pres">
      <dgm:prSet presAssocID="{45914352-3FBE-4E54-90D2-93C57F73D388}" presName="bgRect" presStyleLbl="bgShp" presStyleIdx="0" presStyleCnt="4"/>
      <dgm:spPr/>
    </dgm:pt>
    <dgm:pt modelId="{2CCDA0BE-620D-4801-9C4F-54BA5DE601A8}" type="pres">
      <dgm:prSet presAssocID="{45914352-3FBE-4E54-90D2-93C57F73D38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889CFA7F-7523-4E77-9315-2237C5219135}" type="pres">
      <dgm:prSet presAssocID="{45914352-3FBE-4E54-90D2-93C57F73D388}" presName="spaceRect" presStyleCnt="0"/>
      <dgm:spPr/>
    </dgm:pt>
    <dgm:pt modelId="{1DB9D5E3-C4B0-481B-98C0-BA89EDF2E5B4}" type="pres">
      <dgm:prSet presAssocID="{45914352-3FBE-4E54-90D2-93C57F73D388}" presName="parTx" presStyleLbl="revTx" presStyleIdx="0" presStyleCnt="4">
        <dgm:presLayoutVars>
          <dgm:chMax val="0"/>
          <dgm:chPref val="0"/>
        </dgm:presLayoutVars>
      </dgm:prSet>
      <dgm:spPr/>
    </dgm:pt>
    <dgm:pt modelId="{E46C5FD3-4263-4BAE-AD99-80D225CBB367}" type="pres">
      <dgm:prSet presAssocID="{C86F7463-0E01-4C5A-A0B5-52B62029DF9B}" presName="sibTrans" presStyleCnt="0"/>
      <dgm:spPr/>
    </dgm:pt>
    <dgm:pt modelId="{7C9F6CDE-DD20-46C6-893F-CC4F092CBAF8}" type="pres">
      <dgm:prSet presAssocID="{412DCAA9-C161-4AD2-82FD-912D33EF4F40}" presName="compNode" presStyleCnt="0"/>
      <dgm:spPr/>
    </dgm:pt>
    <dgm:pt modelId="{39A3F755-6B81-434B-A52F-C13177AD102C}" type="pres">
      <dgm:prSet presAssocID="{412DCAA9-C161-4AD2-82FD-912D33EF4F40}" presName="bgRect" presStyleLbl="bgShp" presStyleIdx="1" presStyleCnt="4"/>
      <dgm:spPr/>
    </dgm:pt>
    <dgm:pt modelId="{C6AA3D67-AFC9-4472-B501-BD29C535D416}" type="pres">
      <dgm:prSet presAssocID="{412DCAA9-C161-4AD2-82FD-912D33EF4F40}" presName="icon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D4E4D5C2-FBE9-4ED6-BB57-CBB146A685BB}" type="pres">
      <dgm:prSet presAssocID="{412DCAA9-C161-4AD2-82FD-912D33EF4F40}" presName="spaceRect" presStyleCnt="0"/>
      <dgm:spPr/>
    </dgm:pt>
    <dgm:pt modelId="{C95DCAEE-122D-4F86-8336-AEB082359B6D}" type="pres">
      <dgm:prSet presAssocID="{412DCAA9-C161-4AD2-82FD-912D33EF4F40}" presName="parTx" presStyleLbl="revTx" presStyleIdx="1" presStyleCnt="4">
        <dgm:presLayoutVars>
          <dgm:chMax val="0"/>
          <dgm:chPref val="0"/>
        </dgm:presLayoutVars>
      </dgm:prSet>
      <dgm:spPr/>
    </dgm:pt>
    <dgm:pt modelId="{5C956263-C35F-499D-8F63-9EB687E3B07C}" type="pres">
      <dgm:prSet presAssocID="{C2202B2A-39C0-475C-9676-85F1312F5989}" presName="sibTrans" presStyleCnt="0"/>
      <dgm:spPr/>
    </dgm:pt>
    <dgm:pt modelId="{9FA147ED-6042-4D5E-B38F-5E04E84CE32B}" type="pres">
      <dgm:prSet presAssocID="{0648BFE5-5420-43C2-B2FF-E69948396144}" presName="compNode" presStyleCnt="0"/>
      <dgm:spPr/>
    </dgm:pt>
    <dgm:pt modelId="{B09F9BAE-2ADA-4815-A06B-6161B60CC7A2}" type="pres">
      <dgm:prSet presAssocID="{0648BFE5-5420-43C2-B2FF-E69948396144}" presName="bgRect" presStyleLbl="bgShp" presStyleIdx="2" presStyleCnt="4"/>
      <dgm:spPr/>
    </dgm:pt>
    <dgm:pt modelId="{2D0D080A-4418-48D7-869F-E366E8DFB38B}" type="pres">
      <dgm:prSet presAssocID="{0648BFE5-5420-43C2-B2FF-E69948396144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A6CE8B9-C324-422C-B809-9867492FD179}" type="pres">
      <dgm:prSet presAssocID="{0648BFE5-5420-43C2-B2FF-E69948396144}" presName="spaceRect" presStyleCnt="0"/>
      <dgm:spPr/>
    </dgm:pt>
    <dgm:pt modelId="{36162648-140C-4EC3-823B-65FE2EE5BCB7}" type="pres">
      <dgm:prSet presAssocID="{0648BFE5-5420-43C2-B2FF-E69948396144}" presName="parTx" presStyleLbl="revTx" presStyleIdx="2" presStyleCnt="4">
        <dgm:presLayoutVars>
          <dgm:chMax val="0"/>
          <dgm:chPref val="0"/>
        </dgm:presLayoutVars>
      </dgm:prSet>
      <dgm:spPr/>
    </dgm:pt>
    <dgm:pt modelId="{9F991F4D-611B-4F4E-8EA0-627F9661EE57}" type="pres">
      <dgm:prSet presAssocID="{08454817-8405-4CFD-B50D-D329B9563F3B}" presName="sibTrans" presStyleCnt="0"/>
      <dgm:spPr/>
    </dgm:pt>
    <dgm:pt modelId="{35593295-8017-473A-9C6E-CA967E847C23}" type="pres">
      <dgm:prSet presAssocID="{830D5D5D-A609-4E99-9A4B-165E9A822F93}" presName="compNode" presStyleCnt="0"/>
      <dgm:spPr/>
    </dgm:pt>
    <dgm:pt modelId="{3AC58F0E-B591-499D-BFFA-C6AF268BE19D}" type="pres">
      <dgm:prSet presAssocID="{830D5D5D-A609-4E99-9A4B-165E9A822F93}" presName="bgRect" presStyleLbl="bgShp" presStyleIdx="3" presStyleCnt="4"/>
      <dgm:spPr/>
    </dgm:pt>
    <dgm:pt modelId="{C3EE88F6-782C-41A0-A427-C95C52F65A74}" type="pres">
      <dgm:prSet presAssocID="{830D5D5D-A609-4E99-9A4B-165E9A822F93}" presName="icon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0C1B39C2-2052-4742-98BC-95D7B8FF2AFA}" type="pres">
      <dgm:prSet presAssocID="{830D5D5D-A609-4E99-9A4B-165E9A822F93}" presName="spaceRect" presStyleCnt="0"/>
      <dgm:spPr/>
    </dgm:pt>
    <dgm:pt modelId="{AEA4E24C-04E8-467D-A762-D513000A2876}" type="pres">
      <dgm:prSet presAssocID="{830D5D5D-A609-4E99-9A4B-165E9A822F9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E972613-9A8D-4CE2-83E9-C0D95123550F}" type="presOf" srcId="{412DCAA9-C161-4AD2-82FD-912D33EF4F40}" destId="{C95DCAEE-122D-4F86-8336-AEB082359B6D}" srcOrd="0" destOrd="0" presId="urn:microsoft.com/office/officeart/2018/2/layout/IconVerticalSolidList#9"/>
    <dgm:cxn modelId="{EB758D4F-9872-4FBB-9C3B-030EEFDA7535}" type="presOf" srcId="{45914352-3FBE-4E54-90D2-93C57F73D388}" destId="{1DB9D5E3-C4B0-481B-98C0-BA89EDF2E5B4}" srcOrd="0" destOrd="0" presId="urn:microsoft.com/office/officeart/2018/2/layout/IconVerticalSolidList#9"/>
    <dgm:cxn modelId="{BC7E6F69-FECF-4F3E-99E5-64A46812B9DB}" type="presOf" srcId="{830D5D5D-A609-4E99-9A4B-165E9A822F93}" destId="{AEA4E24C-04E8-467D-A762-D513000A2876}" srcOrd="0" destOrd="0" presId="urn:microsoft.com/office/officeart/2018/2/layout/IconVerticalSolidList#9"/>
    <dgm:cxn modelId="{F7C2456A-BE9E-48F3-A444-9947390665BC}" srcId="{97907602-3CCE-4B49-9B7A-05C0FB5A7851}" destId="{412DCAA9-C161-4AD2-82FD-912D33EF4F40}" srcOrd="1" destOrd="0" parTransId="{B692272B-84B0-4B51-BACA-74F3CEB276E3}" sibTransId="{C2202B2A-39C0-475C-9676-85F1312F5989}"/>
    <dgm:cxn modelId="{BBBF2086-9580-4EE2-8202-8E8DFF68847D}" srcId="{97907602-3CCE-4B49-9B7A-05C0FB5A7851}" destId="{830D5D5D-A609-4E99-9A4B-165E9A822F93}" srcOrd="3" destOrd="0" parTransId="{9E0C2984-09C2-4B61-9EAA-EF55C083911F}" sibTransId="{F52B02BF-AB4D-4DE0-9B28-DB66EA2B346B}"/>
    <dgm:cxn modelId="{3B4424A9-ED37-4E17-AE37-B455FA9AE9A0}" srcId="{97907602-3CCE-4B49-9B7A-05C0FB5A7851}" destId="{45914352-3FBE-4E54-90D2-93C57F73D388}" srcOrd="0" destOrd="0" parTransId="{336A32F0-421A-4014-BC90-0F88AAB58084}" sibTransId="{C86F7463-0E01-4C5A-A0B5-52B62029DF9B}"/>
    <dgm:cxn modelId="{393FB2B3-1FED-47C5-97B5-BBCD11A4587B}" type="presOf" srcId="{97907602-3CCE-4B49-9B7A-05C0FB5A7851}" destId="{67E2F12F-26F8-451C-B31E-CF0750BC5BD5}" srcOrd="0" destOrd="0" presId="urn:microsoft.com/office/officeart/2018/2/layout/IconVerticalSolidList#9"/>
    <dgm:cxn modelId="{FC87D2BC-8334-4AEF-B0AF-73A3643711DC}" srcId="{97907602-3CCE-4B49-9B7A-05C0FB5A7851}" destId="{0648BFE5-5420-43C2-B2FF-E69948396144}" srcOrd="2" destOrd="0" parTransId="{6AA07EC1-E5A1-41F7-9210-C4D23EA8D229}" sibTransId="{08454817-8405-4CFD-B50D-D329B9563F3B}"/>
    <dgm:cxn modelId="{5488E4C6-AD2E-40E8-BA88-03CD9977ECC0}" type="presOf" srcId="{0648BFE5-5420-43C2-B2FF-E69948396144}" destId="{36162648-140C-4EC3-823B-65FE2EE5BCB7}" srcOrd="0" destOrd="0" presId="urn:microsoft.com/office/officeart/2018/2/layout/IconVerticalSolidList#9"/>
    <dgm:cxn modelId="{22BC7268-5B2C-4562-8B8E-FFCD7E3DFDB4}" type="presParOf" srcId="{67E2F12F-26F8-451C-B31E-CF0750BC5BD5}" destId="{62E2EC36-63D3-42CB-B29E-3EC9050370F5}" srcOrd="0" destOrd="0" presId="urn:microsoft.com/office/officeart/2018/2/layout/IconVerticalSolidList#9"/>
    <dgm:cxn modelId="{5FBAE56C-424C-4CE9-BB2D-99D381078144}" type="presParOf" srcId="{62E2EC36-63D3-42CB-B29E-3EC9050370F5}" destId="{690F0E3E-1A41-4B6E-B3B9-3664D7B7DEC7}" srcOrd="0" destOrd="0" presId="urn:microsoft.com/office/officeart/2018/2/layout/IconVerticalSolidList#9"/>
    <dgm:cxn modelId="{4074BB17-DEE8-4F55-9D0E-9FFB9AE46EB2}" type="presParOf" srcId="{62E2EC36-63D3-42CB-B29E-3EC9050370F5}" destId="{2CCDA0BE-620D-4801-9C4F-54BA5DE601A8}" srcOrd="1" destOrd="0" presId="urn:microsoft.com/office/officeart/2018/2/layout/IconVerticalSolidList#9"/>
    <dgm:cxn modelId="{9BE208A1-39AE-4569-BDC3-6E04C35F9292}" type="presParOf" srcId="{62E2EC36-63D3-42CB-B29E-3EC9050370F5}" destId="{889CFA7F-7523-4E77-9315-2237C5219135}" srcOrd="2" destOrd="0" presId="urn:microsoft.com/office/officeart/2018/2/layout/IconVerticalSolidList#9"/>
    <dgm:cxn modelId="{910EEC52-131D-4EBD-829D-04F273BDA283}" type="presParOf" srcId="{62E2EC36-63D3-42CB-B29E-3EC9050370F5}" destId="{1DB9D5E3-C4B0-481B-98C0-BA89EDF2E5B4}" srcOrd="3" destOrd="0" presId="urn:microsoft.com/office/officeart/2018/2/layout/IconVerticalSolidList#9"/>
    <dgm:cxn modelId="{48A6B046-4004-40AC-9CAF-B7D10625D8C9}" type="presParOf" srcId="{67E2F12F-26F8-451C-B31E-CF0750BC5BD5}" destId="{E46C5FD3-4263-4BAE-AD99-80D225CBB367}" srcOrd="1" destOrd="0" presId="urn:microsoft.com/office/officeart/2018/2/layout/IconVerticalSolidList#9"/>
    <dgm:cxn modelId="{498078C5-48A5-413C-A5D6-1E06350937BB}" type="presParOf" srcId="{67E2F12F-26F8-451C-B31E-CF0750BC5BD5}" destId="{7C9F6CDE-DD20-46C6-893F-CC4F092CBAF8}" srcOrd="2" destOrd="0" presId="urn:microsoft.com/office/officeart/2018/2/layout/IconVerticalSolidList#9"/>
    <dgm:cxn modelId="{0643547D-AEBF-44BC-A0CA-E6EE76F2FFBA}" type="presParOf" srcId="{7C9F6CDE-DD20-46C6-893F-CC4F092CBAF8}" destId="{39A3F755-6B81-434B-A52F-C13177AD102C}" srcOrd="0" destOrd="0" presId="urn:microsoft.com/office/officeart/2018/2/layout/IconVerticalSolidList#9"/>
    <dgm:cxn modelId="{446933C8-9DAA-4B84-B5D3-CA9E209DC735}" type="presParOf" srcId="{7C9F6CDE-DD20-46C6-893F-CC4F092CBAF8}" destId="{C6AA3D67-AFC9-4472-B501-BD29C535D416}" srcOrd="1" destOrd="0" presId="urn:microsoft.com/office/officeart/2018/2/layout/IconVerticalSolidList#9"/>
    <dgm:cxn modelId="{2569D0A1-4BD6-4BB7-9747-227B1F5DFA03}" type="presParOf" srcId="{7C9F6CDE-DD20-46C6-893F-CC4F092CBAF8}" destId="{D4E4D5C2-FBE9-4ED6-BB57-CBB146A685BB}" srcOrd="2" destOrd="0" presId="urn:microsoft.com/office/officeart/2018/2/layout/IconVerticalSolidList#9"/>
    <dgm:cxn modelId="{8923B48B-3545-4B62-A8D0-06A7C6ED98D5}" type="presParOf" srcId="{7C9F6CDE-DD20-46C6-893F-CC4F092CBAF8}" destId="{C95DCAEE-122D-4F86-8336-AEB082359B6D}" srcOrd="3" destOrd="0" presId="urn:microsoft.com/office/officeart/2018/2/layout/IconVerticalSolidList#9"/>
    <dgm:cxn modelId="{A714295F-E4AA-48DE-B8E4-6DD56E5FF999}" type="presParOf" srcId="{67E2F12F-26F8-451C-B31E-CF0750BC5BD5}" destId="{5C956263-C35F-499D-8F63-9EB687E3B07C}" srcOrd="3" destOrd="0" presId="urn:microsoft.com/office/officeart/2018/2/layout/IconVerticalSolidList#9"/>
    <dgm:cxn modelId="{28A7A649-0E08-47D0-A516-C972ADC03DAD}" type="presParOf" srcId="{67E2F12F-26F8-451C-B31E-CF0750BC5BD5}" destId="{9FA147ED-6042-4D5E-B38F-5E04E84CE32B}" srcOrd="4" destOrd="0" presId="urn:microsoft.com/office/officeart/2018/2/layout/IconVerticalSolidList#9"/>
    <dgm:cxn modelId="{237BC0AB-84EE-48EE-A012-1A7E19648B9C}" type="presParOf" srcId="{9FA147ED-6042-4D5E-B38F-5E04E84CE32B}" destId="{B09F9BAE-2ADA-4815-A06B-6161B60CC7A2}" srcOrd="0" destOrd="0" presId="urn:microsoft.com/office/officeart/2018/2/layout/IconVerticalSolidList#9"/>
    <dgm:cxn modelId="{297D9A54-7629-4E0D-A836-C75CC23045EE}" type="presParOf" srcId="{9FA147ED-6042-4D5E-B38F-5E04E84CE32B}" destId="{2D0D080A-4418-48D7-869F-E366E8DFB38B}" srcOrd="1" destOrd="0" presId="urn:microsoft.com/office/officeart/2018/2/layout/IconVerticalSolidList#9"/>
    <dgm:cxn modelId="{BF31903E-1FFC-43D7-B177-908B1FA694F5}" type="presParOf" srcId="{9FA147ED-6042-4D5E-B38F-5E04E84CE32B}" destId="{1A6CE8B9-C324-422C-B809-9867492FD179}" srcOrd="2" destOrd="0" presId="urn:microsoft.com/office/officeart/2018/2/layout/IconVerticalSolidList#9"/>
    <dgm:cxn modelId="{6D14F5AF-F9AB-4B38-8D30-D041887C2E3C}" type="presParOf" srcId="{9FA147ED-6042-4D5E-B38F-5E04E84CE32B}" destId="{36162648-140C-4EC3-823B-65FE2EE5BCB7}" srcOrd="3" destOrd="0" presId="urn:microsoft.com/office/officeart/2018/2/layout/IconVerticalSolidList#9"/>
    <dgm:cxn modelId="{2AFD7895-8EAD-4B23-9504-FF1D9AB3C8A5}" type="presParOf" srcId="{67E2F12F-26F8-451C-B31E-CF0750BC5BD5}" destId="{9F991F4D-611B-4F4E-8EA0-627F9661EE57}" srcOrd="5" destOrd="0" presId="urn:microsoft.com/office/officeart/2018/2/layout/IconVerticalSolidList#9"/>
    <dgm:cxn modelId="{6625B51B-B12F-4508-9BAA-914EBE6229FE}" type="presParOf" srcId="{67E2F12F-26F8-451C-B31E-CF0750BC5BD5}" destId="{35593295-8017-473A-9C6E-CA967E847C23}" srcOrd="6" destOrd="0" presId="urn:microsoft.com/office/officeart/2018/2/layout/IconVerticalSolidList#9"/>
    <dgm:cxn modelId="{12196F20-AD1C-4D09-B83A-76C84647B179}" type="presParOf" srcId="{35593295-8017-473A-9C6E-CA967E847C23}" destId="{3AC58F0E-B591-499D-BFFA-C6AF268BE19D}" srcOrd="0" destOrd="0" presId="urn:microsoft.com/office/officeart/2018/2/layout/IconVerticalSolidList#9"/>
    <dgm:cxn modelId="{99D846D9-6513-4F80-98CC-AB97C07D66F9}" type="presParOf" srcId="{35593295-8017-473A-9C6E-CA967E847C23}" destId="{C3EE88F6-782C-41A0-A427-C95C52F65A74}" srcOrd="1" destOrd="0" presId="urn:microsoft.com/office/officeart/2018/2/layout/IconVerticalSolidList#9"/>
    <dgm:cxn modelId="{8677937D-E593-412C-A6E7-108B67187436}" type="presParOf" srcId="{35593295-8017-473A-9C6E-CA967E847C23}" destId="{0C1B39C2-2052-4742-98BC-95D7B8FF2AFA}" srcOrd="2" destOrd="0" presId="urn:microsoft.com/office/officeart/2018/2/layout/IconVerticalSolidList#9"/>
    <dgm:cxn modelId="{99680F62-E6C9-4B3C-A65E-60B47DC274A5}" type="presParOf" srcId="{35593295-8017-473A-9C6E-CA967E847C23}" destId="{AEA4E24C-04E8-467D-A762-D513000A2876}" srcOrd="3" destOrd="0" presId="urn:microsoft.com/office/officeart/2018/2/layout/IconVerticalSolidList#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37DC1A5-6B63-4AA5-83E2-A262EAFFB693}" type="doc">
      <dgm:prSet loTypeId="urn:microsoft.com/office/officeart/2018/2/layout/IconLabelList#6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13322A2F-929F-4836-ACFB-1716D55BA676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It is still about content</a:t>
          </a:r>
          <a:endParaRPr lang="en-US" dirty="0"/>
        </a:p>
      </dgm:t>
    </dgm:pt>
    <dgm:pt modelId="{527A5CCE-CDDA-4551-B8C4-AA2747979E8B}" type="parTrans" cxnId="{22FE2ED7-8E98-48E6-A0AA-0CD16A9379F5}">
      <dgm:prSet/>
      <dgm:spPr/>
      <dgm:t>
        <a:bodyPr/>
        <a:lstStyle/>
        <a:p>
          <a:endParaRPr lang="en-US"/>
        </a:p>
      </dgm:t>
    </dgm:pt>
    <dgm:pt modelId="{4CC2FA15-BA45-4DE0-A3F1-C51C29D5B464}" type="sibTrans" cxnId="{22FE2ED7-8E98-48E6-A0AA-0CD16A9379F5}">
      <dgm:prSet/>
      <dgm:spPr/>
      <dgm:t>
        <a:bodyPr/>
        <a:lstStyle/>
        <a:p>
          <a:endParaRPr lang="en-US"/>
        </a:p>
      </dgm:t>
    </dgm:pt>
    <dgm:pt modelId="{FAB59208-3870-4EE9-84B0-743CD167122F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We can reach more people</a:t>
          </a:r>
          <a:endParaRPr lang="en-US"/>
        </a:p>
      </dgm:t>
    </dgm:pt>
    <dgm:pt modelId="{FD39643E-7DB1-4FCB-9EB9-93F44E3D2823}" type="parTrans" cxnId="{0A6AA8A9-CF46-4B7D-954F-4BE1594AB611}">
      <dgm:prSet/>
      <dgm:spPr/>
      <dgm:t>
        <a:bodyPr/>
        <a:lstStyle/>
        <a:p>
          <a:endParaRPr lang="en-US"/>
        </a:p>
      </dgm:t>
    </dgm:pt>
    <dgm:pt modelId="{5CDA8B3C-F503-49F4-B3F5-6104AFCD3303}" type="sibTrans" cxnId="{0A6AA8A9-CF46-4B7D-954F-4BE1594AB611}">
      <dgm:prSet/>
      <dgm:spPr/>
      <dgm:t>
        <a:bodyPr/>
        <a:lstStyle/>
        <a:p>
          <a:endParaRPr lang="en-US"/>
        </a:p>
      </dgm:t>
    </dgm:pt>
    <dgm:pt modelId="{28E12041-7C11-48BF-A250-73D7F02F33D2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The assessment is still critical</a:t>
          </a:r>
          <a:endParaRPr lang="en-US"/>
        </a:p>
      </dgm:t>
    </dgm:pt>
    <dgm:pt modelId="{00FF8A4F-6578-4E9A-BEA1-2770FEA5EA98}" type="parTrans" cxnId="{8A3817BA-DF1C-4076-BB3D-058EEF6C0D85}">
      <dgm:prSet/>
      <dgm:spPr/>
      <dgm:t>
        <a:bodyPr/>
        <a:lstStyle/>
        <a:p>
          <a:endParaRPr lang="en-US"/>
        </a:p>
      </dgm:t>
    </dgm:pt>
    <dgm:pt modelId="{3F0ABB6B-4CE3-4A56-91A5-EA2A909A7BB6}" type="sibTrans" cxnId="{8A3817BA-DF1C-4076-BB3D-058EEF6C0D85}">
      <dgm:prSet/>
      <dgm:spPr/>
      <dgm:t>
        <a:bodyPr/>
        <a:lstStyle/>
        <a:p>
          <a:endParaRPr lang="en-US"/>
        </a:p>
      </dgm:t>
    </dgm:pt>
    <dgm:pt modelId="{3C463C0C-F51E-41B6-A552-5FD83513994C}" type="pres">
      <dgm:prSet presAssocID="{937DC1A5-6B63-4AA5-83E2-A262EAFFB693}" presName="root" presStyleCnt="0">
        <dgm:presLayoutVars>
          <dgm:dir/>
          <dgm:resizeHandles val="exact"/>
        </dgm:presLayoutVars>
      </dgm:prSet>
      <dgm:spPr/>
    </dgm:pt>
    <dgm:pt modelId="{08270AD9-29C5-4EAD-BAD8-9227FAF48877}" type="pres">
      <dgm:prSet presAssocID="{13322A2F-929F-4836-ACFB-1716D55BA676}" presName="compNode" presStyleCnt="0"/>
      <dgm:spPr/>
    </dgm:pt>
    <dgm:pt modelId="{94CD5421-9FCF-452F-9C89-B09D84DDCB97}" type="pres">
      <dgm:prSet presAssocID="{13322A2F-929F-4836-ACFB-1716D55BA67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5B5D449D-4C3A-400E-8EB2-D798F487205C}" type="pres">
      <dgm:prSet presAssocID="{13322A2F-929F-4836-ACFB-1716D55BA676}" presName="spaceRect" presStyleCnt="0"/>
      <dgm:spPr/>
    </dgm:pt>
    <dgm:pt modelId="{33BAD3D3-9BD6-4B61-A59F-15ECE95BB639}" type="pres">
      <dgm:prSet presAssocID="{13322A2F-929F-4836-ACFB-1716D55BA676}" presName="textRect" presStyleLbl="revTx" presStyleIdx="0" presStyleCnt="3">
        <dgm:presLayoutVars>
          <dgm:chMax val="1"/>
          <dgm:chPref val="1"/>
        </dgm:presLayoutVars>
      </dgm:prSet>
      <dgm:spPr/>
    </dgm:pt>
    <dgm:pt modelId="{0D305244-BE2A-4613-AD6C-E4E790AC3481}" type="pres">
      <dgm:prSet presAssocID="{4CC2FA15-BA45-4DE0-A3F1-C51C29D5B464}" presName="sibTrans" presStyleCnt="0"/>
      <dgm:spPr/>
    </dgm:pt>
    <dgm:pt modelId="{813F452E-D66B-4867-AF50-719607743158}" type="pres">
      <dgm:prSet presAssocID="{FAB59208-3870-4EE9-84B0-743CD167122F}" presName="compNode" presStyleCnt="0"/>
      <dgm:spPr/>
    </dgm:pt>
    <dgm:pt modelId="{FDCB56D6-E01F-415A-BC84-D4B58B06ABD8}" type="pres">
      <dgm:prSet presAssocID="{FAB59208-3870-4EE9-84B0-743CD167122F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niversal Access"/>
        </a:ext>
      </dgm:extLst>
    </dgm:pt>
    <dgm:pt modelId="{E26EF48E-1B0A-4210-8AF5-66BF82C32CF5}" type="pres">
      <dgm:prSet presAssocID="{FAB59208-3870-4EE9-84B0-743CD167122F}" presName="spaceRect" presStyleCnt="0"/>
      <dgm:spPr/>
    </dgm:pt>
    <dgm:pt modelId="{A18D3F5B-A956-47C8-9A46-2A44C3FD9A64}" type="pres">
      <dgm:prSet presAssocID="{FAB59208-3870-4EE9-84B0-743CD167122F}" presName="textRect" presStyleLbl="revTx" presStyleIdx="1" presStyleCnt="3">
        <dgm:presLayoutVars>
          <dgm:chMax val="1"/>
          <dgm:chPref val="1"/>
        </dgm:presLayoutVars>
      </dgm:prSet>
      <dgm:spPr/>
    </dgm:pt>
    <dgm:pt modelId="{A0C43DFC-D353-429D-88BD-1E6D31C44103}" type="pres">
      <dgm:prSet presAssocID="{5CDA8B3C-F503-49F4-B3F5-6104AFCD3303}" presName="sibTrans" presStyleCnt="0"/>
      <dgm:spPr/>
    </dgm:pt>
    <dgm:pt modelId="{1C46E759-4BBE-4718-BC75-DC3F2A6B6901}" type="pres">
      <dgm:prSet presAssocID="{28E12041-7C11-48BF-A250-73D7F02F33D2}" presName="compNode" presStyleCnt="0"/>
      <dgm:spPr/>
    </dgm:pt>
    <dgm:pt modelId="{974CF7F8-1866-4C7A-B8FE-815AAB7D4D94}" type="pres">
      <dgm:prSet presAssocID="{28E12041-7C11-48BF-A250-73D7F02F33D2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736CB80E-FF80-4E2E-B70C-163EFEB6C1B7}" type="pres">
      <dgm:prSet presAssocID="{28E12041-7C11-48BF-A250-73D7F02F33D2}" presName="spaceRect" presStyleCnt="0"/>
      <dgm:spPr/>
    </dgm:pt>
    <dgm:pt modelId="{CC9F9BF5-947C-40FE-9C88-A4FB0D2ECF09}" type="pres">
      <dgm:prSet presAssocID="{28E12041-7C11-48BF-A250-73D7F02F33D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7C7A331-6FBC-477A-87C2-35D3F052DE20}" type="presOf" srcId="{FAB59208-3870-4EE9-84B0-743CD167122F}" destId="{A18D3F5B-A956-47C8-9A46-2A44C3FD9A64}" srcOrd="0" destOrd="0" presId="urn:microsoft.com/office/officeart/2018/2/layout/IconLabelList#6"/>
    <dgm:cxn modelId="{9938FB96-7F9B-4E85-B22E-C99CC7D9A099}" type="presOf" srcId="{13322A2F-929F-4836-ACFB-1716D55BA676}" destId="{33BAD3D3-9BD6-4B61-A59F-15ECE95BB639}" srcOrd="0" destOrd="0" presId="urn:microsoft.com/office/officeart/2018/2/layout/IconLabelList#6"/>
    <dgm:cxn modelId="{0A6AA8A9-CF46-4B7D-954F-4BE1594AB611}" srcId="{937DC1A5-6B63-4AA5-83E2-A262EAFFB693}" destId="{FAB59208-3870-4EE9-84B0-743CD167122F}" srcOrd="1" destOrd="0" parTransId="{FD39643E-7DB1-4FCB-9EB9-93F44E3D2823}" sibTransId="{5CDA8B3C-F503-49F4-B3F5-6104AFCD3303}"/>
    <dgm:cxn modelId="{8A3817BA-DF1C-4076-BB3D-058EEF6C0D85}" srcId="{937DC1A5-6B63-4AA5-83E2-A262EAFFB693}" destId="{28E12041-7C11-48BF-A250-73D7F02F33D2}" srcOrd="2" destOrd="0" parTransId="{00FF8A4F-6578-4E9A-BEA1-2770FEA5EA98}" sibTransId="{3F0ABB6B-4CE3-4A56-91A5-EA2A909A7BB6}"/>
    <dgm:cxn modelId="{997BB2CC-8293-4B6A-A574-1BADED3262A4}" type="presOf" srcId="{937DC1A5-6B63-4AA5-83E2-A262EAFFB693}" destId="{3C463C0C-F51E-41B6-A552-5FD83513994C}" srcOrd="0" destOrd="0" presId="urn:microsoft.com/office/officeart/2018/2/layout/IconLabelList#6"/>
    <dgm:cxn modelId="{22FE2ED7-8E98-48E6-A0AA-0CD16A9379F5}" srcId="{937DC1A5-6B63-4AA5-83E2-A262EAFFB693}" destId="{13322A2F-929F-4836-ACFB-1716D55BA676}" srcOrd="0" destOrd="0" parTransId="{527A5CCE-CDDA-4551-B8C4-AA2747979E8B}" sibTransId="{4CC2FA15-BA45-4DE0-A3F1-C51C29D5B464}"/>
    <dgm:cxn modelId="{DF06D0FA-DF08-4F0E-9F46-1296EDFB4D3F}" type="presOf" srcId="{28E12041-7C11-48BF-A250-73D7F02F33D2}" destId="{CC9F9BF5-947C-40FE-9C88-A4FB0D2ECF09}" srcOrd="0" destOrd="0" presId="urn:microsoft.com/office/officeart/2018/2/layout/IconLabelList#6"/>
    <dgm:cxn modelId="{BE684DDE-B299-4A42-95BE-E68B1E34EAE6}" type="presParOf" srcId="{3C463C0C-F51E-41B6-A552-5FD83513994C}" destId="{08270AD9-29C5-4EAD-BAD8-9227FAF48877}" srcOrd="0" destOrd="0" presId="urn:microsoft.com/office/officeart/2018/2/layout/IconLabelList#6"/>
    <dgm:cxn modelId="{A4987B25-3D68-4982-8302-BEB397D33225}" type="presParOf" srcId="{08270AD9-29C5-4EAD-BAD8-9227FAF48877}" destId="{94CD5421-9FCF-452F-9C89-B09D84DDCB97}" srcOrd="0" destOrd="0" presId="urn:microsoft.com/office/officeart/2018/2/layout/IconLabelList#6"/>
    <dgm:cxn modelId="{EAE19C5C-C7B1-4452-AD2A-CB71FFEC51A1}" type="presParOf" srcId="{08270AD9-29C5-4EAD-BAD8-9227FAF48877}" destId="{5B5D449D-4C3A-400E-8EB2-D798F487205C}" srcOrd="1" destOrd="0" presId="urn:microsoft.com/office/officeart/2018/2/layout/IconLabelList#6"/>
    <dgm:cxn modelId="{5DB67038-537F-496B-98E5-74C6541B4A53}" type="presParOf" srcId="{08270AD9-29C5-4EAD-BAD8-9227FAF48877}" destId="{33BAD3D3-9BD6-4B61-A59F-15ECE95BB639}" srcOrd="2" destOrd="0" presId="urn:microsoft.com/office/officeart/2018/2/layout/IconLabelList#6"/>
    <dgm:cxn modelId="{FE93F198-53F2-4F3B-941D-AD26BC7B859F}" type="presParOf" srcId="{3C463C0C-F51E-41B6-A552-5FD83513994C}" destId="{0D305244-BE2A-4613-AD6C-E4E790AC3481}" srcOrd="1" destOrd="0" presId="urn:microsoft.com/office/officeart/2018/2/layout/IconLabelList#6"/>
    <dgm:cxn modelId="{F9822D68-8F64-465C-9D55-A3C96876F887}" type="presParOf" srcId="{3C463C0C-F51E-41B6-A552-5FD83513994C}" destId="{813F452E-D66B-4867-AF50-719607743158}" srcOrd="2" destOrd="0" presId="urn:microsoft.com/office/officeart/2018/2/layout/IconLabelList#6"/>
    <dgm:cxn modelId="{D7981B2A-7337-45E9-A5F2-8C910E1FC372}" type="presParOf" srcId="{813F452E-D66B-4867-AF50-719607743158}" destId="{FDCB56D6-E01F-415A-BC84-D4B58B06ABD8}" srcOrd="0" destOrd="0" presId="urn:microsoft.com/office/officeart/2018/2/layout/IconLabelList#6"/>
    <dgm:cxn modelId="{FC018B0D-3FD2-4A5A-AD8E-B7F198921249}" type="presParOf" srcId="{813F452E-D66B-4867-AF50-719607743158}" destId="{E26EF48E-1B0A-4210-8AF5-66BF82C32CF5}" srcOrd="1" destOrd="0" presId="urn:microsoft.com/office/officeart/2018/2/layout/IconLabelList#6"/>
    <dgm:cxn modelId="{F1E66001-D9A3-4F45-B91E-A4D37CBC4DD9}" type="presParOf" srcId="{813F452E-D66B-4867-AF50-719607743158}" destId="{A18D3F5B-A956-47C8-9A46-2A44C3FD9A64}" srcOrd="2" destOrd="0" presId="urn:microsoft.com/office/officeart/2018/2/layout/IconLabelList#6"/>
    <dgm:cxn modelId="{E3A2DC89-F2F9-4232-9D28-1F0DB434C6E9}" type="presParOf" srcId="{3C463C0C-F51E-41B6-A552-5FD83513994C}" destId="{A0C43DFC-D353-429D-88BD-1E6D31C44103}" srcOrd="3" destOrd="0" presId="urn:microsoft.com/office/officeart/2018/2/layout/IconLabelList#6"/>
    <dgm:cxn modelId="{2BA3079C-81DF-48FE-BA6F-F9EB2DF39261}" type="presParOf" srcId="{3C463C0C-F51E-41B6-A552-5FD83513994C}" destId="{1C46E759-4BBE-4718-BC75-DC3F2A6B6901}" srcOrd="4" destOrd="0" presId="urn:microsoft.com/office/officeart/2018/2/layout/IconLabelList#6"/>
    <dgm:cxn modelId="{64BE845A-1277-4B94-A0F8-47FCC8986F7C}" type="presParOf" srcId="{1C46E759-4BBE-4718-BC75-DC3F2A6B6901}" destId="{974CF7F8-1866-4C7A-B8FE-815AAB7D4D94}" srcOrd="0" destOrd="0" presId="urn:microsoft.com/office/officeart/2018/2/layout/IconLabelList#6"/>
    <dgm:cxn modelId="{27FD89F1-A670-4925-8C47-7EFC17A7EB37}" type="presParOf" srcId="{1C46E759-4BBE-4718-BC75-DC3F2A6B6901}" destId="{736CB80E-FF80-4E2E-B70C-163EFEB6C1B7}" srcOrd="1" destOrd="0" presId="urn:microsoft.com/office/officeart/2018/2/layout/IconLabelList#6"/>
    <dgm:cxn modelId="{01666035-603F-460E-A4D1-A6125862591A}" type="presParOf" srcId="{1C46E759-4BBE-4718-BC75-DC3F2A6B6901}" destId="{CC9F9BF5-947C-40FE-9C88-A4FB0D2ECF09}" srcOrd="2" destOrd="0" presId="urn:microsoft.com/office/officeart/2018/2/layout/IconLabelList#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CB41891-906E-41FE-BC15-D36D8E92FC35}" type="doc">
      <dgm:prSet loTypeId="urn:microsoft.com/office/officeart/2018/2/layout/IconVerticalSolidList#10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0BF1994-57BB-4197-A1EC-49D427E08FA4}">
      <dgm:prSet/>
      <dgm:spPr/>
      <dgm:t>
        <a:bodyPr/>
        <a:lstStyle/>
        <a:p>
          <a:r>
            <a:rPr lang="en-US" dirty="0"/>
            <a:t>The Digital Media used should be of high quality (especially Audio)</a:t>
          </a:r>
        </a:p>
      </dgm:t>
    </dgm:pt>
    <dgm:pt modelId="{3EF55413-ED09-4594-B711-5F5EEF14AEA1}" type="parTrans" cxnId="{1E68AA26-CECE-49CB-B415-7E100D191113}">
      <dgm:prSet/>
      <dgm:spPr/>
      <dgm:t>
        <a:bodyPr/>
        <a:lstStyle/>
        <a:p>
          <a:endParaRPr lang="en-US"/>
        </a:p>
      </dgm:t>
    </dgm:pt>
    <dgm:pt modelId="{13D3FF69-F742-413D-9445-4701BBF77FB0}" type="sibTrans" cxnId="{1E68AA26-CECE-49CB-B415-7E100D191113}">
      <dgm:prSet/>
      <dgm:spPr/>
      <dgm:t>
        <a:bodyPr/>
        <a:lstStyle/>
        <a:p>
          <a:endParaRPr lang="en-US"/>
        </a:p>
      </dgm:t>
    </dgm:pt>
    <dgm:pt modelId="{106D9A42-7C9E-48A5-92B7-9161B9748FC3}">
      <dgm:prSet/>
      <dgm:spPr/>
      <dgm:t>
        <a:bodyPr/>
        <a:lstStyle/>
        <a:p>
          <a:r>
            <a:rPr lang="en-US"/>
            <a:t>The use of the media should be </a:t>
          </a:r>
          <a:r>
            <a:rPr lang="en-US" b="1"/>
            <a:t>cost effective</a:t>
          </a:r>
          <a:r>
            <a:rPr lang="en-US"/>
            <a:t> to produce</a:t>
          </a:r>
        </a:p>
      </dgm:t>
    </dgm:pt>
    <dgm:pt modelId="{4C495170-FC93-4970-9308-D9F3E82FDE7F}" type="parTrans" cxnId="{7EBEFE50-95B3-4294-9A9E-EA6B9BAC3392}">
      <dgm:prSet/>
      <dgm:spPr/>
      <dgm:t>
        <a:bodyPr/>
        <a:lstStyle/>
        <a:p>
          <a:endParaRPr lang="en-US"/>
        </a:p>
      </dgm:t>
    </dgm:pt>
    <dgm:pt modelId="{9BB35F80-9FC6-437C-9102-683FC74F11A2}" type="sibTrans" cxnId="{7EBEFE50-95B3-4294-9A9E-EA6B9BAC3392}">
      <dgm:prSet/>
      <dgm:spPr/>
      <dgm:t>
        <a:bodyPr/>
        <a:lstStyle/>
        <a:p>
          <a:endParaRPr lang="en-US"/>
        </a:p>
      </dgm:t>
    </dgm:pt>
    <dgm:pt modelId="{1550E296-2608-4195-BE16-386AB14851E6}">
      <dgm:prSet/>
      <dgm:spPr/>
      <dgm:t>
        <a:bodyPr/>
        <a:lstStyle/>
        <a:p>
          <a:r>
            <a:rPr lang="en-US"/>
            <a:t>We want to build a better learning experience</a:t>
          </a:r>
        </a:p>
      </dgm:t>
    </dgm:pt>
    <dgm:pt modelId="{0CA5035A-F847-4CEF-9220-7AE0C1E65F98}" type="parTrans" cxnId="{3E6E8D5C-4859-4372-B983-D8E788EF6F00}">
      <dgm:prSet/>
      <dgm:spPr/>
      <dgm:t>
        <a:bodyPr/>
        <a:lstStyle/>
        <a:p>
          <a:endParaRPr lang="en-US"/>
        </a:p>
      </dgm:t>
    </dgm:pt>
    <dgm:pt modelId="{E59C57FD-D381-45FF-B227-56C3DF5BBD70}" type="sibTrans" cxnId="{3E6E8D5C-4859-4372-B983-D8E788EF6F00}">
      <dgm:prSet/>
      <dgm:spPr/>
      <dgm:t>
        <a:bodyPr/>
        <a:lstStyle/>
        <a:p>
          <a:endParaRPr lang="en-US"/>
        </a:p>
      </dgm:t>
    </dgm:pt>
    <dgm:pt modelId="{7D62E529-5215-4E38-B694-BF30F663F91F}" type="pres">
      <dgm:prSet presAssocID="{ACB41891-906E-41FE-BC15-D36D8E92FC35}" presName="root" presStyleCnt="0">
        <dgm:presLayoutVars>
          <dgm:dir/>
          <dgm:resizeHandles val="exact"/>
        </dgm:presLayoutVars>
      </dgm:prSet>
      <dgm:spPr/>
    </dgm:pt>
    <dgm:pt modelId="{3D9C28F1-1A51-4999-A07B-0C6C9F04932F}" type="pres">
      <dgm:prSet presAssocID="{40BF1994-57BB-4197-A1EC-49D427E08FA4}" presName="compNode" presStyleCnt="0"/>
      <dgm:spPr/>
    </dgm:pt>
    <dgm:pt modelId="{C0482480-8BF0-4434-897D-50DB6016734B}" type="pres">
      <dgm:prSet presAssocID="{40BF1994-57BB-4197-A1EC-49D427E08FA4}" presName="bgRect" presStyleLbl="bgShp" presStyleIdx="0" presStyleCnt="3"/>
      <dgm:spPr/>
    </dgm:pt>
    <dgm:pt modelId="{5828F8FC-822E-4F4D-B702-04B6A5179614}" type="pres">
      <dgm:prSet presAssocID="{40BF1994-57BB-4197-A1EC-49D427E08FA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CB4AA02B-66FF-435A-82B6-56B55E68A434}" type="pres">
      <dgm:prSet presAssocID="{40BF1994-57BB-4197-A1EC-49D427E08FA4}" presName="spaceRect" presStyleCnt="0"/>
      <dgm:spPr/>
    </dgm:pt>
    <dgm:pt modelId="{062A9DAE-6CDA-44AB-9F36-CE649F5D8971}" type="pres">
      <dgm:prSet presAssocID="{40BF1994-57BB-4197-A1EC-49D427E08FA4}" presName="parTx" presStyleLbl="revTx" presStyleIdx="0" presStyleCnt="3">
        <dgm:presLayoutVars>
          <dgm:chMax val="0"/>
          <dgm:chPref val="0"/>
        </dgm:presLayoutVars>
      </dgm:prSet>
      <dgm:spPr/>
    </dgm:pt>
    <dgm:pt modelId="{B82F4AEC-4601-4EAB-9D42-4D183D04E21A}" type="pres">
      <dgm:prSet presAssocID="{13D3FF69-F742-413D-9445-4701BBF77FB0}" presName="sibTrans" presStyleCnt="0"/>
      <dgm:spPr/>
    </dgm:pt>
    <dgm:pt modelId="{A9653B58-5E2E-4927-A2AE-8A243D08C61A}" type="pres">
      <dgm:prSet presAssocID="{106D9A42-7C9E-48A5-92B7-9161B9748FC3}" presName="compNode" presStyleCnt="0"/>
      <dgm:spPr/>
    </dgm:pt>
    <dgm:pt modelId="{51593AC8-7BAD-4EAA-A9D0-79C44AA2F77E}" type="pres">
      <dgm:prSet presAssocID="{106D9A42-7C9E-48A5-92B7-9161B9748FC3}" presName="bgRect" presStyleLbl="bgShp" presStyleIdx="1" presStyleCnt="3"/>
      <dgm:spPr/>
    </dgm:pt>
    <dgm:pt modelId="{ABD6C9ED-B2D9-4249-A08D-2F72242758A4}" type="pres">
      <dgm:prSet presAssocID="{106D9A42-7C9E-48A5-92B7-9161B9748FC3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uro with solid fill"/>
        </a:ext>
      </dgm:extLst>
    </dgm:pt>
    <dgm:pt modelId="{1BCDEC3E-6DEF-4A36-850D-C2D34D325F49}" type="pres">
      <dgm:prSet presAssocID="{106D9A42-7C9E-48A5-92B7-9161B9748FC3}" presName="spaceRect" presStyleCnt="0"/>
      <dgm:spPr/>
    </dgm:pt>
    <dgm:pt modelId="{A8725C0C-FE69-457F-A8B9-C206A4DFB0E2}" type="pres">
      <dgm:prSet presAssocID="{106D9A42-7C9E-48A5-92B7-9161B9748FC3}" presName="parTx" presStyleLbl="revTx" presStyleIdx="1" presStyleCnt="3">
        <dgm:presLayoutVars>
          <dgm:chMax val="0"/>
          <dgm:chPref val="0"/>
        </dgm:presLayoutVars>
      </dgm:prSet>
      <dgm:spPr/>
    </dgm:pt>
    <dgm:pt modelId="{E5C3E20F-9F04-4C45-B687-C3403D47271E}" type="pres">
      <dgm:prSet presAssocID="{9BB35F80-9FC6-437C-9102-683FC74F11A2}" presName="sibTrans" presStyleCnt="0"/>
      <dgm:spPr/>
    </dgm:pt>
    <dgm:pt modelId="{4E38668A-C690-4336-8CF3-D521F01195E5}" type="pres">
      <dgm:prSet presAssocID="{1550E296-2608-4195-BE16-386AB14851E6}" presName="compNode" presStyleCnt="0"/>
      <dgm:spPr/>
    </dgm:pt>
    <dgm:pt modelId="{69A534ED-BB88-471F-8FF1-A9A3612C0F5A}" type="pres">
      <dgm:prSet presAssocID="{1550E296-2608-4195-BE16-386AB14851E6}" presName="bgRect" presStyleLbl="bgShp" presStyleIdx="2" presStyleCnt="3"/>
      <dgm:spPr/>
    </dgm:pt>
    <dgm:pt modelId="{736363BA-4D77-4A20-8F1D-3AB681AF8FDD}" type="pres">
      <dgm:prSet presAssocID="{1550E296-2608-4195-BE16-386AB14851E6}" presName="iconRect" presStyleLbl="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0D53DF6-89AC-42BC-A31B-F9494680DCC3}" type="pres">
      <dgm:prSet presAssocID="{1550E296-2608-4195-BE16-386AB14851E6}" presName="spaceRect" presStyleCnt="0"/>
      <dgm:spPr/>
    </dgm:pt>
    <dgm:pt modelId="{8A93770A-19F7-4C20-92F8-B2014AFA5ACA}" type="pres">
      <dgm:prSet presAssocID="{1550E296-2608-4195-BE16-386AB14851E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C4FC423-F6ED-4AD4-A4B7-AD3D486702E6}" type="presOf" srcId="{40BF1994-57BB-4197-A1EC-49D427E08FA4}" destId="{062A9DAE-6CDA-44AB-9F36-CE649F5D8971}" srcOrd="0" destOrd="0" presId="urn:microsoft.com/office/officeart/2018/2/layout/IconVerticalSolidList#10"/>
    <dgm:cxn modelId="{1E68AA26-CECE-49CB-B415-7E100D191113}" srcId="{ACB41891-906E-41FE-BC15-D36D8E92FC35}" destId="{40BF1994-57BB-4197-A1EC-49D427E08FA4}" srcOrd="0" destOrd="0" parTransId="{3EF55413-ED09-4594-B711-5F5EEF14AEA1}" sibTransId="{13D3FF69-F742-413D-9445-4701BBF77FB0}"/>
    <dgm:cxn modelId="{7EBEFE50-95B3-4294-9A9E-EA6B9BAC3392}" srcId="{ACB41891-906E-41FE-BC15-D36D8E92FC35}" destId="{106D9A42-7C9E-48A5-92B7-9161B9748FC3}" srcOrd="1" destOrd="0" parTransId="{4C495170-FC93-4970-9308-D9F3E82FDE7F}" sibTransId="{9BB35F80-9FC6-437C-9102-683FC74F11A2}"/>
    <dgm:cxn modelId="{3E6E8D5C-4859-4372-B983-D8E788EF6F00}" srcId="{ACB41891-906E-41FE-BC15-D36D8E92FC35}" destId="{1550E296-2608-4195-BE16-386AB14851E6}" srcOrd="2" destOrd="0" parTransId="{0CA5035A-F847-4CEF-9220-7AE0C1E65F98}" sibTransId="{E59C57FD-D381-45FF-B227-56C3DF5BBD70}"/>
    <dgm:cxn modelId="{DF0A2BAD-C9AA-4E86-B087-7379EF46048E}" type="presOf" srcId="{1550E296-2608-4195-BE16-386AB14851E6}" destId="{8A93770A-19F7-4C20-92F8-B2014AFA5ACA}" srcOrd="0" destOrd="0" presId="urn:microsoft.com/office/officeart/2018/2/layout/IconVerticalSolidList#10"/>
    <dgm:cxn modelId="{576DFFC9-E252-45FA-A1AB-240337C5D9C2}" type="presOf" srcId="{ACB41891-906E-41FE-BC15-D36D8E92FC35}" destId="{7D62E529-5215-4E38-B694-BF30F663F91F}" srcOrd="0" destOrd="0" presId="urn:microsoft.com/office/officeart/2018/2/layout/IconVerticalSolidList#10"/>
    <dgm:cxn modelId="{072ADBD6-D86F-4138-B202-F280D53CC8FB}" type="presOf" srcId="{106D9A42-7C9E-48A5-92B7-9161B9748FC3}" destId="{A8725C0C-FE69-457F-A8B9-C206A4DFB0E2}" srcOrd="0" destOrd="0" presId="urn:microsoft.com/office/officeart/2018/2/layout/IconVerticalSolidList#10"/>
    <dgm:cxn modelId="{E6CC3478-658C-4482-81F6-636776712302}" type="presParOf" srcId="{7D62E529-5215-4E38-B694-BF30F663F91F}" destId="{3D9C28F1-1A51-4999-A07B-0C6C9F04932F}" srcOrd="0" destOrd="0" presId="urn:microsoft.com/office/officeart/2018/2/layout/IconVerticalSolidList#10"/>
    <dgm:cxn modelId="{7AE29E32-3C92-493B-88B8-EC93B1CAB544}" type="presParOf" srcId="{3D9C28F1-1A51-4999-A07B-0C6C9F04932F}" destId="{C0482480-8BF0-4434-897D-50DB6016734B}" srcOrd="0" destOrd="0" presId="urn:microsoft.com/office/officeart/2018/2/layout/IconVerticalSolidList#10"/>
    <dgm:cxn modelId="{F72C1439-3680-43F2-BC92-FD1A13CE06B0}" type="presParOf" srcId="{3D9C28F1-1A51-4999-A07B-0C6C9F04932F}" destId="{5828F8FC-822E-4F4D-B702-04B6A5179614}" srcOrd="1" destOrd="0" presId="urn:microsoft.com/office/officeart/2018/2/layout/IconVerticalSolidList#10"/>
    <dgm:cxn modelId="{5AEE10EA-0301-4EFC-AB12-450D473C6603}" type="presParOf" srcId="{3D9C28F1-1A51-4999-A07B-0C6C9F04932F}" destId="{CB4AA02B-66FF-435A-82B6-56B55E68A434}" srcOrd="2" destOrd="0" presId="urn:microsoft.com/office/officeart/2018/2/layout/IconVerticalSolidList#10"/>
    <dgm:cxn modelId="{2433E4E0-6CA2-4C36-8D47-0C253D4F92C6}" type="presParOf" srcId="{3D9C28F1-1A51-4999-A07B-0C6C9F04932F}" destId="{062A9DAE-6CDA-44AB-9F36-CE649F5D8971}" srcOrd="3" destOrd="0" presId="urn:microsoft.com/office/officeart/2018/2/layout/IconVerticalSolidList#10"/>
    <dgm:cxn modelId="{86151ACA-D135-4C18-A17C-2AF2AAD90317}" type="presParOf" srcId="{7D62E529-5215-4E38-B694-BF30F663F91F}" destId="{B82F4AEC-4601-4EAB-9D42-4D183D04E21A}" srcOrd="1" destOrd="0" presId="urn:microsoft.com/office/officeart/2018/2/layout/IconVerticalSolidList#10"/>
    <dgm:cxn modelId="{FB70110D-8995-4EDB-AF56-ACC802CF5CD7}" type="presParOf" srcId="{7D62E529-5215-4E38-B694-BF30F663F91F}" destId="{A9653B58-5E2E-4927-A2AE-8A243D08C61A}" srcOrd="2" destOrd="0" presId="urn:microsoft.com/office/officeart/2018/2/layout/IconVerticalSolidList#10"/>
    <dgm:cxn modelId="{09CA6746-8B96-4BE4-9B6A-3B4D44CB7982}" type="presParOf" srcId="{A9653B58-5E2E-4927-A2AE-8A243D08C61A}" destId="{51593AC8-7BAD-4EAA-A9D0-79C44AA2F77E}" srcOrd="0" destOrd="0" presId="urn:microsoft.com/office/officeart/2018/2/layout/IconVerticalSolidList#10"/>
    <dgm:cxn modelId="{1A18CD77-F2B2-47FA-8007-F7E306C2DAB5}" type="presParOf" srcId="{A9653B58-5E2E-4927-A2AE-8A243D08C61A}" destId="{ABD6C9ED-B2D9-4249-A08D-2F72242758A4}" srcOrd="1" destOrd="0" presId="urn:microsoft.com/office/officeart/2018/2/layout/IconVerticalSolidList#10"/>
    <dgm:cxn modelId="{2C3176B6-3891-4855-9DCF-E8D0A2D1CBF4}" type="presParOf" srcId="{A9653B58-5E2E-4927-A2AE-8A243D08C61A}" destId="{1BCDEC3E-6DEF-4A36-850D-C2D34D325F49}" srcOrd="2" destOrd="0" presId="urn:microsoft.com/office/officeart/2018/2/layout/IconVerticalSolidList#10"/>
    <dgm:cxn modelId="{6788096C-E74B-422E-B1BE-6E491B7021F2}" type="presParOf" srcId="{A9653B58-5E2E-4927-A2AE-8A243D08C61A}" destId="{A8725C0C-FE69-457F-A8B9-C206A4DFB0E2}" srcOrd="3" destOrd="0" presId="urn:microsoft.com/office/officeart/2018/2/layout/IconVerticalSolidList#10"/>
    <dgm:cxn modelId="{5EB0EA92-C2AE-430B-B44E-FFDBC810284C}" type="presParOf" srcId="{7D62E529-5215-4E38-B694-BF30F663F91F}" destId="{E5C3E20F-9F04-4C45-B687-C3403D47271E}" srcOrd="3" destOrd="0" presId="urn:microsoft.com/office/officeart/2018/2/layout/IconVerticalSolidList#10"/>
    <dgm:cxn modelId="{8CF08C77-8AEF-4A1A-941D-3B99BCCB291B}" type="presParOf" srcId="{7D62E529-5215-4E38-B694-BF30F663F91F}" destId="{4E38668A-C690-4336-8CF3-D521F01195E5}" srcOrd="4" destOrd="0" presId="urn:microsoft.com/office/officeart/2018/2/layout/IconVerticalSolidList#10"/>
    <dgm:cxn modelId="{C18FA385-C7A9-4605-9A18-F377BCA05278}" type="presParOf" srcId="{4E38668A-C690-4336-8CF3-D521F01195E5}" destId="{69A534ED-BB88-471F-8FF1-A9A3612C0F5A}" srcOrd="0" destOrd="0" presId="urn:microsoft.com/office/officeart/2018/2/layout/IconVerticalSolidList#10"/>
    <dgm:cxn modelId="{798E276D-CD7A-472E-8431-A4423D15FD2F}" type="presParOf" srcId="{4E38668A-C690-4336-8CF3-D521F01195E5}" destId="{736363BA-4D77-4A20-8F1D-3AB681AF8FDD}" srcOrd="1" destOrd="0" presId="urn:microsoft.com/office/officeart/2018/2/layout/IconVerticalSolidList#10"/>
    <dgm:cxn modelId="{9ECA3768-BD2E-4FD2-B153-803F38C21A80}" type="presParOf" srcId="{4E38668A-C690-4336-8CF3-D521F01195E5}" destId="{70D53DF6-89AC-42BC-A31B-F9494680DCC3}" srcOrd="2" destOrd="0" presId="urn:microsoft.com/office/officeart/2018/2/layout/IconVerticalSolidList#10"/>
    <dgm:cxn modelId="{53C67309-AA54-4996-8A4A-9A145C7F825B}" type="presParOf" srcId="{4E38668A-C690-4336-8CF3-D521F01195E5}" destId="{8A93770A-19F7-4C20-92F8-B2014AFA5ACA}" srcOrd="3" destOrd="0" presId="urn:microsoft.com/office/officeart/2018/2/layout/IconVerticalSolidList#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ABDAFA-9B9A-4B61-9DA6-2A9A3B340275}" type="doc">
      <dgm:prSet loTypeId="urn:microsoft.com/office/officeart/2018/2/layout/IconCircleList#6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FED99681-D0BA-40EB-B0A3-20E7DB609596}">
      <dgm:prSet/>
      <dgm:spPr/>
      <dgm:t>
        <a:bodyPr/>
        <a:lstStyle/>
        <a:p>
          <a:r>
            <a:rPr lang="en-IE" b="1" dirty="0"/>
            <a:t>Conversation</a:t>
          </a:r>
          <a:endParaRPr lang="en-US" dirty="0"/>
        </a:p>
      </dgm:t>
    </dgm:pt>
    <dgm:pt modelId="{E7B9356E-2FBD-4AD8-A391-B823F844759E}" type="parTrans" cxnId="{532FC1E7-6C46-4402-803E-D4993ADD1DC8}">
      <dgm:prSet/>
      <dgm:spPr/>
      <dgm:t>
        <a:bodyPr/>
        <a:lstStyle/>
        <a:p>
          <a:endParaRPr lang="en-US"/>
        </a:p>
      </dgm:t>
    </dgm:pt>
    <dgm:pt modelId="{2CD30B0C-EE96-44EE-BB69-EF5582061EFF}" type="sibTrans" cxnId="{532FC1E7-6C46-4402-803E-D4993ADD1DC8}">
      <dgm:prSet/>
      <dgm:spPr/>
      <dgm:t>
        <a:bodyPr/>
        <a:lstStyle/>
        <a:p>
          <a:endParaRPr lang="en-US"/>
        </a:p>
      </dgm:t>
    </dgm:pt>
    <dgm:pt modelId="{83499C0F-423D-40DA-B829-98D24D906A69}">
      <dgm:prSet/>
      <dgm:spPr/>
      <dgm:t>
        <a:bodyPr/>
        <a:lstStyle/>
        <a:p>
          <a:r>
            <a:rPr lang="en-IE" b="1" dirty="0"/>
            <a:t>Interaction</a:t>
          </a:r>
          <a:endParaRPr lang="en-US" dirty="0"/>
        </a:p>
      </dgm:t>
    </dgm:pt>
    <dgm:pt modelId="{1051764B-C768-4DCD-A831-31B6DBD3F8E7}" type="parTrans" cxnId="{EE373771-9A7C-41CD-B1D8-4E80ABE6A940}">
      <dgm:prSet/>
      <dgm:spPr/>
      <dgm:t>
        <a:bodyPr/>
        <a:lstStyle/>
        <a:p>
          <a:endParaRPr lang="en-US"/>
        </a:p>
      </dgm:t>
    </dgm:pt>
    <dgm:pt modelId="{66237206-5229-440B-A4AF-4A0DFC3B28BF}" type="sibTrans" cxnId="{EE373771-9A7C-41CD-B1D8-4E80ABE6A940}">
      <dgm:prSet/>
      <dgm:spPr/>
      <dgm:t>
        <a:bodyPr/>
        <a:lstStyle/>
        <a:p>
          <a:endParaRPr lang="en-US"/>
        </a:p>
      </dgm:t>
    </dgm:pt>
    <dgm:pt modelId="{0902C99B-2B02-421E-8BED-DDAB681628BD}">
      <dgm:prSet/>
      <dgm:spPr/>
      <dgm:t>
        <a:bodyPr/>
        <a:lstStyle/>
        <a:p>
          <a:r>
            <a:rPr lang="en-IE" b="1" dirty="0"/>
            <a:t>Collaboration</a:t>
          </a:r>
          <a:endParaRPr lang="en-US" dirty="0"/>
        </a:p>
      </dgm:t>
    </dgm:pt>
    <dgm:pt modelId="{C3ECB4EF-4D42-40AE-A22C-CCBCEC7ECD8C}" type="parTrans" cxnId="{911404F6-0D7E-46D6-8794-A1FB1D508E47}">
      <dgm:prSet/>
      <dgm:spPr/>
      <dgm:t>
        <a:bodyPr/>
        <a:lstStyle/>
        <a:p>
          <a:endParaRPr lang="en-US"/>
        </a:p>
      </dgm:t>
    </dgm:pt>
    <dgm:pt modelId="{FC7F4CEF-BFA7-4B3B-97AB-C30B7DCE64CC}" type="sibTrans" cxnId="{911404F6-0D7E-46D6-8794-A1FB1D508E47}">
      <dgm:prSet/>
      <dgm:spPr/>
      <dgm:t>
        <a:bodyPr/>
        <a:lstStyle/>
        <a:p>
          <a:endParaRPr lang="en-US"/>
        </a:p>
      </dgm:t>
    </dgm:pt>
    <dgm:pt modelId="{8376533D-5941-4091-8C58-5902B5745236}">
      <dgm:prSet/>
      <dgm:spPr/>
      <dgm:t>
        <a:bodyPr/>
        <a:lstStyle/>
        <a:p>
          <a:r>
            <a:rPr lang="en-IE" b="1" dirty="0"/>
            <a:t>Motivation</a:t>
          </a:r>
          <a:endParaRPr lang="en-US" dirty="0"/>
        </a:p>
      </dgm:t>
    </dgm:pt>
    <dgm:pt modelId="{2567E1F6-BF82-404B-BB9D-488BD841FC21}" type="parTrans" cxnId="{6936310D-F9F0-472C-B414-91C6DF15B10D}">
      <dgm:prSet/>
      <dgm:spPr/>
      <dgm:t>
        <a:bodyPr/>
        <a:lstStyle/>
        <a:p>
          <a:endParaRPr lang="en-US"/>
        </a:p>
      </dgm:t>
    </dgm:pt>
    <dgm:pt modelId="{CF6BEB42-BA87-4A8E-8450-F7BBA2B967CB}" type="sibTrans" cxnId="{6936310D-F9F0-472C-B414-91C6DF15B10D}">
      <dgm:prSet/>
      <dgm:spPr/>
      <dgm:t>
        <a:bodyPr/>
        <a:lstStyle/>
        <a:p>
          <a:endParaRPr lang="en-US"/>
        </a:p>
      </dgm:t>
    </dgm:pt>
    <dgm:pt modelId="{B9C441F8-1ED6-48F9-9337-4F5D89AC6014}" type="pres">
      <dgm:prSet presAssocID="{5EABDAFA-9B9A-4B61-9DA6-2A9A3B340275}" presName="root" presStyleCnt="0">
        <dgm:presLayoutVars>
          <dgm:dir/>
          <dgm:resizeHandles val="exact"/>
        </dgm:presLayoutVars>
      </dgm:prSet>
      <dgm:spPr/>
    </dgm:pt>
    <dgm:pt modelId="{92BBE440-5456-4594-8D62-B54BBD512E78}" type="pres">
      <dgm:prSet presAssocID="{5EABDAFA-9B9A-4B61-9DA6-2A9A3B340275}" presName="container" presStyleCnt="0">
        <dgm:presLayoutVars>
          <dgm:dir/>
          <dgm:resizeHandles val="exact"/>
        </dgm:presLayoutVars>
      </dgm:prSet>
      <dgm:spPr/>
    </dgm:pt>
    <dgm:pt modelId="{E022107F-36B7-41CB-B419-90858496B825}" type="pres">
      <dgm:prSet presAssocID="{FED99681-D0BA-40EB-B0A3-20E7DB609596}" presName="compNode" presStyleCnt="0"/>
      <dgm:spPr/>
    </dgm:pt>
    <dgm:pt modelId="{B3608EA6-E777-4F07-8150-289B200A9F30}" type="pres">
      <dgm:prSet presAssocID="{FED99681-D0BA-40EB-B0A3-20E7DB609596}" presName="iconBgRect" presStyleLbl="bgShp" presStyleIdx="0" presStyleCnt="4"/>
      <dgm:spPr/>
    </dgm:pt>
    <dgm:pt modelId="{B41F886F-67BE-435F-AF3A-EF82A4F39EB0}" type="pres">
      <dgm:prSet presAssocID="{FED99681-D0BA-40EB-B0A3-20E7DB60959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outline"/>
        </a:ext>
      </dgm:extLst>
    </dgm:pt>
    <dgm:pt modelId="{547C6C35-D987-4047-BFC8-9DEACDAE87D0}" type="pres">
      <dgm:prSet presAssocID="{FED99681-D0BA-40EB-B0A3-20E7DB609596}" presName="spaceRect" presStyleCnt="0"/>
      <dgm:spPr/>
    </dgm:pt>
    <dgm:pt modelId="{4CC8CA3F-2F13-42A8-9B8F-C52498BEB111}" type="pres">
      <dgm:prSet presAssocID="{FED99681-D0BA-40EB-B0A3-20E7DB609596}" presName="textRect" presStyleLbl="revTx" presStyleIdx="0" presStyleCnt="4">
        <dgm:presLayoutVars>
          <dgm:chMax val="1"/>
          <dgm:chPref val="1"/>
        </dgm:presLayoutVars>
      </dgm:prSet>
      <dgm:spPr/>
    </dgm:pt>
    <dgm:pt modelId="{A5E25035-0EAC-41F6-A8FB-82438A7390AB}" type="pres">
      <dgm:prSet presAssocID="{2CD30B0C-EE96-44EE-BB69-EF5582061EFF}" presName="sibTrans" presStyleLbl="sibTrans2D1" presStyleIdx="0" presStyleCnt="0"/>
      <dgm:spPr/>
    </dgm:pt>
    <dgm:pt modelId="{4A935929-E782-4F91-80D9-A3774E87B5AE}" type="pres">
      <dgm:prSet presAssocID="{83499C0F-423D-40DA-B829-98D24D906A69}" presName="compNode" presStyleCnt="0"/>
      <dgm:spPr/>
    </dgm:pt>
    <dgm:pt modelId="{62102855-B057-4BB6-A71A-1565A45269A2}" type="pres">
      <dgm:prSet presAssocID="{83499C0F-423D-40DA-B829-98D24D906A69}" presName="iconBgRect" presStyleLbl="bgShp" presStyleIdx="1" presStyleCnt="4"/>
      <dgm:spPr/>
    </dgm:pt>
    <dgm:pt modelId="{C091DB1A-4D79-4107-8A49-D3BBFBC2B5B3}" type="pres">
      <dgm:prSet presAssocID="{83499C0F-423D-40DA-B829-98D24D906A6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 with solid fill"/>
        </a:ext>
      </dgm:extLst>
    </dgm:pt>
    <dgm:pt modelId="{5C83F808-AC7C-40C1-BC95-DB6DBD49E53B}" type="pres">
      <dgm:prSet presAssocID="{83499C0F-423D-40DA-B829-98D24D906A69}" presName="spaceRect" presStyleCnt="0"/>
      <dgm:spPr/>
    </dgm:pt>
    <dgm:pt modelId="{3FF9111C-979F-4D18-8A6B-F49D68FE78E5}" type="pres">
      <dgm:prSet presAssocID="{83499C0F-423D-40DA-B829-98D24D906A69}" presName="textRect" presStyleLbl="revTx" presStyleIdx="1" presStyleCnt="4">
        <dgm:presLayoutVars>
          <dgm:chMax val="1"/>
          <dgm:chPref val="1"/>
        </dgm:presLayoutVars>
      </dgm:prSet>
      <dgm:spPr/>
    </dgm:pt>
    <dgm:pt modelId="{415DFBE0-1807-4EE6-812B-7552EDB65BE5}" type="pres">
      <dgm:prSet presAssocID="{66237206-5229-440B-A4AF-4A0DFC3B28BF}" presName="sibTrans" presStyleLbl="sibTrans2D1" presStyleIdx="0" presStyleCnt="0"/>
      <dgm:spPr/>
    </dgm:pt>
    <dgm:pt modelId="{F919E62B-F55B-4F30-8D80-742FBE6F53AF}" type="pres">
      <dgm:prSet presAssocID="{0902C99B-2B02-421E-8BED-DDAB681628BD}" presName="compNode" presStyleCnt="0"/>
      <dgm:spPr/>
    </dgm:pt>
    <dgm:pt modelId="{C27F254E-BEFD-42FE-9697-51D7A48EADA4}" type="pres">
      <dgm:prSet presAssocID="{0902C99B-2B02-421E-8BED-DDAB681628BD}" presName="iconBgRect" presStyleLbl="bgShp" presStyleIdx="2" presStyleCnt="4"/>
      <dgm:spPr/>
    </dgm:pt>
    <dgm:pt modelId="{BDDACABD-7CA7-4572-A28D-FFD4CC298A26}" type="pres">
      <dgm:prSet presAssocID="{0902C99B-2B02-421E-8BED-DDAB681628B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06D80627-D143-4538-9C55-F69DAED76FCE}" type="pres">
      <dgm:prSet presAssocID="{0902C99B-2B02-421E-8BED-DDAB681628BD}" presName="spaceRect" presStyleCnt="0"/>
      <dgm:spPr/>
    </dgm:pt>
    <dgm:pt modelId="{A6F395D2-FB22-42C5-8CC2-9084EADEC2AD}" type="pres">
      <dgm:prSet presAssocID="{0902C99B-2B02-421E-8BED-DDAB681628BD}" presName="textRect" presStyleLbl="revTx" presStyleIdx="2" presStyleCnt="4">
        <dgm:presLayoutVars>
          <dgm:chMax val="1"/>
          <dgm:chPref val="1"/>
        </dgm:presLayoutVars>
      </dgm:prSet>
      <dgm:spPr/>
    </dgm:pt>
    <dgm:pt modelId="{A3AD41F4-8736-4A18-86E8-0E5C3C755D36}" type="pres">
      <dgm:prSet presAssocID="{FC7F4CEF-BFA7-4B3B-97AB-C30B7DCE64CC}" presName="sibTrans" presStyleLbl="sibTrans2D1" presStyleIdx="0" presStyleCnt="0"/>
      <dgm:spPr/>
    </dgm:pt>
    <dgm:pt modelId="{55131F7B-EC4A-4CBF-B699-54C31C395D0B}" type="pres">
      <dgm:prSet presAssocID="{8376533D-5941-4091-8C58-5902B5745236}" presName="compNode" presStyleCnt="0"/>
      <dgm:spPr/>
    </dgm:pt>
    <dgm:pt modelId="{C8596D3D-9D1B-499E-A2CF-F8805A098D31}" type="pres">
      <dgm:prSet presAssocID="{8376533D-5941-4091-8C58-5902B5745236}" presName="iconBgRect" presStyleLbl="bgShp" presStyleIdx="3" presStyleCnt="4"/>
      <dgm:spPr/>
    </dgm:pt>
    <dgm:pt modelId="{73A47991-26DD-42A6-ABC4-463AF19E9704}" type="pres">
      <dgm:prSet presAssocID="{8376533D-5941-4091-8C58-5902B574523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 with solid fill"/>
        </a:ext>
      </dgm:extLst>
    </dgm:pt>
    <dgm:pt modelId="{0D67E8DB-5A68-4924-8DBA-8F7E42FAB094}" type="pres">
      <dgm:prSet presAssocID="{8376533D-5941-4091-8C58-5902B5745236}" presName="spaceRect" presStyleCnt="0"/>
      <dgm:spPr/>
    </dgm:pt>
    <dgm:pt modelId="{81C3D07C-DB0A-441F-AD72-F6DF5F71C0AE}" type="pres">
      <dgm:prSet presAssocID="{8376533D-5941-4091-8C58-5902B574523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D36060D-55A3-45AA-A50C-73C2A2CE0682}" type="presOf" srcId="{FED99681-D0BA-40EB-B0A3-20E7DB609596}" destId="{4CC8CA3F-2F13-42A8-9B8F-C52498BEB111}" srcOrd="0" destOrd="0" presId="urn:microsoft.com/office/officeart/2018/2/layout/IconCircleList#6"/>
    <dgm:cxn modelId="{6936310D-F9F0-472C-B414-91C6DF15B10D}" srcId="{5EABDAFA-9B9A-4B61-9DA6-2A9A3B340275}" destId="{8376533D-5941-4091-8C58-5902B5745236}" srcOrd="3" destOrd="0" parTransId="{2567E1F6-BF82-404B-BB9D-488BD841FC21}" sibTransId="{CF6BEB42-BA87-4A8E-8450-F7BBA2B967CB}"/>
    <dgm:cxn modelId="{E2D45036-97D8-4017-8F18-BE4BBCD31824}" type="presOf" srcId="{83499C0F-423D-40DA-B829-98D24D906A69}" destId="{3FF9111C-979F-4D18-8A6B-F49D68FE78E5}" srcOrd="0" destOrd="0" presId="urn:microsoft.com/office/officeart/2018/2/layout/IconCircleList#6"/>
    <dgm:cxn modelId="{27A30361-5776-448C-AAAB-691940731C2D}" type="presOf" srcId="{2CD30B0C-EE96-44EE-BB69-EF5582061EFF}" destId="{A5E25035-0EAC-41F6-A8FB-82438A7390AB}" srcOrd="0" destOrd="0" presId="urn:microsoft.com/office/officeart/2018/2/layout/IconCircleList#6"/>
    <dgm:cxn modelId="{EE373771-9A7C-41CD-B1D8-4E80ABE6A940}" srcId="{5EABDAFA-9B9A-4B61-9DA6-2A9A3B340275}" destId="{83499C0F-423D-40DA-B829-98D24D906A69}" srcOrd="1" destOrd="0" parTransId="{1051764B-C768-4DCD-A831-31B6DBD3F8E7}" sibTransId="{66237206-5229-440B-A4AF-4A0DFC3B28BF}"/>
    <dgm:cxn modelId="{C4D9AC75-7DA1-434B-9E19-2E5E1A08E571}" type="presOf" srcId="{8376533D-5941-4091-8C58-5902B5745236}" destId="{81C3D07C-DB0A-441F-AD72-F6DF5F71C0AE}" srcOrd="0" destOrd="0" presId="urn:microsoft.com/office/officeart/2018/2/layout/IconCircleList#6"/>
    <dgm:cxn modelId="{735FD2AE-6958-4B08-88FD-07C24904CBBE}" type="presOf" srcId="{66237206-5229-440B-A4AF-4A0DFC3B28BF}" destId="{415DFBE0-1807-4EE6-812B-7552EDB65BE5}" srcOrd="0" destOrd="0" presId="urn:microsoft.com/office/officeart/2018/2/layout/IconCircleList#6"/>
    <dgm:cxn modelId="{1E6286C3-94B9-4585-AAFC-289F8F209E64}" type="presOf" srcId="{0902C99B-2B02-421E-8BED-DDAB681628BD}" destId="{A6F395D2-FB22-42C5-8CC2-9084EADEC2AD}" srcOrd="0" destOrd="0" presId="urn:microsoft.com/office/officeart/2018/2/layout/IconCircleList#6"/>
    <dgm:cxn modelId="{34D1DECE-E68D-4E17-A843-A11FD06A50C3}" type="presOf" srcId="{5EABDAFA-9B9A-4B61-9DA6-2A9A3B340275}" destId="{B9C441F8-1ED6-48F9-9337-4F5D89AC6014}" srcOrd="0" destOrd="0" presId="urn:microsoft.com/office/officeart/2018/2/layout/IconCircleList#6"/>
    <dgm:cxn modelId="{532FC1E7-6C46-4402-803E-D4993ADD1DC8}" srcId="{5EABDAFA-9B9A-4B61-9DA6-2A9A3B340275}" destId="{FED99681-D0BA-40EB-B0A3-20E7DB609596}" srcOrd="0" destOrd="0" parTransId="{E7B9356E-2FBD-4AD8-A391-B823F844759E}" sibTransId="{2CD30B0C-EE96-44EE-BB69-EF5582061EFF}"/>
    <dgm:cxn modelId="{7A72F4E8-AB4D-4774-A6DA-108B75396588}" type="presOf" srcId="{FC7F4CEF-BFA7-4B3B-97AB-C30B7DCE64CC}" destId="{A3AD41F4-8736-4A18-86E8-0E5C3C755D36}" srcOrd="0" destOrd="0" presId="urn:microsoft.com/office/officeart/2018/2/layout/IconCircleList#6"/>
    <dgm:cxn modelId="{911404F6-0D7E-46D6-8794-A1FB1D508E47}" srcId="{5EABDAFA-9B9A-4B61-9DA6-2A9A3B340275}" destId="{0902C99B-2B02-421E-8BED-DDAB681628BD}" srcOrd="2" destOrd="0" parTransId="{C3ECB4EF-4D42-40AE-A22C-CCBCEC7ECD8C}" sibTransId="{FC7F4CEF-BFA7-4B3B-97AB-C30B7DCE64CC}"/>
    <dgm:cxn modelId="{883CC364-54A8-4373-ADAC-FE00909EE1AD}" type="presParOf" srcId="{B9C441F8-1ED6-48F9-9337-4F5D89AC6014}" destId="{92BBE440-5456-4594-8D62-B54BBD512E78}" srcOrd="0" destOrd="0" presId="urn:microsoft.com/office/officeart/2018/2/layout/IconCircleList#6"/>
    <dgm:cxn modelId="{560334B3-335F-46A7-B578-1A7B3771F6D2}" type="presParOf" srcId="{92BBE440-5456-4594-8D62-B54BBD512E78}" destId="{E022107F-36B7-41CB-B419-90858496B825}" srcOrd="0" destOrd="0" presId="urn:microsoft.com/office/officeart/2018/2/layout/IconCircleList#6"/>
    <dgm:cxn modelId="{5745CAB7-153B-4061-87F0-C4EC2E16DE08}" type="presParOf" srcId="{E022107F-36B7-41CB-B419-90858496B825}" destId="{B3608EA6-E777-4F07-8150-289B200A9F30}" srcOrd="0" destOrd="0" presId="urn:microsoft.com/office/officeart/2018/2/layout/IconCircleList#6"/>
    <dgm:cxn modelId="{D2341A58-5A34-4122-8785-10490BF28D89}" type="presParOf" srcId="{E022107F-36B7-41CB-B419-90858496B825}" destId="{B41F886F-67BE-435F-AF3A-EF82A4F39EB0}" srcOrd="1" destOrd="0" presId="urn:microsoft.com/office/officeart/2018/2/layout/IconCircleList#6"/>
    <dgm:cxn modelId="{482C720A-FD87-4D5B-92B7-1D2F07BBE6D7}" type="presParOf" srcId="{E022107F-36B7-41CB-B419-90858496B825}" destId="{547C6C35-D987-4047-BFC8-9DEACDAE87D0}" srcOrd="2" destOrd="0" presId="urn:microsoft.com/office/officeart/2018/2/layout/IconCircleList#6"/>
    <dgm:cxn modelId="{1BA2492B-A8B9-4E78-BF23-1A487C0A2ABD}" type="presParOf" srcId="{E022107F-36B7-41CB-B419-90858496B825}" destId="{4CC8CA3F-2F13-42A8-9B8F-C52498BEB111}" srcOrd="3" destOrd="0" presId="urn:microsoft.com/office/officeart/2018/2/layout/IconCircleList#6"/>
    <dgm:cxn modelId="{36DDAC7A-912A-40FA-869E-EB4D6EDBA77B}" type="presParOf" srcId="{92BBE440-5456-4594-8D62-B54BBD512E78}" destId="{A5E25035-0EAC-41F6-A8FB-82438A7390AB}" srcOrd="1" destOrd="0" presId="urn:microsoft.com/office/officeart/2018/2/layout/IconCircleList#6"/>
    <dgm:cxn modelId="{1F4109C0-7041-44F1-B8FF-20C536CFCCB1}" type="presParOf" srcId="{92BBE440-5456-4594-8D62-B54BBD512E78}" destId="{4A935929-E782-4F91-80D9-A3774E87B5AE}" srcOrd="2" destOrd="0" presId="urn:microsoft.com/office/officeart/2018/2/layout/IconCircleList#6"/>
    <dgm:cxn modelId="{2EA2FBA7-E37D-4080-9682-E2D204EB7679}" type="presParOf" srcId="{4A935929-E782-4F91-80D9-A3774E87B5AE}" destId="{62102855-B057-4BB6-A71A-1565A45269A2}" srcOrd="0" destOrd="0" presId="urn:microsoft.com/office/officeart/2018/2/layout/IconCircleList#6"/>
    <dgm:cxn modelId="{87B03503-3D72-4E0B-8893-2AB600B15F01}" type="presParOf" srcId="{4A935929-E782-4F91-80D9-A3774E87B5AE}" destId="{C091DB1A-4D79-4107-8A49-D3BBFBC2B5B3}" srcOrd="1" destOrd="0" presId="urn:microsoft.com/office/officeart/2018/2/layout/IconCircleList#6"/>
    <dgm:cxn modelId="{77CA23B4-5A11-4F2F-8266-1D39ED6B4127}" type="presParOf" srcId="{4A935929-E782-4F91-80D9-A3774E87B5AE}" destId="{5C83F808-AC7C-40C1-BC95-DB6DBD49E53B}" srcOrd="2" destOrd="0" presId="urn:microsoft.com/office/officeart/2018/2/layout/IconCircleList#6"/>
    <dgm:cxn modelId="{084F5F1F-BFF1-4E62-935E-050875691495}" type="presParOf" srcId="{4A935929-E782-4F91-80D9-A3774E87B5AE}" destId="{3FF9111C-979F-4D18-8A6B-F49D68FE78E5}" srcOrd="3" destOrd="0" presId="urn:microsoft.com/office/officeart/2018/2/layout/IconCircleList#6"/>
    <dgm:cxn modelId="{8ABCED6E-2CF3-44DD-87FC-BB8711955E56}" type="presParOf" srcId="{92BBE440-5456-4594-8D62-B54BBD512E78}" destId="{415DFBE0-1807-4EE6-812B-7552EDB65BE5}" srcOrd="3" destOrd="0" presId="urn:microsoft.com/office/officeart/2018/2/layout/IconCircleList#6"/>
    <dgm:cxn modelId="{D561113A-DA78-47ED-BA04-711A9F75099E}" type="presParOf" srcId="{92BBE440-5456-4594-8D62-B54BBD512E78}" destId="{F919E62B-F55B-4F30-8D80-742FBE6F53AF}" srcOrd="4" destOrd="0" presId="urn:microsoft.com/office/officeart/2018/2/layout/IconCircleList#6"/>
    <dgm:cxn modelId="{21350F27-FB69-447A-ABA2-C3E4F68A9EAD}" type="presParOf" srcId="{F919E62B-F55B-4F30-8D80-742FBE6F53AF}" destId="{C27F254E-BEFD-42FE-9697-51D7A48EADA4}" srcOrd="0" destOrd="0" presId="urn:microsoft.com/office/officeart/2018/2/layout/IconCircleList#6"/>
    <dgm:cxn modelId="{EDE51B51-78A8-4DB7-9869-DDF1FB16A50F}" type="presParOf" srcId="{F919E62B-F55B-4F30-8D80-742FBE6F53AF}" destId="{BDDACABD-7CA7-4572-A28D-FFD4CC298A26}" srcOrd="1" destOrd="0" presId="urn:microsoft.com/office/officeart/2018/2/layout/IconCircleList#6"/>
    <dgm:cxn modelId="{CA1E8DAE-F258-4048-8FCE-70F1363EFB82}" type="presParOf" srcId="{F919E62B-F55B-4F30-8D80-742FBE6F53AF}" destId="{06D80627-D143-4538-9C55-F69DAED76FCE}" srcOrd="2" destOrd="0" presId="urn:microsoft.com/office/officeart/2018/2/layout/IconCircleList#6"/>
    <dgm:cxn modelId="{3CF95815-D03A-4259-96BF-73113BB1F099}" type="presParOf" srcId="{F919E62B-F55B-4F30-8D80-742FBE6F53AF}" destId="{A6F395D2-FB22-42C5-8CC2-9084EADEC2AD}" srcOrd="3" destOrd="0" presId="urn:microsoft.com/office/officeart/2018/2/layout/IconCircleList#6"/>
    <dgm:cxn modelId="{49AAFBD1-68E6-4143-A5B1-795641434FC0}" type="presParOf" srcId="{92BBE440-5456-4594-8D62-B54BBD512E78}" destId="{A3AD41F4-8736-4A18-86E8-0E5C3C755D36}" srcOrd="5" destOrd="0" presId="urn:microsoft.com/office/officeart/2018/2/layout/IconCircleList#6"/>
    <dgm:cxn modelId="{4DB45596-2CD2-4512-B349-F55277C3D0E9}" type="presParOf" srcId="{92BBE440-5456-4594-8D62-B54BBD512E78}" destId="{55131F7B-EC4A-4CBF-B699-54C31C395D0B}" srcOrd="6" destOrd="0" presId="urn:microsoft.com/office/officeart/2018/2/layout/IconCircleList#6"/>
    <dgm:cxn modelId="{1DF4B254-34DF-4C0E-A5B5-48C6E7281489}" type="presParOf" srcId="{55131F7B-EC4A-4CBF-B699-54C31C395D0B}" destId="{C8596D3D-9D1B-499E-A2CF-F8805A098D31}" srcOrd="0" destOrd="0" presId="urn:microsoft.com/office/officeart/2018/2/layout/IconCircleList#6"/>
    <dgm:cxn modelId="{E7498696-46C0-4865-983E-CC5AB778616D}" type="presParOf" srcId="{55131F7B-EC4A-4CBF-B699-54C31C395D0B}" destId="{73A47991-26DD-42A6-ABC4-463AF19E9704}" srcOrd="1" destOrd="0" presId="urn:microsoft.com/office/officeart/2018/2/layout/IconCircleList#6"/>
    <dgm:cxn modelId="{DCE2F822-F8B1-468E-BDEE-0E8139BD18FE}" type="presParOf" srcId="{55131F7B-EC4A-4CBF-B699-54C31C395D0B}" destId="{0D67E8DB-5A68-4924-8DBA-8F7E42FAB094}" srcOrd="2" destOrd="0" presId="urn:microsoft.com/office/officeart/2018/2/layout/IconCircleList#6"/>
    <dgm:cxn modelId="{14667CF9-C6D3-46D8-8AFF-5738AA5E100D}" type="presParOf" srcId="{55131F7B-EC4A-4CBF-B699-54C31C395D0B}" destId="{81C3D07C-DB0A-441F-AD72-F6DF5F71C0AE}" srcOrd="3" destOrd="0" presId="urn:microsoft.com/office/officeart/2018/2/layout/IconCircleList#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ABDAFA-9B9A-4B61-9DA6-2A9A3B340275}" type="doc">
      <dgm:prSet loTypeId="urn:microsoft.com/office/officeart/2018/2/layout/IconCircleList#6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FED99681-D0BA-40EB-B0A3-20E7DB609596}">
      <dgm:prSet/>
      <dgm:spPr/>
      <dgm:t>
        <a:bodyPr/>
        <a:lstStyle/>
        <a:p>
          <a:r>
            <a:rPr lang="en-IE" b="1"/>
            <a:t>Mobility</a:t>
          </a:r>
          <a:endParaRPr lang="en-US"/>
        </a:p>
      </dgm:t>
    </dgm:pt>
    <dgm:pt modelId="{E7B9356E-2FBD-4AD8-A391-B823F844759E}" type="parTrans" cxnId="{532FC1E7-6C46-4402-803E-D4993ADD1DC8}">
      <dgm:prSet/>
      <dgm:spPr/>
      <dgm:t>
        <a:bodyPr/>
        <a:lstStyle/>
        <a:p>
          <a:endParaRPr lang="en-US"/>
        </a:p>
      </dgm:t>
    </dgm:pt>
    <dgm:pt modelId="{2CD30B0C-EE96-44EE-BB69-EF5582061EFF}" type="sibTrans" cxnId="{532FC1E7-6C46-4402-803E-D4993ADD1DC8}">
      <dgm:prSet/>
      <dgm:spPr/>
      <dgm:t>
        <a:bodyPr/>
        <a:lstStyle/>
        <a:p>
          <a:endParaRPr lang="en-US"/>
        </a:p>
      </dgm:t>
    </dgm:pt>
    <dgm:pt modelId="{83499C0F-423D-40DA-B829-98D24D906A69}">
      <dgm:prSet/>
      <dgm:spPr/>
      <dgm:t>
        <a:bodyPr/>
        <a:lstStyle/>
        <a:p>
          <a:r>
            <a:rPr lang="en-IE" b="1" dirty="0"/>
            <a:t>Tracking Progress</a:t>
          </a:r>
          <a:endParaRPr lang="en-US" dirty="0"/>
        </a:p>
      </dgm:t>
    </dgm:pt>
    <dgm:pt modelId="{1051764B-C768-4DCD-A831-31B6DBD3F8E7}" type="parTrans" cxnId="{EE373771-9A7C-41CD-B1D8-4E80ABE6A940}">
      <dgm:prSet/>
      <dgm:spPr/>
      <dgm:t>
        <a:bodyPr/>
        <a:lstStyle/>
        <a:p>
          <a:endParaRPr lang="en-US"/>
        </a:p>
      </dgm:t>
    </dgm:pt>
    <dgm:pt modelId="{66237206-5229-440B-A4AF-4A0DFC3B28BF}" type="sibTrans" cxnId="{EE373771-9A7C-41CD-B1D8-4E80ABE6A940}">
      <dgm:prSet/>
      <dgm:spPr/>
      <dgm:t>
        <a:bodyPr/>
        <a:lstStyle/>
        <a:p>
          <a:endParaRPr lang="en-US"/>
        </a:p>
      </dgm:t>
    </dgm:pt>
    <dgm:pt modelId="{0902C99B-2B02-421E-8BED-DDAB681628BD}">
      <dgm:prSet/>
      <dgm:spPr/>
      <dgm:t>
        <a:bodyPr/>
        <a:lstStyle/>
        <a:p>
          <a:r>
            <a:rPr lang="en-IE" b="1"/>
            <a:t>Globalisation</a:t>
          </a:r>
          <a:endParaRPr lang="en-US"/>
        </a:p>
      </dgm:t>
    </dgm:pt>
    <dgm:pt modelId="{C3ECB4EF-4D42-40AE-A22C-CCBCEC7ECD8C}" type="parTrans" cxnId="{911404F6-0D7E-46D6-8794-A1FB1D508E47}">
      <dgm:prSet/>
      <dgm:spPr/>
      <dgm:t>
        <a:bodyPr/>
        <a:lstStyle/>
        <a:p>
          <a:endParaRPr lang="en-US"/>
        </a:p>
      </dgm:t>
    </dgm:pt>
    <dgm:pt modelId="{FC7F4CEF-BFA7-4B3B-97AB-C30B7DCE64CC}" type="sibTrans" cxnId="{911404F6-0D7E-46D6-8794-A1FB1D508E47}">
      <dgm:prSet/>
      <dgm:spPr/>
      <dgm:t>
        <a:bodyPr/>
        <a:lstStyle/>
        <a:p>
          <a:endParaRPr lang="en-US"/>
        </a:p>
      </dgm:t>
    </dgm:pt>
    <dgm:pt modelId="{8376533D-5941-4091-8C58-5902B5745236}">
      <dgm:prSet/>
      <dgm:spPr/>
      <dgm:t>
        <a:bodyPr/>
        <a:lstStyle/>
        <a:p>
          <a:r>
            <a:rPr lang="en-IE" b="1"/>
            <a:t>Flexibility</a:t>
          </a:r>
          <a:endParaRPr lang="en-US"/>
        </a:p>
      </dgm:t>
    </dgm:pt>
    <dgm:pt modelId="{2567E1F6-BF82-404B-BB9D-488BD841FC21}" type="parTrans" cxnId="{6936310D-F9F0-472C-B414-91C6DF15B10D}">
      <dgm:prSet/>
      <dgm:spPr/>
      <dgm:t>
        <a:bodyPr/>
        <a:lstStyle/>
        <a:p>
          <a:endParaRPr lang="en-US"/>
        </a:p>
      </dgm:t>
    </dgm:pt>
    <dgm:pt modelId="{CF6BEB42-BA87-4A8E-8450-F7BBA2B967CB}" type="sibTrans" cxnId="{6936310D-F9F0-472C-B414-91C6DF15B10D}">
      <dgm:prSet/>
      <dgm:spPr/>
      <dgm:t>
        <a:bodyPr/>
        <a:lstStyle/>
        <a:p>
          <a:endParaRPr lang="en-US"/>
        </a:p>
      </dgm:t>
    </dgm:pt>
    <dgm:pt modelId="{B9C441F8-1ED6-48F9-9337-4F5D89AC6014}" type="pres">
      <dgm:prSet presAssocID="{5EABDAFA-9B9A-4B61-9DA6-2A9A3B340275}" presName="root" presStyleCnt="0">
        <dgm:presLayoutVars>
          <dgm:dir/>
          <dgm:resizeHandles val="exact"/>
        </dgm:presLayoutVars>
      </dgm:prSet>
      <dgm:spPr/>
    </dgm:pt>
    <dgm:pt modelId="{92BBE440-5456-4594-8D62-B54BBD512E78}" type="pres">
      <dgm:prSet presAssocID="{5EABDAFA-9B9A-4B61-9DA6-2A9A3B340275}" presName="container" presStyleCnt="0">
        <dgm:presLayoutVars>
          <dgm:dir/>
          <dgm:resizeHandles val="exact"/>
        </dgm:presLayoutVars>
      </dgm:prSet>
      <dgm:spPr/>
    </dgm:pt>
    <dgm:pt modelId="{E022107F-36B7-41CB-B419-90858496B825}" type="pres">
      <dgm:prSet presAssocID="{FED99681-D0BA-40EB-B0A3-20E7DB609596}" presName="compNode" presStyleCnt="0"/>
      <dgm:spPr/>
    </dgm:pt>
    <dgm:pt modelId="{B3608EA6-E777-4F07-8150-289B200A9F30}" type="pres">
      <dgm:prSet presAssocID="{FED99681-D0BA-40EB-B0A3-20E7DB609596}" presName="iconBgRect" presStyleLbl="bgShp" presStyleIdx="0" presStyleCnt="4"/>
      <dgm:spPr/>
    </dgm:pt>
    <dgm:pt modelId="{B41F886F-67BE-435F-AF3A-EF82A4F39EB0}" type="pres">
      <dgm:prSet presAssocID="{FED99681-D0BA-40EB-B0A3-20E7DB60959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547C6C35-D987-4047-BFC8-9DEACDAE87D0}" type="pres">
      <dgm:prSet presAssocID="{FED99681-D0BA-40EB-B0A3-20E7DB609596}" presName="spaceRect" presStyleCnt="0"/>
      <dgm:spPr/>
    </dgm:pt>
    <dgm:pt modelId="{4CC8CA3F-2F13-42A8-9B8F-C52498BEB111}" type="pres">
      <dgm:prSet presAssocID="{FED99681-D0BA-40EB-B0A3-20E7DB609596}" presName="textRect" presStyleLbl="revTx" presStyleIdx="0" presStyleCnt="4">
        <dgm:presLayoutVars>
          <dgm:chMax val="1"/>
          <dgm:chPref val="1"/>
        </dgm:presLayoutVars>
      </dgm:prSet>
      <dgm:spPr/>
    </dgm:pt>
    <dgm:pt modelId="{A5E25035-0EAC-41F6-A8FB-82438A7390AB}" type="pres">
      <dgm:prSet presAssocID="{2CD30B0C-EE96-44EE-BB69-EF5582061EFF}" presName="sibTrans" presStyleLbl="sibTrans2D1" presStyleIdx="0" presStyleCnt="0"/>
      <dgm:spPr/>
    </dgm:pt>
    <dgm:pt modelId="{4A935929-E782-4F91-80D9-A3774E87B5AE}" type="pres">
      <dgm:prSet presAssocID="{83499C0F-423D-40DA-B829-98D24D906A69}" presName="compNode" presStyleCnt="0"/>
      <dgm:spPr/>
    </dgm:pt>
    <dgm:pt modelId="{62102855-B057-4BB6-A71A-1565A45269A2}" type="pres">
      <dgm:prSet presAssocID="{83499C0F-423D-40DA-B829-98D24D906A69}" presName="iconBgRect" presStyleLbl="bgShp" presStyleIdx="1" presStyleCnt="4"/>
      <dgm:spPr/>
    </dgm:pt>
    <dgm:pt modelId="{C091DB1A-4D79-4107-8A49-D3BBFBC2B5B3}" type="pres">
      <dgm:prSet presAssocID="{83499C0F-423D-40DA-B829-98D24D906A69}" presName="iconRect" presStyleLbl="node1" presStyleIdx="1" presStyleCnt="4"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5C83F808-AC7C-40C1-BC95-DB6DBD49E53B}" type="pres">
      <dgm:prSet presAssocID="{83499C0F-423D-40DA-B829-98D24D906A69}" presName="spaceRect" presStyleCnt="0"/>
      <dgm:spPr/>
    </dgm:pt>
    <dgm:pt modelId="{3FF9111C-979F-4D18-8A6B-F49D68FE78E5}" type="pres">
      <dgm:prSet presAssocID="{83499C0F-423D-40DA-B829-98D24D906A69}" presName="textRect" presStyleLbl="revTx" presStyleIdx="1" presStyleCnt="4">
        <dgm:presLayoutVars>
          <dgm:chMax val="1"/>
          <dgm:chPref val="1"/>
        </dgm:presLayoutVars>
      </dgm:prSet>
      <dgm:spPr/>
    </dgm:pt>
    <dgm:pt modelId="{415DFBE0-1807-4EE6-812B-7552EDB65BE5}" type="pres">
      <dgm:prSet presAssocID="{66237206-5229-440B-A4AF-4A0DFC3B28BF}" presName="sibTrans" presStyleLbl="sibTrans2D1" presStyleIdx="0" presStyleCnt="0"/>
      <dgm:spPr/>
    </dgm:pt>
    <dgm:pt modelId="{F919E62B-F55B-4F30-8D80-742FBE6F53AF}" type="pres">
      <dgm:prSet presAssocID="{0902C99B-2B02-421E-8BED-DDAB681628BD}" presName="compNode" presStyleCnt="0"/>
      <dgm:spPr/>
    </dgm:pt>
    <dgm:pt modelId="{C27F254E-BEFD-42FE-9697-51D7A48EADA4}" type="pres">
      <dgm:prSet presAssocID="{0902C99B-2B02-421E-8BED-DDAB681628BD}" presName="iconBgRect" presStyleLbl="bgShp" presStyleIdx="2" presStyleCnt="4"/>
      <dgm:spPr/>
    </dgm:pt>
    <dgm:pt modelId="{BDDACABD-7CA7-4572-A28D-FFD4CC298A26}" type="pres">
      <dgm:prSet presAssocID="{0902C99B-2B02-421E-8BED-DDAB681628BD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06D80627-D143-4538-9C55-F69DAED76FCE}" type="pres">
      <dgm:prSet presAssocID="{0902C99B-2B02-421E-8BED-DDAB681628BD}" presName="spaceRect" presStyleCnt="0"/>
      <dgm:spPr/>
    </dgm:pt>
    <dgm:pt modelId="{A6F395D2-FB22-42C5-8CC2-9084EADEC2AD}" type="pres">
      <dgm:prSet presAssocID="{0902C99B-2B02-421E-8BED-DDAB681628BD}" presName="textRect" presStyleLbl="revTx" presStyleIdx="2" presStyleCnt="4">
        <dgm:presLayoutVars>
          <dgm:chMax val="1"/>
          <dgm:chPref val="1"/>
        </dgm:presLayoutVars>
      </dgm:prSet>
      <dgm:spPr/>
    </dgm:pt>
    <dgm:pt modelId="{A3AD41F4-8736-4A18-86E8-0E5C3C755D36}" type="pres">
      <dgm:prSet presAssocID="{FC7F4CEF-BFA7-4B3B-97AB-C30B7DCE64CC}" presName="sibTrans" presStyleLbl="sibTrans2D1" presStyleIdx="0" presStyleCnt="0"/>
      <dgm:spPr/>
    </dgm:pt>
    <dgm:pt modelId="{55131F7B-EC4A-4CBF-B699-54C31C395D0B}" type="pres">
      <dgm:prSet presAssocID="{8376533D-5941-4091-8C58-5902B5745236}" presName="compNode" presStyleCnt="0"/>
      <dgm:spPr/>
    </dgm:pt>
    <dgm:pt modelId="{C8596D3D-9D1B-499E-A2CF-F8805A098D31}" type="pres">
      <dgm:prSet presAssocID="{8376533D-5941-4091-8C58-5902B5745236}" presName="iconBgRect" presStyleLbl="bgShp" presStyleIdx="3" presStyleCnt="4"/>
      <dgm:spPr/>
    </dgm:pt>
    <dgm:pt modelId="{73A47991-26DD-42A6-ABC4-463AF19E9704}" type="pres">
      <dgm:prSet presAssocID="{8376533D-5941-4091-8C58-5902B5745236}" presName="icon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D67E8DB-5A68-4924-8DBA-8F7E42FAB094}" type="pres">
      <dgm:prSet presAssocID="{8376533D-5941-4091-8C58-5902B5745236}" presName="spaceRect" presStyleCnt="0"/>
      <dgm:spPr/>
    </dgm:pt>
    <dgm:pt modelId="{81C3D07C-DB0A-441F-AD72-F6DF5F71C0AE}" type="pres">
      <dgm:prSet presAssocID="{8376533D-5941-4091-8C58-5902B574523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D36060D-55A3-45AA-A50C-73C2A2CE0682}" type="presOf" srcId="{FED99681-D0BA-40EB-B0A3-20E7DB609596}" destId="{4CC8CA3F-2F13-42A8-9B8F-C52498BEB111}" srcOrd="0" destOrd="0" presId="urn:microsoft.com/office/officeart/2018/2/layout/IconCircleList#6"/>
    <dgm:cxn modelId="{6936310D-F9F0-472C-B414-91C6DF15B10D}" srcId="{5EABDAFA-9B9A-4B61-9DA6-2A9A3B340275}" destId="{8376533D-5941-4091-8C58-5902B5745236}" srcOrd="3" destOrd="0" parTransId="{2567E1F6-BF82-404B-BB9D-488BD841FC21}" sibTransId="{CF6BEB42-BA87-4A8E-8450-F7BBA2B967CB}"/>
    <dgm:cxn modelId="{E2D45036-97D8-4017-8F18-BE4BBCD31824}" type="presOf" srcId="{83499C0F-423D-40DA-B829-98D24D906A69}" destId="{3FF9111C-979F-4D18-8A6B-F49D68FE78E5}" srcOrd="0" destOrd="0" presId="urn:microsoft.com/office/officeart/2018/2/layout/IconCircleList#6"/>
    <dgm:cxn modelId="{27A30361-5776-448C-AAAB-691940731C2D}" type="presOf" srcId="{2CD30B0C-EE96-44EE-BB69-EF5582061EFF}" destId="{A5E25035-0EAC-41F6-A8FB-82438A7390AB}" srcOrd="0" destOrd="0" presId="urn:microsoft.com/office/officeart/2018/2/layout/IconCircleList#6"/>
    <dgm:cxn modelId="{EE373771-9A7C-41CD-B1D8-4E80ABE6A940}" srcId="{5EABDAFA-9B9A-4B61-9DA6-2A9A3B340275}" destId="{83499C0F-423D-40DA-B829-98D24D906A69}" srcOrd="1" destOrd="0" parTransId="{1051764B-C768-4DCD-A831-31B6DBD3F8E7}" sibTransId="{66237206-5229-440B-A4AF-4A0DFC3B28BF}"/>
    <dgm:cxn modelId="{C4D9AC75-7DA1-434B-9E19-2E5E1A08E571}" type="presOf" srcId="{8376533D-5941-4091-8C58-5902B5745236}" destId="{81C3D07C-DB0A-441F-AD72-F6DF5F71C0AE}" srcOrd="0" destOrd="0" presId="urn:microsoft.com/office/officeart/2018/2/layout/IconCircleList#6"/>
    <dgm:cxn modelId="{735FD2AE-6958-4B08-88FD-07C24904CBBE}" type="presOf" srcId="{66237206-5229-440B-A4AF-4A0DFC3B28BF}" destId="{415DFBE0-1807-4EE6-812B-7552EDB65BE5}" srcOrd="0" destOrd="0" presId="urn:microsoft.com/office/officeart/2018/2/layout/IconCircleList#6"/>
    <dgm:cxn modelId="{1E6286C3-94B9-4585-AAFC-289F8F209E64}" type="presOf" srcId="{0902C99B-2B02-421E-8BED-DDAB681628BD}" destId="{A6F395D2-FB22-42C5-8CC2-9084EADEC2AD}" srcOrd="0" destOrd="0" presId="urn:microsoft.com/office/officeart/2018/2/layout/IconCircleList#6"/>
    <dgm:cxn modelId="{34D1DECE-E68D-4E17-A843-A11FD06A50C3}" type="presOf" srcId="{5EABDAFA-9B9A-4B61-9DA6-2A9A3B340275}" destId="{B9C441F8-1ED6-48F9-9337-4F5D89AC6014}" srcOrd="0" destOrd="0" presId="urn:microsoft.com/office/officeart/2018/2/layout/IconCircleList#6"/>
    <dgm:cxn modelId="{532FC1E7-6C46-4402-803E-D4993ADD1DC8}" srcId="{5EABDAFA-9B9A-4B61-9DA6-2A9A3B340275}" destId="{FED99681-D0BA-40EB-B0A3-20E7DB609596}" srcOrd="0" destOrd="0" parTransId="{E7B9356E-2FBD-4AD8-A391-B823F844759E}" sibTransId="{2CD30B0C-EE96-44EE-BB69-EF5582061EFF}"/>
    <dgm:cxn modelId="{7A72F4E8-AB4D-4774-A6DA-108B75396588}" type="presOf" srcId="{FC7F4CEF-BFA7-4B3B-97AB-C30B7DCE64CC}" destId="{A3AD41F4-8736-4A18-86E8-0E5C3C755D36}" srcOrd="0" destOrd="0" presId="urn:microsoft.com/office/officeart/2018/2/layout/IconCircleList#6"/>
    <dgm:cxn modelId="{911404F6-0D7E-46D6-8794-A1FB1D508E47}" srcId="{5EABDAFA-9B9A-4B61-9DA6-2A9A3B340275}" destId="{0902C99B-2B02-421E-8BED-DDAB681628BD}" srcOrd="2" destOrd="0" parTransId="{C3ECB4EF-4D42-40AE-A22C-CCBCEC7ECD8C}" sibTransId="{FC7F4CEF-BFA7-4B3B-97AB-C30B7DCE64CC}"/>
    <dgm:cxn modelId="{883CC364-54A8-4373-ADAC-FE00909EE1AD}" type="presParOf" srcId="{B9C441F8-1ED6-48F9-9337-4F5D89AC6014}" destId="{92BBE440-5456-4594-8D62-B54BBD512E78}" srcOrd="0" destOrd="0" presId="urn:microsoft.com/office/officeart/2018/2/layout/IconCircleList#6"/>
    <dgm:cxn modelId="{560334B3-335F-46A7-B578-1A7B3771F6D2}" type="presParOf" srcId="{92BBE440-5456-4594-8D62-B54BBD512E78}" destId="{E022107F-36B7-41CB-B419-90858496B825}" srcOrd="0" destOrd="0" presId="urn:microsoft.com/office/officeart/2018/2/layout/IconCircleList#6"/>
    <dgm:cxn modelId="{5745CAB7-153B-4061-87F0-C4EC2E16DE08}" type="presParOf" srcId="{E022107F-36B7-41CB-B419-90858496B825}" destId="{B3608EA6-E777-4F07-8150-289B200A9F30}" srcOrd="0" destOrd="0" presId="urn:microsoft.com/office/officeart/2018/2/layout/IconCircleList#6"/>
    <dgm:cxn modelId="{D2341A58-5A34-4122-8785-10490BF28D89}" type="presParOf" srcId="{E022107F-36B7-41CB-B419-90858496B825}" destId="{B41F886F-67BE-435F-AF3A-EF82A4F39EB0}" srcOrd="1" destOrd="0" presId="urn:microsoft.com/office/officeart/2018/2/layout/IconCircleList#6"/>
    <dgm:cxn modelId="{482C720A-FD87-4D5B-92B7-1D2F07BBE6D7}" type="presParOf" srcId="{E022107F-36B7-41CB-B419-90858496B825}" destId="{547C6C35-D987-4047-BFC8-9DEACDAE87D0}" srcOrd="2" destOrd="0" presId="urn:microsoft.com/office/officeart/2018/2/layout/IconCircleList#6"/>
    <dgm:cxn modelId="{1BA2492B-A8B9-4E78-BF23-1A487C0A2ABD}" type="presParOf" srcId="{E022107F-36B7-41CB-B419-90858496B825}" destId="{4CC8CA3F-2F13-42A8-9B8F-C52498BEB111}" srcOrd="3" destOrd="0" presId="urn:microsoft.com/office/officeart/2018/2/layout/IconCircleList#6"/>
    <dgm:cxn modelId="{36DDAC7A-912A-40FA-869E-EB4D6EDBA77B}" type="presParOf" srcId="{92BBE440-5456-4594-8D62-B54BBD512E78}" destId="{A5E25035-0EAC-41F6-A8FB-82438A7390AB}" srcOrd="1" destOrd="0" presId="urn:microsoft.com/office/officeart/2018/2/layout/IconCircleList#6"/>
    <dgm:cxn modelId="{1F4109C0-7041-44F1-B8FF-20C536CFCCB1}" type="presParOf" srcId="{92BBE440-5456-4594-8D62-B54BBD512E78}" destId="{4A935929-E782-4F91-80D9-A3774E87B5AE}" srcOrd="2" destOrd="0" presId="urn:microsoft.com/office/officeart/2018/2/layout/IconCircleList#6"/>
    <dgm:cxn modelId="{2EA2FBA7-E37D-4080-9682-E2D204EB7679}" type="presParOf" srcId="{4A935929-E782-4F91-80D9-A3774E87B5AE}" destId="{62102855-B057-4BB6-A71A-1565A45269A2}" srcOrd="0" destOrd="0" presId="urn:microsoft.com/office/officeart/2018/2/layout/IconCircleList#6"/>
    <dgm:cxn modelId="{87B03503-3D72-4E0B-8893-2AB600B15F01}" type="presParOf" srcId="{4A935929-E782-4F91-80D9-A3774E87B5AE}" destId="{C091DB1A-4D79-4107-8A49-D3BBFBC2B5B3}" srcOrd="1" destOrd="0" presId="urn:microsoft.com/office/officeart/2018/2/layout/IconCircleList#6"/>
    <dgm:cxn modelId="{77CA23B4-5A11-4F2F-8266-1D39ED6B4127}" type="presParOf" srcId="{4A935929-E782-4F91-80D9-A3774E87B5AE}" destId="{5C83F808-AC7C-40C1-BC95-DB6DBD49E53B}" srcOrd="2" destOrd="0" presId="urn:microsoft.com/office/officeart/2018/2/layout/IconCircleList#6"/>
    <dgm:cxn modelId="{084F5F1F-BFF1-4E62-935E-050875691495}" type="presParOf" srcId="{4A935929-E782-4F91-80D9-A3774E87B5AE}" destId="{3FF9111C-979F-4D18-8A6B-F49D68FE78E5}" srcOrd="3" destOrd="0" presId="urn:microsoft.com/office/officeart/2018/2/layout/IconCircleList#6"/>
    <dgm:cxn modelId="{8ABCED6E-2CF3-44DD-87FC-BB8711955E56}" type="presParOf" srcId="{92BBE440-5456-4594-8D62-B54BBD512E78}" destId="{415DFBE0-1807-4EE6-812B-7552EDB65BE5}" srcOrd="3" destOrd="0" presId="urn:microsoft.com/office/officeart/2018/2/layout/IconCircleList#6"/>
    <dgm:cxn modelId="{D561113A-DA78-47ED-BA04-711A9F75099E}" type="presParOf" srcId="{92BBE440-5456-4594-8D62-B54BBD512E78}" destId="{F919E62B-F55B-4F30-8D80-742FBE6F53AF}" srcOrd="4" destOrd="0" presId="urn:microsoft.com/office/officeart/2018/2/layout/IconCircleList#6"/>
    <dgm:cxn modelId="{21350F27-FB69-447A-ABA2-C3E4F68A9EAD}" type="presParOf" srcId="{F919E62B-F55B-4F30-8D80-742FBE6F53AF}" destId="{C27F254E-BEFD-42FE-9697-51D7A48EADA4}" srcOrd="0" destOrd="0" presId="urn:microsoft.com/office/officeart/2018/2/layout/IconCircleList#6"/>
    <dgm:cxn modelId="{EDE51B51-78A8-4DB7-9869-DDF1FB16A50F}" type="presParOf" srcId="{F919E62B-F55B-4F30-8D80-742FBE6F53AF}" destId="{BDDACABD-7CA7-4572-A28D-FFD4CC298A26}" srcOrd="1" destOrd="0" presId="urn:microsoft.com/office/officeart/2018/2/layout/IconCircleList#6"/>
    <dgm:cxn modelId="{CA1E8DAE-F258-4048-8FCE-70F1363EFB82}" type="presParOf" srcId="{F919E62B-F55B-4F30-8D80-742FBE6F53AF}" destId="{06D80627-D143-4538-9C55-F69DAED76FCE}" srcOrd="2" destOrd="0" presId="urn:microsoft.com/office/officeart/2018/2/layout/IconCircleList#6"/>
    <dgm:cxn modelId="{3CF95815-D03A-4259-96BF-73113BB1F099}" type="presParOf" srcId="{F919E62B-F55B-4F30-8D80-742FBE6F53AF}" destId="{A6F395D2-FB22-42C5-8CC2-9084EADEC2AD}" srcOrd="3" destOrd="0" presId="urn:microsoft.com/office/officeart/2018/2/layout/IconCircleList#6"/>
    <dgm:cxn modelId="{49AAFBD1-68E6-4143-A5B1-795641434FC0}" type="presParOf" srcId="{92BBE440-5456-4594-8D62-B54BBD512E78}" destId="{A3AD41F4-8736-4A18-86E8-0E5C3C755D36}" srcOrd="5" destOrd="0" presId="urn:microsoft.com/office/officeart/2018/2/layout/IconCircleList#6"/>
    <dgm:cxn modelId="{4DB45596-2CD2-4512-B349-F55277C3D0E9}" type="presParOf" srcId="{92BBE440-5456-4594-8D62-B54BBD512E78}" destId="{55131F7B-EC4A-4CBF-B699-54C31C395D0B}" srcOrd="6" destOrd="0" presId="urn:microsoft.com/office/officeart/2018/2/layout/IconCircleList#6"/>
    <dgm:cxn modelId="{1DF4B254-34DF-4C0E-A5B5-48C6E7281489}" type="presParOf" srcId="{55131F7B-EC4A-4CBF-B699-54C31C395D0B}" destId="{C8596D3D-9D1B-499E-A2CF-F8805A098D31}" srcOrd="0" destOrd="0" presId="urn:microsoft.com/office/officeart/2018/2/layout/IconCircleList#6"/>
    <dgm:cxn modelId="{E7498696-46C0-4865-983E-CC5AB778616D}" type="presParOf" srcId="{55131F7B-EC4A-4CBF-B699-54C31C395D0B}" destId="{73A47991-26DD-42A6-ABC4-463AF19E9704}" srcOrd="1" destOrd="0" presId="urn:microsoft.com/office/officeart/2018/2/layout/IconCircleList#6"/>
    <dgm:cxn modelId="{DCE2F822-F8B1-468E-BDEE-0E8139BD18FE}" type="presParOf" srcId="{55131F7B-EC4A-4CBF-B699-54C31C395D0B}" destId="{0D67E8DB-5A68-4924-8DBA-8F7E42FAB094}" srcOrd="2" destOrd="0" presId="urn:microsoft.com/office/officeart/2018/2/layout/IconCircleList#6"/>
    <dgm:cxn modelId="{14667CF9-C6D3-46D8-8AFF-5738AA5E100D}" type="presParOf" srcId="{55131F7B-EC4A-4CBF-B699-54C31C395D0B}" destId="{81C3D07C-DB0A-441F-AD72-F6DF5F71C0AE}" srcOrd="3" destOrd="0" presId="urn:microsoft.com/office/officeart/2018/2/layout/IconCircleList#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ABDAFA-9B9A-4B61-9DA6-2A9A3B340275}" type="doc">
      <dgm:prSet loTypeId="urn:microsoft.com/office/officeart/2018/2/layout/IconCircleList#6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FED99681-D0BA-40EB-B0A3-20E7DB609596}">
      <dgm:prSet/>
      <dgm:spPr/>
      <dgm:t>
        <a:bodyPr/>
        <a:lstStyle/>
        <a:p>
          <a:r>
            <a:rPr lang="en-IE" dirty="0"/>
            <a:t>Classroom/Lab </a:t>
          </a:r>
        </a:p>
        <a:p>
          <a:r>
            <a:rPr lang="en-IE" dirty="0"/>
            <a:t>Interaction</a:t>
          </a:r>
          <a:endParaRPr lang="en-US" dirty="0"/>
        </a:p>
      </dgm:t>
    </dgm:pt>
    <dgm:pt modelId="{E7B9356E-2FBD-4AD8-A391-B823F844759E}" type="parTrans" cxnId="{532FC1E7-6C46-4402-803E-D4993ADD1DC8}">
      <dgm:prSet/>
      <dgm:spPr/>
      <dgm:t>
        <a:bodyPr/>
        <a:lstStyle/>
        <a:p>
          <a:endParaRPr lang="en-US"/>
        </a:p>
      </dgm:t>
    </dgm:pt>
    <dgm:pt modelId="{2CD30B0C-EE96-44EE-BB69-EF5582061EFF}" type="sibTrans" cxnId="{532FC1E7-6C46-4402-803E-D4993ADD1DC8}">
      <dgm:prSet/>
      <dgm:spPr/>
      <dgm:t>
        <a:bodyPr/>
        <a:lstStyle/>
        <a:p>
          <a:endParaRPr lang="en-US"/>
        </a:p>
      </dgm:t>
    </dgm:pt>
    <dgm:pt modelId="{83499C0F-423D-40DA-B829-98D24D906A69}">
      <dgm:prSet/>
      <dgm:spPr/>
      <dgm:t>
        <a:bodyPr/>
        <a:lstStyle/>
        <a:p>
          <a:r>
            <a:rPr lang="en-IE" dirty="0"/>
            <a:t>Live </a:t>
          </a:r>
        </a:p>
        <a:p>
          <a:r>
            <a:rPr lang="en-IE" dirty="0"/>
            <a:t>Demonstrations</a:t>
          </a:r>
          <a:endParaRPr lang="en-US" dirty="0"/>
        </a:p>
      </dgm:t>
    </dgm:pt>
    <dgm:pt modelId="{1051764B-C768-4DCD-A831-31B6DBD3F8E7}" type="parTrans" cxnId="{EE373771-9A7C-41CD-B1D8-4E80ABE6A940}">
      <dgm:prSet/>
      <dgm:spPr/>
      <dgm:t>
        <a:bodyPr/>
        <a:lstStyle/>
        <a:p>
          <a:endParaRPr lang="en-US"/>
        </a:p>
      </dgm:t>
    </dgm:pt>
    <dgm:pt modelId="{66237206-5229-440B-A4AF-4A0DFC3B28BF}" type="sibTrans" cxnId="{EE373771-9A7C-41CD-B1D8-4E80ABE6A940}">
      <dgm:prSet/>
      <dgm:spPr/>
      <dgm:t>
        <a:bodyPr/>
        <a:lstStyle/>
        <a:p>
          <a:endParaRPr lang="en-US"/>
        </a:p>
      </dgm:t>
    </dgm:pt>
    <dgm:pt modelId="{0902C99B-2B02-421E-8BED-DDAB681628BD}">
      <dgm:prSet/>
      <dgm:spPr/>
      <dgm:t>
        <a:bodyPr/>
        <a:lstStyle/>
        <a:p>
          <a:r>
            <a:rPr lang="en-IE" dirty="0"/>
            <a:t>Web Based Assessments</a:t>
          </a:r>
          <a:endParaRPr lang="en-US" dirty="0"/>
        </a:p>
      </dgm:t>
    </dgm:pt>
    <dgm:pt modelId="{C3ECB4EF-4D42-40AE-A22C-CCBCEC7ECD8C}" type="parTrans" cxnId="{911404F6-0D7E-46D6-8794-A1FB1D508E47}">
      <dgm:prSet/>
      <dgm:spPr/>
      <dgm:t>
        <a:bodyPr/>
        <a:lstStyle/>
        <a:p>
          <a:endParaRPr lang="en-US"/>
        </a:p>
      </dgm:t>
    </dgm:pt>
    <dgm:pt modelId="{FC7F4CEF-BFA7-4B3B-97AB-C30B7DCE64CC}" type="sibTrans" cxnId="{911404F6-0D7E-46D6-8794-A1FB1D508E47}">
      <dgm:prSet/>
      <dgm:spPr/>
      <dgm:t>
        <a:bodyPr/>
        <a:lstStyle/>
        <a:p>
          <a:endParaRPr lang="en-US"/>
        </a:p>
      </dgm:t>
    </dgm:pt>
    <dgm:pt modelId="{8376533D-5941-4091-8C58-5902B5745236}">
      <dgm:prSet/>
      <dgm:spPr/>
      <dgm:t>
        <a:bodyPr/>
        <a:lstStyle/>
        <a:p>
          <a:r>
            <a:rPr lang="en-IE" dirty="0"/>
            <a:t>Digital audio and video content</a:t>
          </a:r>
          <a:endParaRPr lang="en-US" dirty="0"/>
        </a:p>
      </dgm:t>
    </dgm:pt>
    <dgm:pt modelId="{2567E1F6-BF82-404B-BB9D-488BD841FC21}" type="parTrans" cxnId="{6936310D-F9F0-472C-B414-91C6DF15B10D}">
      <dgm:prSet/>
      <dgm:spPr/>
      <dgm:t>
        <a:bodyPr/>
        <a:lstStyle/>
        <a:p>
          <a:endParaRPr lang="en-US"/>
        </a:p>
      </dgm:t>
    </dgm:pt>
    <dgm:pt modelId="{CF6BEB42-BA87-4A8E-8450-F7BBA2B967CB}" type="sibTrans" cxnId="{6936310D-F9F0-472C-B414-91C6DF15B10D}">
      <dgm:prSet/>
      <dgm:spPr/>
      <dgm:t>
        <a:bodyPr/>
        <a:lstStyle/>
        <a:p>
          <a:endParaRPr lang="en-US"/>
        </a:p>
      </dgm:t>
    </dgm:pt>
    <dgm:pt modelId="{B9C441F8-1ED6-48F9-9337-4F5D89AC6014}" type="pres">
      <dgm:prSet presAssocID="{5EABDAFA-9B9A-4B61-9DA6-2A9A3B340275}" presName="root" presStyleCnt="0">
        <dgm:presLayoutVars>
          <dgm:dir/>
          <dgm:resizeHandles val="exact"/>
        </dgm:presLayoutVars>
      </dgm:prSet>
      <dgm:spPr/>
    </dgm:pt>
    <dgm:pt modelId="{92BBE440-5456-4594-8D62-B54BBD512E78}" type="pres">
      <dgm:prSet presAssocID="{5EABDAFA-9B9A-4B61-9DA6-2A9A3B340275}" presName="container" presStyleCnt="0">
        <dgm:presLayoutVars>
          <dgm:dir/>
          <dgm:resizeHandles val="exact"/>
        </dgm:presLayoutVars>
      </dgm:prSet>
      <dgm:spPr/>
    </dgm:pt>
    <dgm:pt modelId="{E022107F-36B7-41CB-B419-90858496B825}" type="pres">
      <dgm:prSet presAssocID="{FED99681-D0BA-40EB-B0A3-20E7DB609596}" presName="compNode" presStyleCnt="0"/>
      <dgm:spPr/>
    </dgm:pt>
    <dgm:pt modelId="{B3608EA6-E777-4F07-8150-289B200A9F30}" type="pres">
      <dgm:prSet presAssocID="{FED99681-D0BA-40EB-B0A3-20E7DB609596}" presName="iconBgRect" presStyleLbl="bgShp" presStyleIdx="0" presStyleCnt="4"/>
      <dgm:spPr/>
    </dgm:pt>
    <dgm:pt modelId="{B41F886F-67BE-435F-AF3A-EF82A4F39EB0}" type="pres">
      <dgm:prSet presAssocID="{FED99681-D0BA-40EB-B0A3-20E7DB60959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547C6C35-D987-4047-BFC8-9DEACDAE87D0}" type="pres">
      <dgm:prSet presAssocID="{FED99681-D0BA-40EB-B0A3-20E7DB609596}" presName="spaceRect" presStyleCnt="0"/>
      <dgm:spPr/>
    </dgm:pt>
    <dgm:pt modelId="{4CC8CA3F-2F13-42A8-9B8F-C52498BEB111}" type="pres">
      <dgm:prSet presAssocID="{FED99681-D0BA-40EB-B0A3-20E7DB609596}" presName="textRect" presStyleLbl="revTx" presStyleIdx="0" presStyleCnt="4">
        <dgm:presLayoutVars>
          <dgm:chMax val="1"/>
          <dgm:chPref val="1"/>
        </dgm:presLayoutVars>
      </dgm:prSet>
      <dgm:spPr/>
    </dgm:pt>
    <dgm:pt modelId="{A5E25035-0EAC-41F6-A8FB-82438A7390AB}" type="pres">
      <dgm:prSet presAssocID="{2CD30B0C-EE96-44EE-BB69-EF5582061EFF}" presName="sibTrans" presStyleLbl="sibTrans2D1" presStyleIdx="0" presStyleCnt="0"/>
      <dgm:spPr/>
    </dgm:pt>
    <dgm:pt modelId="{4A935929-E782-4F91-80D9-A3774E87B5AE}" type="pres">
      <dgm:prSet presAssocID="{83499C0F-423D-40DA-B829-98D24D906A69}" presName="compNode" presStyleCnt="0"/>
      <dgm:spPr/>
    </dgm:pt>
    <dgm:pt modelId="{62102855-B057-4BB6-A71A-1565A45269A2}" type="pres">
      <dgm:prSet presAssocID="{83499C0F-423D-40DA-B829-98D24D906A69}" presName="iconBgRect" presStyleLbl="bgShp" presStyleIdx="1" presStyleCnt="4"/>
      <dgm:spPr/>
    </dgm:pt>
    <dgm:pt modelId="{C091DB1A-4D79-4107-8A49-D3BBFBC2B5B3}" type="pres">
      <dgm:prSet presAssocID="{83499C0F-423D-40DA-B829-98D24D906A6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 female with solid fill"/>
        </a:ext>
      </dgm:extLst>
    </dgm:pt>
    <dgm:pt modelId="{5C83F808-AC7C-40C1-BC95-DB6DBD49E53B}" type="pres">
      <dgm:prSet presAssocID="{83499C0F-423D-40DA-B829-98D24D906A69}" presName="spaceRect" presStyleCnt="0"/>
      <dgm:spPr/>
    </dgm:pt>
    <dgm:pt modelId="{3FF9111C-979F-4D18-8A6B-F49D68FE78E5}" type="pres">
      <dgm:prSet presAssocID="{83499C0F-423D-40DA-B829-98D24D906A69}" presName="textRect" presStyleLbl="revTx" presStyleIdx="1" presStyleCnt="4">
        <dgm:presLayoutVars>
          <dgm:chMax val="1"/>
          <dgm:chPref val="1"/>
        </dgm:presLayoutVars>
      </dgm:prSet>
      <dgm:spPr/>
    </dgm:pt>
    <dgm:pt modelId="{415DFBE0-1807-4EE6-812B-7552EDB65BE5}" type="pres">
      <dgm:prSet presAssocID="{66237206-5229-440B-A4AF-4A0DFC3B28BF}" presName="sibTrans" presStyleLbl="sibTrans2D1" presStyleIdx="0" presStyleCnt="0"/>
      <dgm:spPr/>
    </dgm:pt>
    <dgm:pt modelId="{F919E62B-F55B-4F30-8D80-742FBE6F53AF}" type="pres">
      <dgm:prSet presAssocID="{0902C99B-2B02-421E-8BED-DDAB681628BD}" presName="compNode" presStyleCnt="0"/>
      <dgm:spPr/>
    </dgm:pt>
    <dgm:pt modelId="{C27F254E-BEFD-42FE-9697-51D7A48EADA4}" type="pres">
      <dgm:prSet presAssocID="{0902C99B-2B02-421E-8BED-DDAB681628BD}" presName="iconBgRect" presStyleLbl="bgShp" presStyleIdx="2" presStyleCnt="4"/>
      <dgm:spPr/>
    </dgm:pt>
    <dgm:pt modelId="{BDDACABD-7CA7-4572-A28D-FFD4CC298A26}" type="pres">
      <dgm:prSet presAssocID="{0902C99B-2B02-421E-8BED-DDAB681628B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06D80627-D143-4538-9C55-F69DAED76FCE}" type="pres">
      <dgm:prSet presAssocID="{0902C99B-2B02-421E-8BED-DDAB681628BD}" presName="spaceRect" presStyleCnt="0"/>
      <dgm:spPr/>
    </dgm:pt>
    <dgm:pt modelId="{A6F395D2-FB22-42C5-8CC2-9084EADEC2AD}" type="pres">
      <dgm:prSet presAssocID="{0902C99B-2B02-421E-8BED-DDAB681628BD}" presName="textRect" presStyleLbl="revTx" presStyleIdx="2" presStyleCnt="4">
        <dgm:presLayoutVars>
          <dgm:chMax val="1"/>
          <dgm:chPref val="1"/>
        </dgm:presLayoutVars>
      </dgm:prSet>
      <dgm:spPr/>
    </dgm:pt>
    <dgm:pt modelId="{A3AD41F4-8736-4A18-86E8-0E5C3C755D36}" type="pres">
      <dgm:prSet presAssocID="{FC7F4CEF-BFA7-4B3B-97AB-C30B7DCE64CC}" presName="sibTrans" presStyleLbl="sibTrans2D1" presStyleIdx="0" presStyleCnt="0"/>
      <dgm:spPr/>
    </dgm:pt>
    <dgm:pt modelId="{55131F7B-EC4A-4CBF-B699-54C31C395D0B}" type="pres">
      <dgm:prSet presAssocID="{8376533D-5941-4091-8C58-5902B5745236}" presName="compNode" presStyleCnt="0"/>
      <dgm:spPr/>
    </dgm:pt>
    <dgm:pt modelId="{C8596D3D-9D1B-499E-A2CF-F8805A098D31}" type="pres">
      <dgm:prSet presAssocID="{8376533D-5941-4091-8C58-5902B5745236}" presName="iconBgRect" presStyleLbl="bgShp" presStyleIdx="3" presStyleCnt="4"/>
      <dgm:spPr/>
    </dgm:pt>
    <dgm:pt modelId="{73A47991-26DD-42A6-ABC4-463AF19E9704}" type="pres">
      <dgm:prSet presAssocID="{8376533D-5941-4091-8C58-5902B574523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log with solid fill"/>
        </a:ext>
      </dgm:extLst>
    </dgm:pt>
    <dgm:pt modelId="{0D67E8DB-5A68-4924-8DBA-8F7E42FAB094}" type="pres">
      <dgm:prSet presAssocID="{8376533D-5941-4091-8C58-5902B5745236}" presName="spaceRect" presStyleCnt="0"/>
      <dgm:spPr/>
    </dgm:pt>
    <dgm:pt modelId="{81C3D07C-DB0A-441F-AD72-F6DF5F71C0AE}" type="pres">
      <dgm:prSet presAssocID="{8376533D-5941-4091-8C58-5902B574523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D36060D-55A3-45AA-A50C-73C2A2CE0682}" type="presOf" srcId="{FED99681-D0BA-40EB-B0A3-20E7DB609596}" destId="{4CC8CA3F-2F13-42A8-9B8F-C52498BEB111}" srcOrd="0" destOrd="0" presId="urn:microsoft.com/office/officeart/2018/2/layout/IconCircleList#6"/>
    <dgm:cxn modelId="{6936310D-F9F0-472C-B414-91C6DF15B10D}" srcId="{5EABDAFA-9B9A-4B61-9DA6-2A9A3B340275}" destId="{8376533D-5941-4091-8C58-5902B5745236}" srcOrd="3" destOrd="0" parTransId="{2567E1F6-BF82-404B-BB9D-488BD841FC21}" sibTransId="{CF6BEB42-BA87-4A8E-8450-F7BBA2B967CB}"/>
    <dgm:cxn modelId="{E2D45036-97D8-4017-8F18-BE4BBCD31824}" type="presOf" srcId="{83499C0F-423D-40DA-B829-98D24D906A69}" destId="{3FF9111C-979F-4D18-8A6B-F49D68FE78E5}" srcOrd="0" destOrd="0" presId="urn:microsoft.com/office/officeart/2018/2/layout/IconCircleList#6"/>
    <dgm:cxn modelId="{27A30361-5776-448C-AAAB-691940731C2D}" type="presOf" srcId="{2CD30B0C-EE96-44EE-BB69-EF5582061EFF}" destId="{A5E25035-0EAC-41F6-A8FB-82438A7390AB}" srcOrd="0" destOrd="0" presId="urn:microsoft.com/office/officeart/2018/2/layout/IconCircleList#6"/>
    <dgm:cxn modelId="{EE373771-9A7C-41CD-B1D8-4E80ABE6A940}" srcId="{5EABDAFA-9B9A-4B61-9DA6-2A9A3B340275}" destId="{83499C0F-423D-40DA-B829-98D24D906A69}" srcOrd="1" destOrd="0" parTransId="{1051764B-C768-4DCD-A831-31B6DBD3F8E7}" sibTransId="{66237206-5229-440B-A4AF-4A0DFC3B28BF}"/>
    <dgm:cxn modelId="{C4D9AC75-7DA1-434B-9E19-2E5E1A08E571}" type="presOf" srcId="{8376533D-5941-4091-8C58-5902B5745236}" destId="{81C3D07C-DB0A-441F-AD72-F6DF5F71C0AE}" srcOrd="0" destOrd="0" presId="urn:microsoft.com/office/officeart/2018/2/layout/IconCircleList#6"/>
    <dgm:cxn modelId="{735FD2AE-6958-4B08-88FD-07C24904CBBE}" type="presOf" srcId="{66237206-5229-440B-A4AF-4A0DFC3B28BF}" destId="{415DFBE0-1807-4EE6-812B-7552EDB65BE5}" srcOrd="0" destOrd="0" presId="urn:microsoft.com/office/officeart/2018/2/layout/IconCircleList#6"/>
    <dgm:cxn modelId="{1E6286C3-94B9-4585-AAFC-289F8F209E64}" type="presOf" srcId="{0902C99B-2B02-421E-8BED-DDAB681628BD}" destId="{A6F395D2-FB22-42C5-8CC2-9084EADEC2AD}" srcOrd="0" destOrd="0" presId="urn:microsoft.com/office/officeart/2018/2/layout/IconCircleList#6"/>
    <dgm:cxn modelId="{34D1DECE-E68D-4E17-A843-A11FD06A50C3}" type="presOf" srcId="{5EABDAFA-9B9A-4B61-9DA6-2A9A3B340275}" destId="{B9C441F8-1ED6-48F9-9337-4F5D89AC6014}" srcOrd="0" destOrd="0" presId="urn:microsoft.com/office/officeart/2018/2/layout/IconCircleList#6"/>
    <dgm:cxn modelId="{532FC1E7-6C46-4402-803E-D4993ADD1DC8}" srcId="{5EABDAFA-9B9A-4B61-9DA6-2A9A3B340275}" destId="{FED99681-D0BA-40EB-B0A3-20E7DB609596}" srcOrd="0" destOrd="0" parTransId="{E7B9356E-2FBD-4AD8-A391-B823F844759E}" sibTransId="{2CD30B0C-EE96-44EE-BB69-EF5582061EFF}"/>
    <dgm:cxn modelId="{7A72F4E8-AB4D-4774-A6DA-108B75396588}" type="presOf" srcId="{FC7F4CEF-BFA7-4B3B-97AB-C30B7DCE64CC}" destId="{A3AD41F4-8736-4A18-86E8-0E5C3C755D36}" srcOrd="0" destOrd="0" presId="urn:microsoft.com/office/officeart/2018/2/layout/IconCircleList#6"/>
    <dgm:cxn modelId="{911404F6-0D7E-46D6-8794-A1FB1D508E47}" srcId="{5EABDAFA-9B9A-4B61-9DA6-2A9A3B340275}" destId="{0902C99B-2B02-421E-8BED-DDAB681628BD}" srcOrd="2" destOrd="0" parTransId="{C3ECB4EF-4D42-40AE-A22C-CCBCEC7ECD8C}" sibTransId="{FC7F4CEF-BFA7-4B3B-97AB-C30B7DCE64CC}"/>
    <dgm:cxn modelId="{883CC364-54A8-4373-ADAC-FE00909EE1AD}" type="presParOf" srcId="{B9C441F8-1ED6-48F9-9337-4F5D89AC6014}" destId="{92BBE440-5456-4594-8D62-B54BBD512E78}" srcOrd="0" destOrd="0" presId="urn:microsoft.com/office/officeart/2018/2/layout/IconCircleList#6"/>
    <dgm:cxn modelId="{560334B3-335F-46A7-B578-1A7B3771F6D2}" type="presParOf" srcId="{92BBE440-5456-4594-8D62-B54BBD512E78}" destId="{E022107F-36B7-41CB-B419-90858496B825}" srcOrd="0" destOrd="0" presId="urn:microsoft.com/office/officeart/2018/2/layout/IconCircleList#6"/>
    <dgm:cxn modelId="{5745CAB7-153B-4061-87F0-C4EC2E16DE08}" type="presParOf" srcId="{E022107F-36B7-41CB-B419-90858496B825}" destId="{B3608EA6-E777-4F07-8150-289B200A9F30}" srcOrd="0" destOrd="0" presId="urn:microsoft.com/office/officeart/2018/2/layout/IconCircleList#6"/>
    <dgm:cxn modelId="{D2341A58-5A34-4122-8785-10490BF28D89}" type="presParOf" srcId="{E022107F-36B7-41CB-B419-90858496B825}" destId="{B41F886F-67BE-435F-AF3A-EF82A4F39EB0}" srcOrd="1" destOrd="0" presId="urn:microsoft.com/office/officeart/2018/2/layout/IconCircleList#6"/>
    <dgm:cxn modelId="{482C720A-FD87-4D5B-92B7-1D2F07BBE6D7}" type="presParOf" srcId="{E022107F-36B7-41CB-B419-90858496B825}" destId="{547C6C35-D987-4047-BFC8-9DEACDAE87D0}" srcOrd="2" destOrd="0" presId="urn:microsoft.com/office/officeart/2018/2/layout/IconCircleList#6"/>
    <dgm:cxn modelId="{1BA2492B-A8B9-4E78-BF23-1A487C0A2ABD}" type="presParOf" srcId="{E022107F-36B7-41CB-B419-90858496B825}" destId="{4CC8CA3F-2F13-42A8-9B8F-C52498BEB111}" srcOrd="3" destOrd="0" presId="urn:microsoft.com/office/officeart/2018/2/layout/IconCircleList#6"/>
    <dgm:cxn modelId="{36DDAC7A-912A-40FA-869E-EB4D6EDBA77B}" type="presParOf" srcId="{92BBE440-5456-4594-8D62-B54BBD512E78}" destId="{A5E25035-0EAC-41F6-A8FB-82438A7390AB}" srcOrd="1" destOrd="0" presId="urn:microsoft.com/office/officeart/2018/2/layout/IconCircleList#6"/>
    <dgm:cxn modelId="{1F4109C0-7041-44F1-B8FF-20C536CFCCB1}" type="presParOf" srcId="{92BBE440-5456-4594-8D62-B54BBD512E78}" destId="{4A935929-E782-4F91-80D9-A3774E87B5AE}" srcOrd="2" destOrd="0" presId="urn:microsoft.com/office/officeart/2018/2/layout/IconCircleList#6"/>
    <dgm:cxn modelId="{2EA2FBA7-E37D-4080-9682-E2D204EB7679}" type="presParOf" srcId="{4A935929-E782-4F91-80D9-A3774E87B5AE}" destId="{62102855-B057-4BB6-A71A-1565A45269A2}" srcOrd="0" destOrd="0" presId="urn:microsoft.com/office/officeart/2018/2/layout/IconCircleList#6"/>
    <dgm:cxn modelId="{87B03503-3D72-4E0B-8893-2AB600B15F01}" type="presParOf" srcId="{4A935929-E782-4F91-80D9-A3774E87B5AE}" destId="{C091DB1A-4D79-4107-8A49-D3BBFBC2B5B3}" srcOrd="1" destOrd="0" presId="urn:microsoft.com/office/officeart/2018/2/layout/IconCircleList#6"/>
    <dgm:cxn modelId="{77CA23B4-5A11-4F2F-8266-1D39ED6B4127}" type="presParOf" srcId="{4A935929-E782-4F91-80D9-A3774E87B5AE}" destId="{5C83F808-AC7C-40C1-BC95-DB6DBD49E53B}" srcOrd="2" destOrd="0" presId="urn:microsoft.com/office/officeart/2018/2/layout/IconCircleList#6"/>
    <dgm:cxn modelId="{084F5F1F-BFF1-4E62-935E-050875691495}" type="presParOf" srcId="{4A935929-E782-4F91-80D9-A3774E87B5AE}" destId="{3FF9111C-979F-4D18-8A6B-F49D68FE78E5}" srcOrd="3" destOrd="0" presId="urn:microsoft.com/office/officeart/2018/2/layout/IconCircleList#6"/>
    <dgm:cxn modelId="{8ABCED6E-2CF3-44DD-87FC-BB8711955E56}" type="presParOf" srcId="{92BBE440-5456-4594-8D62-B54BBD512E78}" destId="{415DFBE0-1807-4EE6-812B-7552EDB65BE5}" srcOrd="3" destOrd="0" presId="urn:microsoft.com/office/officeart/2018/2/layout/IconCircleList#6"/>
    <dgm:cxn modelId="{D561113A-DA78-47ED-BA04-711A9F75099E}" type="presParOf" srcId="{92BBE440-5456-4594-8D62-B54BBD512E78}" destId="{F919E62B-F55B-4F30-8D80-742FBE6F53AF}" srcOrd="4" destOrd="0" presId="urn:microsoft.com/office/officeart/2018/2/layout/IconCircleList#6"/>
    <dgm:cxn modelId="{21350F27-FB69-447A-ABA2-C3E4F68A9EAD}" type="presParOf" srcId="{F919E62B-F55B-4F30-8D80-742FBE6F53AF}" destId="{C27F254E-BEFD-42FE-9697-51D7A48EADA4}" srcOrd="0" destOrd="0" presId="urn:microsoft.com/office/officeart/2018/2/layout/IconCircleList#6"/>
    <dgm:cxn modelId="{EDE51B51-78A8-4DB7-9869-DDF1FB16A50F}" type="presParOf" srcId="{F919E62B-F55B-4F30-8D80-742FBE6F53AF}" destId="{BDDACABD-7CA7-4572-A28D-FFD4CC298A26}" srcOrd="1" destOrd="0" presId="urn:microsoft.com/office/officeart/2018/2/layout/IconCircleList#6"/>
    <dgm:cxn modelId="{CA1E8DAE-F258-4048-8FCE-70F1363EFB82}" type="presParOf" srcId="{F919E62B-F55B-4F30-8D80-742FBE6F53AF}" destId="{06D80627-D143-4538-9C55-F69DAED76FCE}" srcOrd="2" destOrd="0" presId="urn:microsoft.com/office/officeart/2018/2/layout/IconCircleList#6"/>
    <dgm:cxn modelId="{3CF95815-D03A-4259-96BF-73113BB1F099}" type="presParOf" srcId="{F919E62B-F55B-4F30-8D80-742FBE6F53AF}" destId="{A6F395D2-FB22-42C5-8CC2-9084EADEC2AD}" srcOrd="3" destOrd="0" presId="urn:microsoft.com/office/officeart/2018/2/layout/IconCircleList#6"/>
    <dgm:cxn modelId="{49AAFBD1-68E6-4143-A5B1-795641434FC0}" type="presParOf" srcId="{92BBE440-5456-4594-8D62-B54BBD512E78}" destId="{A3AD41F4-8736-4A18-86E8-0E5C3C755D36}" srcOrd="5" destOrd="0" presId="urn:microsoft.com/office/officeart/2018/2/layout/IconCircleList#6"/>
    <dgm:cxn modelId="{4DB45596-2CD2-4512-B349-F55277C3D0E9}" type="presParOf" srcId="{92BBE440-5456-4594-8D62-B54BBD512E78}" destId="{55131F7B-EC4A-4CBF-B699-54C31C395D0B}" srcOrd="6" destOrd="0" presId="urn:microsoft.com/office/officeart/2018/2/layout/IconCircleList#6"/>
    <dgm:cxn modelId="{1DF4B254-34DF-4C0E-A5B5-48C6E7281489}" type="presParOf" srcId="{55131F7B-EC4A-4CBF-B699-54C31C395D0B}" destId="{C8596D3D-9D1B-499E-A2CF-F8805A098D31}" srcOrd="0" destOrd="0" presId="urn:microsoft.com/office/officeart/2018/2/layout/IconCircleList#6"/>
    <dgm:cxn modelId="{E7498696-46C0-4865-983E-CC5AB778616D}" type="presParOf" srcId="{55131F7B-EC4A-4CBF-B699-54C31C395D0B}" destId="{73A47991-26DD-42A6-ABC4-463AF19E9704}" srcOrd="1" destOrd="0" presId="urn:microsoft.com/office/officeart/2018/2/layout/IconCircleList#6"/>
    <dgm:cxn modelId="{DCE2F822-F8B1-468E-BDEE-0E8139BD18FE}" type="presParOf" srcId="{55131F7B-EC4A-4CBF-B699-54C31C395D0B}" destId="{0D67E8DB-5A68-4924-8DBA-8F7E42FAB094}" srcOrd="2" destOrd="0" presId="urn:microsoft.com/office/officeart/2018/2/layout/IconCircleList#6"/>
    <dgm:cxn modelId="{14667CF9-C6D3-46D8-8AFF-5738AA5E100D}" type="presParOf" srcId="{55131F7B-EC4A-4CBF-B699-54C31C395D0B}" destId="{81C3D07C-DB0A-441F-AD72-F6DF5F71C0AE}" srcOrd="3" destOrd="0" presId="urn:microsoft.com/office/officeart/2018/2/layout/IconCircleList#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7E8DBE-9786-448B-931A-BBBCD3C0554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42A9FC0-87C3-4896-B0B3-F796A003CD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 Week Compressed Delivery</a:t>
          </a:r>
        </a:p>
      </dgm:t>
    </dgm:pt>
    <dgm:pt modelId="{C67F3A3A-D047-42A9-9F63-AD0DC06F0FAC}" type="parTrans" cxnId="{4CB680B2-B0C7-4203-8579-A0289C4BDB9D}">
      <dgm:prSet/>
      <dgm:spPr/>
      <dgm:t>
        <a:bodyPr/>
        <a:lstStyle/>
        <a:p>
          <a:endParaRPr lang="en-US" sz="2000"/>
        </a:p>
      </dgm:t>
    </dgm:pt>
    <dgm:pt modelId="{10DE4359-F708-44BA-A7FD-68748ADDBE5F}" type="sibTrans" cxnId="{4CB680B2-B0C7-4203-8579-A0289C4BDB9D}">
      <dgm:prSet/>
      <dgm:spPr/>
      <dgm:t>
        <a:bodyPr/>
        <a:lstStyle/>
        <a:p>
          <a:endParaRPr lang="en-US"/>
        </a:p>
      </dgm:t>
    </dgm:pt>
    <dgm:pt modelId="{FAD0FDC9-2B5A-49C6-B700-2A2DA2C3B7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Online Video Material</a:t>
          </a:r>
        </a:p>
      </dgm:t>
    </dgm:pt>
    <dgm:pt modelId="{9209988D-5D39-48F6-A0CA-B73166B7455B}" type="parTrans" cxnId="{A1BC70FC-E07C-4186-9868-958EF7978669}">
      <dgm:prSet/>
      <dgm:spPr/>
      <dgm:t>
        <a:bodyPr/>
        <a:lstStyle/>
        <a:p>
          <a:endParaRPr lang="en-US" sz="2000"/>
        </a:p>
      </dgm:t>
    </dgm:pt>
    <dgm:pt modelId="{CBFDAA8B-BFE1-4165-9390-84FC430E9487}" type="sibTrans" cxnId="{A1BC70FC-E07C-4186-9868-958EF7978669}">
      <dgm:prSet/>
      <dgm:spPr/>
      <dgm:t>
        <a:bodyPr/>
        <a:lstStyle/>
        <a:p>
          <a:endParaRPr lang="en-US"/>
        </a:p>
      </dgm:t>
    </dgm:pt>
    <dgm:pt modelId="{912916B1-C3D0-42F7-A6E3-466B0E2301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Daily Labs</a:t>
          </a:r>
        </a:p>
        <a:p>
          <a:pPr>
            <a:lnSpc>
              <a:spcPct val="100000"/>
            </a:lnSpc>
          </a:pPr>
          <a:r>
            <a:rPr lang="en-US" dirty="0"/>
            <a:t>(30hrs)</a:t>
          </a:r>
        </a:p>
      </dgm:t>
    </dgm:pt>
    <dgm:pt modelId="{DBFD6A1A-2976-454A-83BE-91E7229614DB}" type="parTrans" cxnId="{4065B6B3-D2CC-4EDF-98A1-E8DB76C966FA}">
      <dgm:prSet/>
      <dgm:spPr/>
      <dgm:t>
        <a:bodyPr/>
        <a:lstStyle/>
        <a:p>
          <a:endParaRPr lang="en-US" sz="2000"/>
        </a:p>
      </dgm:t>
    </dgm:pt>
    <dgm:pt modelId="{536EF91E-2083-405A-8FCF-0139E056DA89}" type="sibTrans" cxnId="{4065B6B3-D2CC-4EDF-98A1-E8DB76C966FA}">
      <dgm:prSet/>
      <dgm:spPr/>
      <dgm:t>
        <a:bodyPr/>
        <a:lstStyle/>
        <a:p>
          <a:endParaRPr lang="en-US"/>
        </a:p>
      </dgm:t>
    </dgm:pt>
    <dgm:pt modelId="{A4A85DC7-BEFF-44AB-8CFE-2BF298EA54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ASSESSMENT Daily</a:t>
          </a:r>
        </a:p>
      </dgm:t>
    </dgm:pt>
    <dgm:pt modelId="{BD78018A-F88C-4F02-BEEC-7B22732A6F70}" type="parTrans" cxnId="{C4AF4D9F-CF79-4E5C-B151-1DFF4AFF4333}">
      <dgm:prSet/>
      <dgm:spPr/>
      <dgm:t>
        <a:bodyPr/>
        <a:lstStyle/>
        <a:p>
          <a:endParaRPr lang="en-US" sz="2000"/>
        </a:p>
      </dgm:t>
    </dgm:pt>
    <dgm:pt modelId="{98FC87E1-8D37-4CC3-A0BD-91B39A71EA71}" type="sibTrans" cxnId="{C4AF4D9F-CF79-4E5C-B151-1DFF4AFF4333}">
      <dgm:prSet/>
      <dgm:spPr/>
      <dgm:t>
        <a:bodyPr/>
        <a:lstStyle/>
        <a:p>
          <a:endParaRPr lang="en-US"/>
        </a:p>
      </dgm:t>
    </dgm:pt>
    <dgm:pt modelId="{4F36427E-00D1-4527-94CC-520C582588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TU Dublin CREDIT</a:t>
          </a:r>
        </a:p>
      </dgm:t>
    </dgm:pt>
    <dgm:pt modelId="{7C7398BC-0FE7-44EB-814A-5732DA5CE0B8}" type="parTrans" cxnId="{6F9C490F-B5C4-475F-960A-A040F20BCD6C}">
      <dgm:prSet/>
      <dgm:spPr/>
      <dgm:t>
        <a:bodyPr/>
        <a:lstStyle/>
        <a:p>
          <a:endParaRPr lang="en-US" sz="2000"/>
        </a:p>
      </dgm:t>
    </dgm:pt>
    <dgm:pt modelId="{E644CF8A-43E3-41BC-832B-D9B8D0914CB4}" type="sibTrans" cxnId="{6F9C490F-B5C4-475F-960A-A040F20BCD6C}">
      <dgm:prSet/>
      <dgm:spPr/>
      <dgm:t>
        <a:bodyPr/>
        <a:lstStyle/>
        <a:p>
          <a:endParaRPr lang="en-US"/>
        </a:p>
      </dgm:t>
    </dgm:pt>
    <dgm:pt modelId="{C2BB7D9B-686C-D74D-8A53-B91E5E413D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 Native Teaching Assistant</a:t>
          </a:r>
        </a:p>
      </dgm:t>
    </dgm:pt>
    <dgm:pt modelId="{BCAB79D3-5722-9A45-A135-892AA5F8911C}" type="parTrans" cxnId="{2A799662-6E4D-CE42-966E-F18ED3FFCFA0}">
      <dgm:prSet/>
      <dgm:spPr/>
      <dgm:t>
        <a:bodyPr/>
        <a:lstStyle/>
        <a:p>
          <a:endParaRPr lang="en-GB"/>
        </a:p>
      </dgm:t>
    </dgm:pt>
    <dgm:pt modelId="{0E5ACBD1-4EB4-364A-8911-DE309999E427}" type="sibTrans" cxnId="{2A799662-6E4D-CE42-966E-F18ED3FFCFA0}">
      <dgm:prSet/>
      <dgm:spPr/>
      <dgm:t>
        <a:bodyPr/>
        <a:lstStyle/>
        <a:p>
          <a:endParaRPr lang="en-GB"/>
        </a:p>
      </dgm:t>
    </dgm:pt>
    <dgm:pt modelId="{0E5F2510-47A7-4058-A3D5-069A970989EF}" type="pres">
      <dgm:prSet presAssocID="{327E8DBE-9786-448B-931A-BBBCD3C05542}" presName="root" presStyleCnt="0">
        <dgm:presLayoutVars>
          <dgm:dir/>
          <dgm:resizeHandles val="exact"/>
        </dgm:presLayoutVars>
      </dgm:prSet>
      <dgm:spPr/>
    </dgm:pt>
    <dgm:pt modelId="{E385EE1D-D2D3-48D6-A365-389DE2C85C26}" type="pres">
      <dgm:prSet presAssocID="{E42A9FC0-87C3-4896-B0B3-F796A003CD32}" presName="compNode" presStyleCnt="0"/>
      <dgm:spPr/>
    </dgm:pt>
    <dgm:pt modelId="{521C98E8-4430-4074-AE70-04BC60B6FCD9}" type="pres">
      <dgm:prSet presAssocID="{E42A9FC0-87C3-4896-B0B3-F796A003CD3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F0800B06-9EFD-4132-9D7E-A110ACAA4302}" type="pres">
      <dgm:prSet presAssocID="{E42A9FC0-87C3-4896-B0B3-F796A003CD32}" presName="spaceRect" presStyleCnt="0"/>
      <dgm:spPr/>
    </dgm:pt>
    <dgm:pt modelId="{9CE778B1-1B9C-447E-8CCF-0C10B1A22410}" type="pres">
      <dgm:prSet presAssocID="{E42A9FC0-87C3-4896-B0B3-F796A003CD32}" presName="textRect" presStyleLbl="revTx" presStyleIdx="0" presStyleCnt="6">
        <dgm:presLayoutVars>
          <dgm:chMax val="1"/>
          <dgm:chPref val="1"/>
        </dgm:presLayoutVars>
      </dgm:prSet>
      <dgm:spPr/>
    </dgm:pt>
    <dgm:pt modelId="{9D4CC58B-3C92-4EE0-A0C7-9D00F23B32E8}" type="pres">
      <dgm:prSet presAssocID="{10DE4359-F708-44BA-A7FD-68748ADDBE5F}" presName="sibTrans" presStyleCnt="0"/>
      <dgm:spPr/>
    </dgm:pt>
    <dgm:pt modelId="{510E2621-6EB9-468D-B371-200A2C9C02A6}" type="pres">
      <dgm:prSet presAssocID="{FAD0FDC9-2B5A-49C6-B700-2A2DA2C3B7FC}" presName="compNode" presStyleCnt="0"/>
      <dgm:spPr/>
    </dgm:pt>
    <dgm:pt modelId="{5578CDE9-73D5-438B-8DF1-10DCB05963E4}" type="pres">
      <dgm:prSet presAssocID="{FAD0FDC9-2B5A-49C6-B700-2A2DA2C3B7F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240CB3B9-940E-42EA-B6D2-2FFA7789C124}" type="pres">
      <dgm:prSet presAssocID="{FAD0FDC9-2B5A-49C6-B700-2A2DA2C3B7FC}" presName="spaceRect" presStyleCnt="0"/>
      <dgm:spPr/>
    </dgm:pt>
    <dgm:pt modelId="{BB37E387-C3B8-44E9-8B24-02A2CE627F41}" type="pres">
      <dgm:prSet presAssocID="{FAD0FDC9-2B5A-49C6-B700-2A2DA2C3B7FC}" presName="textRect" presStyleLbl="revTx" presStyleIdx="1" presStyleCnt="6">
        <dgm:presLayoutVars>
          <dgm:chMax val="1"/>
          <dgm:chPref val="1"/>
        </dgm:presLayoutVars>
      </dgm:prSet>
      <dgm:spPr/>
    </dgm:pt>
    <dgm:pt modelId="{83956DF5-A7A3-4686-874C-0102C0ADF9F3}" type="pres">
      <dgm:prSet presAssocID="{CBFDAA8B-BFE1-4165-9390-84FC430E9487}" presName="sibTrans" presStyleCnt="0"/>
      <dgm:spPr/>
    </dgm:pt>
    <dgm:pt modelId="{8087008A-4D25-464B-957B-05409E51CEC6}" type="pres">
      <dgm:prSet presAssocID="{912916B1-C3D0-42F7-A6E3-466B0E23011F}" presName="compNode" presStyleCnt="0"/>
      <dgm:spPr/>
    </dgm:pt>
    <dgm:pt modelId="{7F964498-C8E0-45BB-9803-843D8D857A4E}" type="pres">
      <dgm:prSet presAssocID="{912916B1-C3D0-42F7-A6E3-466B0E23011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18007CAE-7251-46DD-AEB0-D30A5D32285B}" type="pres">
      <dgm:prSet presAssocID="{912916B1-C3D0-42F7-A6E3-466B0E23011F}" presName="spaceRect" presStyleCnt="0"/>
      <dgm:spPr/>
    </dgm:pt>
    <dgm:pt modelId="{6C2A1F47-99CE-4C8A-8998-321071057726}" type="pres">
      <dgm:prSet presAssocID="{912916B1-C3D0-42F7-A6E3-466B0E23011F}" presName="textRect" presStyleLbl="revTx" presStyleIdx="2" presStyleCnt="6">
        <dgm:presLayoutVars>
          <dgm:chMax val="1"/>
          <dgm:chPref val="1"/>
        </dgm:presLayoutVars>
      </dgm:prSet>
      <dgm:spPr/>
    </dgm:pt>
    <dgm:pt modelId="{75E96949-5D48-429C-BD84-F962A6B6F8E0}" type="pres">
      <dgm:prSet presAssocID="{536EF91E-2083-405A-8FCF-0139E056DA89}" presName="sibTrans" presStyleCnt="0"/>
      <dgm:spPr/>
    </dgm:pt>
    <dgm:pt modelId="{ED651F4D-0BDF-4B76-B403-766E67D973A2}" type="pres">
      <dgm:prSet presAssocID="{A4A85DC7-BEFF-44AB-8CFE-2BF298EA5404}" presName="compNode" presStyleCnt="0"/>
      <dgm:spPr/>
    </dgm:pt>
    <dgm:pt modelId="{1CF6780B-7212-4CFE-8779-98A912239EF6}" type="pres">
      <dgm:prSet presAssocID="{A4A85DC7-BEFF-44AB-8CFE-2BF298EA540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EBF5427D-0E0D-4C48-8FD9-B89D4F041597}" type="pres">
      <dgm:prSet presAssocID="{A4A85DC7-BEFF-44AB-8CFE-2BF298EA5404}" presName="spaceRect" presStyleCnt="0"/>
      <dgm:spPr/>
    </dgm:pt>
    <dgm:pt modelId="{AE31426B-407D-49A4-B383-EF94D58AFE50}" type="pres">
      <dgm:prSet presAssocID="{A4A85DC7-BEFF-44AB-8CFE-2BF298EA5404}" presName="textRect" presStyleLbl="revTx" presStyleIdx="3" presStyleCnt="6">
        <dgm:presLayoutVars>
          <dgm:chMax val="1"/>
          <dgm:chPref val="1"/>
        </dgm:presLayoutVars>
      </dgm:prSet>
      <dgm:spPr/>
    </dgm:pt>
    <dgm:pt modelId="{B7BDD84D-F386-4FAC-BC03-1D46655C95D9}" type="pres">
      <dgm:prSet presAssocID="{98FC87E1-8D37-4CC3-A0BD-91B39A71EA71}" presName="sibTrans" presStyleCnt="0"/>
      <dgm:spPr/>
    </dgm:pt>
    <dgm:pt modelId="{6EB47153-DC07-4DBC-9481-04F383E4460B}" type="pres">
      <dgm:prSet presAssocID="{4F36427E-00D1-4527-94CC-520C58258857}" presName="compNode" presStyleCnt="0"/>
      <dgm:spPr/>
    </dgm:pt>
    <dgm:pt modelId="{9CF2C6E3-2613-454A-B54C-50A21E908D39}" type="pres">
      <dgm:prSet presAssocID="{4F36427E-00D1-4527-94CC-520C5825885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CD7DD372-7D98-4C7E-B352-FFBD4B6F6902}" type="pres">
      <dgm:prSet presAssocID="{4F36427E-00D1-4527-94CC-520C58258857}" presName="spaceRect" presStyleCnt="0"/>
      <dgm:spPr/>
    </dgm:pt>
    <dgm:pt modelId="{0141FC20-DEF7-4F6E-B3E7-B5BEE9F36814}" type="pres">
      <dgm:prSet presAssocID="{4F36427E-00D1-4527-94CC-520C58258857}" presName="textRect" presStyleLbl="revTx" presStyleIdx="4" presStyleCnt="6">
        <dgm:presLayoutVars>
          <dgm:chMax val="1"/>
          <dgm:chPref val="1"/>
        </dgm:presLayoutVars>
      </dgm:prSet>
      <dgm:spPr/>
    </dgm:pt>
    <dgm:pt modelId="{6095AEBD-D97B-44C1-8EA4-7918708034BF}" type="pres">
      <dgm:prSet presAssocID="{E644CF8A-43E3-41BC-832B-D9B8D0914CB4}" presName="sibTrans" presStyleCnt="0"/>
      <dgm:spPr/>
    </dgm:pt>
    <dgm:pt modelId="{8737B90B-2193-4F5A-B5DF-BEE0EE77D2D0}" type="pres">
      <dgm:prSet presAssocID="{C2BB7D9B-686C-D74D-8A53-B91E5E413D77}" presName="compNode" presStyleCnt="0"/>
      <dgm:spPr/>
    </dgm:pt>
    <dgm:pt modelId="{0BA46951-E270-478D-9425-CC930CEB794D}" type="pres">
      <dgm:prSet presAssocID="{C2BB7D9B-686C-D74D-8A53-B91E5E413D7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8B1219AD-991C-4D74-8FD9-6CF94FCF9F24}" type="pres">
      <dgm:prSet presAssocID="{C2BB7D9B-686C-D74D-8A53-B91E5E413D77}" presName="spaceRect" presStyleCnt="0"/>
      <dgm:spPr/>
    </dgm:pt>
    <dgm:pt modelId="{A9AE4CF0-26D8-4474-A5C2-0A803E4F814A}" type="pres">
      <dgm:prSet presAssocID="{C2BB7D9B-686C-D74D-8A53-B91E5E413D7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F9C490F-B5C4-475F-960A-A040F20BCD6C}" srcId="{327E8DBE-9786-448B-931A-BBBCD3C05542}" destId="{4F36427E-00D1-4527-94CC-520C58258857}" srcOrd="4" destOrd="0" parTransId="{7C7398BC-0FE7-44EB-814A-5732DA5CE0B8}" sibTransId="{E644CF8A-43E3-41BC-832B-D9B8D0914CB4}"/>
    <dgm:cxn modelId="{EACACD15-5D30-B847-96B2-5795339320A0}" type="presOf" srcId="{C2BB7D9B-686C-D74D-8A53-B91E5E413D77}" destId="{A9AE4CF0-26D8-4474-A5C2-0A803E4F814A}" srcOrd="0" destOrd="0" presId="urn:microsoft.com/office/officeart/2018/2/layout/IconLabelList"/>
    <dgm:cxn modelId="{18D3D121-FB36-4045-A116-EE27B45A8245}" type="presOf" srcId="{E42A9FC0-87C3-4896-B0B3-F796A003CD32}" destId="{9CE778B1-1B9C-447E-8CCF-0C10B1A22410}" srcOrd="0" destOrd="0" presId="urn:microsoft.com/office/officeart/2018/2/layout/IconLabelList"/>
    <dgm:cxn modelId="{A56EE43A-9D9A-7A42-8334-BAACCCBB5EA4}" type="presOf" srcId="{4F36427E-00D1-4527-94CC-520C58258857}" destId="{0141FC20-DEF7-4F6E-B3E7-B5BEE9F36814}" srcOrd="0" destOrd="0" presId="urn:microsoft.com/office/officeart/2018/2/layout/IconLabelList"/>
    <dgm:cxn modelId="{58429C49-2075-9040-BCB5-44B94D4450E7}" type="presOf" srcId="{A4A85DC7-BEFF-44AB-8CFE-2BF298EA5404}" destId="{AE31426B-407D-49A4-B383-EF94D58AFE50}" srcOrd="0" destOrd="0" presId="urn:microsoft.com/office/officeart/2018/2/layout/IconLabelList"/>
    <dgm:cxn modelId="{2A799662-6E4D-CE42-966E-F18ED3FFCFA0}" srcId="{327E8DBE-9786-448B-931A-BBBCD3C05542}" destId="{C2BB7D9B-686C-D74D-8A53-B91E5E413D77}" srcOrd="5" destOrd="0" parTransId="{BCAB79D3-5722-9A45-A135-892AA5F8911C}" sibTransId="{0E5ACBD1-4EB4-364A-8911-DE309999E427}"/>
    <dgm:cxn modelId="{C4AF4D9F-CF79-4E5C-B151-1DFF4AFF4333}" srcId="{327E8DBE-9786-448B-931A-BBBCD3C05542}" destId="{A4A85DC7-BEFF-44AB-8CFE-2BF298EA5404}" srcOrd="3" destOrd="0" parTransId="{BD78018A-F88C-4F02-BEEC-7B22732A6F70}" sibTransId="{98FC87E1-8D37-4CC3-A0BD-91B39A71EA71}"/>
    <dgm:cxn modelId="{4CB680B2-B0C7-4203-8579-A0289C4BDB9D}" srcId="{327E8DBE-9786-448B-931A-BBBCD3C05542}" destId="{E42A9FC0-87C3-4896-B0B3-F796A003CD32}" srcOrd="0" destOrd="0" parTransId="{C67F3A3A-D047-42A9-9F63-AD0DC06F0FAC}" sibTransId="{10DE4359-F708-44BA-A7FD-68748ADDBE5F}"/>
    <dgm:cxn modelId="{4065B6B3-D2CC-4EDF-98A1-E8DB76C966FA}" srcId="{327E8DBE-9786-448B-931A-BBBCD3C05542}" destId="{912916B1-C3D0-42F7-A6E3-466B0E23011F}" srcOrd="2" destOrd="0" parTransId="{DBFD6A1A-2976-454A-83BE-91E7229614DB}" sibTransId="{536EF91E-2083-405A-8FCF-0139E056DA89}"/>
    <dgm:cxn modelId="{700FE1B9-6320-4F4F-B17B-A92DE325F9AC}" type="presOf" srcId="{912916B1-C3D0-42F7-A6E3-466B0E23011F}" destId="{6C2A1F47-99CE-4C8A-8998-321071057726}" srcOrd="0" destOrd="0" presId="urn:microsoft.com/office/officeart/2018/2/layout/IconLabelList"/>
    <dgm:cxn modelId="{84DB63EE-E8C0-8D43-868B-F32936A5E698}" type="presOf" srcId="{FAD0FDC9-2B5A-49C6-B700-2A2DA2C3B7FC}" destId="{BB37E387-C3B8-44E9-8B24-02A2CE627F41}" srcOrd="0" destOrd="0" presId="urn:microsoft.com/office/officeart/2018/2/layout/IconLabelList"/>
    <dgm:cxn modelId="{F85619F4-A24B-F14E-BD56-15BAD984FA72}" type="presOf" srcId="{327E8DBE-9786-448B-931A-BBBCD3C05542}" destId="{0E5F2510-47A7-4058-A3D5-069A970989EF}" srcOrd="0" destOrd="0" presId="urn:microsoft.com/office/officeart/2018/2/layout/IconLabelList"/>
    <dgm:cxn modelId="{A1BC70FC-E07C-4186-9868-958EF7978669}" srcId="{327E8DBE-9786-448B-931A-BBBCD3C05542}" destId="{FAD0FDC9-2B5A-49C6-B700-2A2DA2C3B7FC}" srcOrd="1" destOrd="0" parTransId="{9209988D-5D39-48F6-A0CA-B73166B7455B}" sibTransId="{CBFDAA8B-BFE1-4165-9390-84FC430E9487}"/>
    <dgm:cxn modelId="{5D65CB14-9BF4-BC40-8703-CD9941251226}" type="presParOf" srcId="{0E5F2510-47A7-4058-A3D5-069A970989EF}" destId="{E385EE1D-D2D3-48D6-A365-389DE2C85C26}" srcOrd="0" destOrd="0" presId="urn:microsoft.com/office/officeart/2018/2/layout/IconLabelList"/>
    <dgm:cxn modelId="{620FBD00-FA33-0540-8D06-A5EC339FE756}" type="presParOf" srcId="{E385EE1D-D2D3-48D6-A365-389DE2C85C26}" destId="{521C98E8-4430-4074-AE70-04BC60B6FCD9}" srcOrd="0" destOrd="0" presId="urn:microsoft.com/office/officeart/2018/2/layout/IconLabelList"/>
    <dgm:cxn modelId="{C4293634-6A5F-8841-A52F-015BEBE43DAD}" type="presParOf" srcId="{E385EE1D-D2D3-48D6-A365-389DE2C85C26}" destId="{F0800B06-9EFD-4132-9D7E-A110ACAA4302}" srcOrd="1" destOrd="0" presId="urn:microsoft.com/office/officeart/2018/2/layout/IconLabelList"/>
    <dgm:cxn modelId="{73CB0B32-3686-3F4E-91B1-D96D0551B9F9}" type="presParOf" srcId="{E385EE1D-D2D3-48D6-A365-389DE2C85C26}" destId="{9CE778B1-1B9C-447E-8CCF-0C10B1A22410}" srcOrd="2" destOrd="0" presId="urn:microsoft.com/office/officeart/2018/2/layout/IconLabelList"/>
    <dgm:cxn modelId="{C5BC0CC7-150D-4B45-877B-B18B33C7B6EE}" type="presParOf" srcId="{0E5F2510-47A7-4058-A3D5-069A970989EF}" destId="{9D4CC58B-3C92-4EE0-A0C7-9D00F23B32E8}" srcOrd="1" destOrd="0" presId="urn:microsoft.com/office/officeart/2018/2/layout/IconLabelList"/>
    <dgm:cxn modelId="{7774EDEB-E9A6-9D49-84D6-2E9C8DB815E3}" type="presParOf" srcId="{0E5F2510-47A7-4058-A3D5-069A970989EF}" destId="{510E2621-6EB9-468D-B371-200A2C9C02A6}" srcOrd="2" destOrd="0" presId="urn:microsoft.com/office/officeart/2018/2/layout/IconLabelList"/>
    <dgm:cxn modelId="{AC7B216A-4EAA-4D49-9E5C-635F7CF10607}" type="presParOf" srcId="{510E2621-6EB9-468D-B371-200A2C9C02A6}" destId="{5578CDE9-73D5-438B-8DF1-10DCB05963E4}" srcOrd="0" destOrd="0" presId="urn:microsoft.com/office/officeart/2018/2/layout/IconLabelList"/>
    <dgm:cxn modelId="{64EC48D5-9D67-364F-9AE8-2A652BD66FA1}" type="presParOf" srcId="{510E2621-6EB9-468D-B371-200A2C9C02A6}" destId="{240CB3B9-940E-42EA-B6D2-2FFA7789C124}" srcOrd="1" destOrd="0" presId="urn:microsoft.com/office/officeart/2018/2/layout/IconLabelList"/>
    <dgm:cxn modelId="{A4B401A7-2E61-ED48-98B5-F26070495CAE}" type="presParOf" srcId="{510E2621-6EB9-468D-B371-200A2C9C02A6}" destId="{BB37E387-C3B8-44E9-8B24-02A2CE627F41}" srcOrd="2" destOrd="0" presId="urn:microsoft.com/office/officeart/2018/2/layout/IconLabelList"/>
    <dgm:cxn modelId="{9FE634A3-EB2E-CD47-A572-43AB6B227778}" type="presParOf" srcId="{0E5F2510-47A7-4058-A3D5-069A970989EF}" destId="{83956DF5-A7A3-4686-874C-0102C0ADF9F3}" srcOrd="3" destOrd="0" presId="urn:microsoft.com/office/officeart/2018/2/layout/IconLabelList"/>
    <dgm:cxn modelId="{8BE425AB-080A-B249-AA23-7057F7EFC379}" type="presParOf" srcId="{0E5F2510-47A7-4058-A3D5-069A970989EF}" destId="{8087008A-4D25-464B-957B-05409E51CEC6}" srcOrd="4" destOrd="0" presId="urn:microsoft.com/office/officeart/2018/2/layout/IconLabelList"/>
    <dgm:cxn modelId="{0208BE08-F404-AE40-9FFA-E1796589C075}" type="presParOf" srcId="{8087008A-4D25-464B-957B-05409E51CEC6}" destId="{7F964498-C8E0-45BB-9803-843D8D857A4E}" srcOrd="0" destOrd="0" presId="urn:microsoft.com/office/officeart/2018/2/layout/IconLabelList"/>
    <dgm:cxn modelId="{85530F8C-7471-AC47-98EE-D7777BA3046B}" type="presParOf" srcId="{8087008A-4D25-464B-957B-05409E51CEC6}" destId="{18007CAE-7251-46DD-AEB0-D30A5D32285B}" srcOrd="1" destOrd="0" presId="urn:microsoft.com/office/officeart/2018/2/layout/IconLabelList"/>
    <dgm:cxn modelId="{574FEED7-FB07-CE41-A6A7-9B9F0D17F890}" type="presParOf" srcId="{8087008A-4D25-464B-957B-05409E51CEC6}" destId="{6C2A1F47-99CE-4C8A-8998-321071057726}" srcOrd="2" destOrd="0" presId="urn:microsoft.com/office/officeart/2018/2/layout/IconLabelList"/>
    <dgm:cxn modelId="{3A4D2C38-BDA4-7442-8B3F-5972DCB7840B}" type="presParOf" srcId="{0E5F2510-47A7-4058-A3D5-069A970989EF}" destId="{75E96949-5D48-429C-BD84-F962A6B6F8E0}" srcOrd="5" destOrd="0" presId="urn:microsoft.com/office/officeart/2018/2/layout/IconLabelList"/>
    <dgm:cxn modelId="{8F8E10BD-B0FE-AD45-B0C5-C6DFF648FA35}" type="presParOf" srcId="{0E5F2510-47A7-4058-A3D5-069A970989EF}" destId="{ED651F4D-0BDF-4B76-B403-766E67D973A2}" srcOrd="6" destOrd="0" presId="urn:microsoft.com/office/officeart/2018/2/layout/IconLabelList"/>
    <dgm:cxn modelId="{5A35C69E-1889-4448-AB77-4AE799969B93}" type="presParOf" srcId="{ED651F4D-0BDF-4B76-B403-766E67D973A2}" destId="{1CF6780B-7212-4CFE-8779-98A912239EF6}" srcOrd="0" destOrd="0" presId="urn:microsoft.com/office/officeart/2018/2/layout/IconLabelList"/>
    <dgm:cxn modelId="{41239BE2-66DC-564A-9307-F53DD62F6A25}" type="presParOf" srcId="{ED651F4D-0BDF-4B76-B403-766E67D973A2}" destId="{EBF5427D-0E0D-4C48-8FD9-B89D4F041597}" srcOrd="1" destOrd="0" presId="urn:microsoft.com/office/officeart/2018/2/layout/IconLabelList"/>
    <dgm:cxn modelId="{85640D7C-3951-514E-A40E-F5BAAD76CC45}" type="presParOf" srcId="{ED651F4D-0BDF-4B76-B403-766E67D973A2}" destId="{AE31426B-407D-49A4-B383-EF94D58AFE50}" srcOrd="2" destOrd="0" presId="urn:microsoft.com/office/officeart/2018/2/layout/IconLabelList"/>
    <dgm:cxn modelId="{BB07BEDC-8FE3-694A-A934-5710DC1A267F}" type="presParOf" srcId="{0E5F2510-47A7-4058-A3D5-069A970989EF}" destId="{B7BDD84D-F386-4FAC-BC03-1D46655C95D9}" srcOrd="7" destOrd="0" presId="urn:microsoft.com/office/officeart/2018/2/layout/IconLabelList"/>
    <dgm:cxn modelId="{FF66C4D5-F7D5-DC47-B4E5-7E6315FC7B46}" type="presParOf" srcId="{0E5F2510-47A7-4058-A3D5-069A970989EF}" destId="{6EB47153-DC07-4DBC-9481-04F383E4460B}" srcOrd="8" destOrd="0" presId="urn:microsoft.com/office/officeart/2018/2/layout/IconLabelList"/>
    <dgm:cxn modelId="{62C72D9D-F1FB-924E-B353-703AAD0973F8}" type="presParOf" srcId="{6EB47153-DC07-4DBC-9481-04F383E4460B}" destId="{9CF2C6E3-2613-454A-B54C-50A21E908D39}" srcOrd="0" destOrd="0" presId="urn:microsoft.com/office/officeart/2018/2/layout/IconLabelList"/>
    <dgm:cxn modelId="{B8E2A654-1290-BC47-B54D-4EF492F4500C}" type="presParOf" srcId="{6EB47153-DC07-4DBC-9481-04F383E4460B}" destId="{CD7DD372-7D98-4C7E-B352-FFBD4B6F6902}" srcOrd="1" destOrd="0" presId="urn:microsoft.com/office/officeart/2018/2/layout/IconLabelList"/>
    <dgm:cxn modelId="{60521B7E-9F97-E44B-83EB-127268E3441C}" type="presParOf" srcId="{6EB47153-DC07-4DBC-9481-04F383E4460B}" destId="{0141FC20-DEF7-4F6E-B3E7-B5BEE9F36814}" srcOrd="2" destOrd="0" presId="urn:microsoft.com/office/officeart/2018/2/layout/IconLabelList"/>
    <dgm:cxn modelId="{6FE4425F-9611-C449-8900-A801372ED1FD}" type="presParOf" srcId="{0E5F2510-47A7-4058-A3D5-069A970989EF}" destId="{6095AEBD-D97B-44C1-8EA4-7918708034BF}" srcOrd="9" destOrd="0" presId="urn:microsoft.com/office/officeart/2018/2/layout/IconLabelList"/>
    <dgm:cxn modelId="{FA62FB83-F6AC-4E4D-A988-147CBEE18E0A}" type="presParOf" srcId="{0E5F2510-47A7-4058-A3D5-069A970989EF}" destId="{8737B90B-2193-4F5A-B5DF-BEE0EE77D2D0}" srcOrd="10" destOrd="0" presId="urn:microsoft.com/office/officeart/2018/2/layout/IconLabelList"/>
    <dgm:cxn modelId="{D72BFB79-67D5-F842-B872-EC3842EEF942}" type="presParOf" srcId="{8737B90B-2193-4F5A-B5DF-BEE0EE77D2D0}" destId="{0BA46951-E270-478D-9425-CC930CEB794D}" srcOrd="0" destOrd="0" presId="urn:microsoft.com/office/officeart/2018/2/layout/IconLabelList"/>
    <dgm:cxn modelId="{BDB4DD02-678A-9E49-8AD4-57C8173EE391}" type="presParOf" srcId="{8737B90B-2193-4F5A-B5DF-BEE0EE77D2D0}" destId="{8B1219AD-991C-4D74-8FD9-6CF94FCF9F24}" srcOrd="1" destOrd="0" presId="urn:microsoft.com/office/officeart/2018/2/layout/IconLabelList"/>
    <dgm:cxn modelId="{5BD028B8-BDD5-5F4B-9216-F0592226EFAC}" type="presParOf" srcId="{8737B90B-2193-4F5A-B5DF-BEE0EE77D2D0}" destId="{A9AE4CF0-26D8-4474-A5C2-0A803E4F814A}" srcOrd="2" destOrd="0" presId="urn:microsoft.com/office/officeart/2018/2/layout/Icon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0B090D-8EE9-4F8D-B541-3086B28E9D5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D4BF5E-82D9-4238-945B-6D33DD0FE370}">
      <dgm:prSet/>
      <dgm:spPr/>
      <dgm:t>
        <a:bodyPr/>
        <a:lstStyle/>
        <a:p>
          <a:r>
            <a:rPr lang="en-US" dirty="0"/>
            <a:t>Web platform</a:t>
          </a:r>
        </a:p>
      </dgm:t>
    </dgm:pt>
    <dgm:pt modelId="{456E43BC-604B-4C85-BB75-48C52DC6DDBC}" type="parTrans" cxnId="{96EBF4C0-6E54-4C07-B514-7F88F1140350}">
      <dgm:prSet/>
      <dgm:spPr/>
      <dgm:t>
        <a:bodyPr/>
        <a:lstStyle/>
        <a:p>
          <a:endParaRPr lang="en-US"/>
        </a:p>
      </dgm:t>
    </dgm:pt>
    <dgm:pt modelId="{459CA0FC-C00D-4BE9-ACF8-0378975D62C1}" type="sibTrans" cxnId="{96EBF4C0-6E54-4C07-B514-7F88F1140350}">
      <dgm:prSet/>
      <dgm:spPr/>
      <dgm:t>
        <a:bodyPr/>
        <a:lstStyle/>
        <a:p>
          <a:endParaRPr lang="en-US"/>
        </a:p>
      </dgm:t>
    </dgm:pt>
    <dgm:pt modelId="{A9557A76-DF62-4E1D-9F46-5A0C70B4D4B0}">
      <dgm:prSet/>
      <dgm:spPr/>
      <dgm:t>
        <a:bodyPr/>
        <a:lstStyle/>
        <a:p>
          <a:r>
            <a:rPr lang="en-US"/>
            <a:t>slides, </a:t>
          </a:r>
          <a:r>
            <a:rPr lang="en-US" b="1"/>
            <a:t>transcripts</a:t>
          </a:r>
          <a:r>
            <a:rPr lang="en-US"/>
            <a:t>, </a:t>
          </a:r>
          <a:r>
            <a:rPr lang="en-US" b="1"/>
            <a:t>subtitles</a:t>
          </a:r>
          <a:endParaRPr lang="en-US"/>
        </a:p>
      </dgm:t>
    </dgm:pt>
    <dgm:pt modelId="{5FA2BAE8-078F-4C04-9922-213A46B2DE00}" type="parTrans" cxnId="{A76FFC16-4983-4A19-B2D5-6B0426959F15}">
      <dgm:prSet/>
      <dgm:spPr/>
      <dgm:t>
        <a:bodyPr/>
        <a:lstStyle/>
        <a:p>
          <a:endParaRPr lang="en-US"/>
        </a:p>
      </dgm:t>
    </dgm:pt>
    <dgm:pt modelId="{ED3C90A7-A2DB-460D-A08A-F2CE8C29112D}" type="sibTrans" cxnId="{A76FFC16-4983-4A19-B2D5-6B0426959F15}">
      <dgm:prSet/>
      <dgm:spPr/>
      <dgm:t>
        <a:bodyPr/>
        <a:lstStyle/>
        <a:p>
          <a:endParaRPr lang="en-US"/>
        </a:p>
      </dgm:t>
    </dgm:pt>
    <dgm:pt modelId="{A1608096-7136-46FB-91C2-3A29D19806EE}">
      <dgm:prSet/>
      <dgm:spPr/>
      <dgm:t>
        <a:bodyPr/>
        <a:lstStyle/>
        <a:p>
          <a:r>
            <a:rPr lang="en-US"/>
            <a:t>ONLINE VM Environment</a:t>
          </a:r>
        </a:p>
      </dgm:t>
    </dgm:pt>
    <dgm:pt modelId="{BF9F8C67-8428-4912-BBED-83F539F706B5}" type="parTrans" cxnId="{5EDEE54E-0962-4DE4-9328-9E4B5857D86E}">
      <dgm:prSet/>
      <dgm:spPr/>
      <dgm:t>
        <a:bodyPr/>
        <a:lstStyle/>
        <a:p>
          <a:endParaRPr lang="en-US"/>
        </a:p>
      </dgm:t>
    </dgm:pt>
    <dgm:pt modelId="{A3717A57-78F6-4D2B-9AD8-7F50664ACD73}" type="sibTrans" cxnId="{5EDEE54E-0962-4DE4-9328-9E4B5857D86E}">
      <dgm:prSet/>
      <dgm:spPr/>
      <dgm:t>
        <a:bodyPr/>
        <a:lstStyle/>
        <a:p>
          <a:endParaRPr lang="en-US"/>
        </a:p>
      </dgm:t>
    </dgm:pt>
    <dgm:pt modelId="{131C6A2C-6D6A-40A9-AE46-313A797A26E5}">
      <dgm:prSet/>
      <dgm:spPr/>
      <dgm:t>
        <a:bodyPr/>
        <a:lstStyle/>
        <a:p>
          <a:r>
            <a:rPr lang="en-US" dirty="0"/>
            <a:t>Worksheets, Starter code</a:t>
          </a:r>
        </a:p>
      </dgm:t>
    </dgm:pt>
    <dgm:pt modelId="{98D0D542-C274-42B1-857F-637FFCF48EEE}" type="parTrans" cxnId="{EEBB92DC-7F21-4FCE-8CF6-CDCFDDD14BCD}">
      <dgm:prSet/>
      <dgm:spPr/>
      <dgm:t>
        <a:bodyPr/>
        <a:lstStyle/>
        <a:p>
          <a:endParaRPr lang="en-US"/>
        </a:p>
      </dgm:t>
    </dgm:pt>
    <dgm:pt modelId="{5558E7AB-C988-4EEA-967B-F77642AF102D}" type="sibTrans" cxnId="{EEBB92DC-7F21-4FCE-8CF6-CDCFDDD14BCD}">
      <dgm:prSet/>
      <dgm:spPr/>
      <dgm:t>
        <a:bodyPr/>
        <a:lstStyle/>
        <a:p>
          <a:endParaRPr lang="en-US"/>
        </a:p>
      </dgm:t>
    </dgm:pt>
    <dgm:pt modelId="{E0035D06-9094-408E-87D8-FCE91918358F}">
      <dgm:prSet/>
      <dgm:spPr/>
      <dgm:t>
        <a:bodyPr/>
        <a:lstStyle/>
        <a:p>
          <a:r>
            <a:rPr lang="en-US" dirty="0"/>
            <a:t>Live coding</a:t>
          </a:r>
        </a:p>
      </dgm:t>
    </dgm:pt>
    <dgm:pt modelId="{F6CBA4E1-7084-410E-9F55-DC5E4B73B8DD}" type="parTrans" cxnId="{BA36A25C-AF37-401E-AF52-B1148EEAF487}">
      <dgm:prSet/>
      <dgm:spPr/>
      <dgm:t>
        <a:bodyPr/>
        <a:lstStyle/>
        <a:p>
          <a:endParaRPr lang="en-US"/>
        </a:p>
      </dgm:t>
    </dgm:pt>
    <dgm:pt modelId="{3C524BE1-2288-4A09-9E03-3408158E9769}" type="sibTrans" cxnId="{BA36A25C-AF37-401E-AF52-B1148EEAF487}">
      <dgm:prSet/>
      <dgm:spPr/>
      <dgm:t>
        <a:bodyPr/>
        <a:lstStyle/>
        <a:p>
          <a:endParaRPr lang="en-US"/>
        </a:p>
      </dgm:t>
    </dgm:pt>
    <dgm:pt modelId="{817383CD-2F20-2B4D-BB97-FCADD56F14BD}">
      <dgm:prSet/>
      <dgm:spPr/>
      <dgm:t>
        <a:bodyPr/>
        <a:lstStyle/>
        <a:p>
          <a:r>
            <a:rPr lang="en-US"/>
            <a:t>Video </a:t>
          </a:r>
          <a:r>
            <a:rPr lang="en-US" dirty="0"/>
            <a:t>lessons, tutorials </a:t>
          </a:r>
        </a:p>
      </dgm:t>
    </dgm:pt>
    <dgm:pt modelId="{4CE16324-F016-3A47-93F5-5E97A07019D4}" type="parTrans" cxnId="{8E35D9F1-8BF6-2140-A1FB-80E0943B8C63}">
      <dgm:prSet/>
      <dgm:spPr/>
      <dgm:t>
        <a:bodyPr/>
        <a:lstStyle/>
        <a:p>
          <a:endParaRPr lang="en-GB"/>
        </a:p>
      </dgm:t>
    </dgm:pt>
    <dgm:pt modelId="{3B845759-9B51-4E4D-BC7F-166F279D21C5}" type="sibTrans" cxnId="{8E35D9F1-8BF6-2140-A1FB-80E0943B8C63}">
      <dgm:prSet/>
      <dgm:spPr/>
      <dgm:t>
        <a:bodyPr/>
        <a:lstStyle/>
        <a:p>
          <a:endParaRPr lang="en-GB"/>
        </a:p>
      </dgm:t>
    </dgm:pt>
    <dgm:pt modelId="{93D26507-3E83-F043-8740-5EB5D085D469}" type="pres">
      <dgm:prSet presAssocID="{BC0B090D-8EE9-4F8D-B541-3086B28E9D52}" presName="diagram" presStyleCnt="0">
        <dgm:presLayoutVars>
          <dgm:dir/>
          <dgm:resizeHandles val="exact"/>
        </dgm:presLayoutVars>
      </dgm:prSet>
      <dgm:spPr/>
    </dgm:pt>
    <dgm:pt modelId="{069328B3-6181-9C40-AA04-55585B96AF35}" type="pres">
      <dgm:prSet presAssocID="{32D4BF5E-82D9-4238-945B-6D33DD0FE370}" presName="node" presStyleLbl="node1" presStyleIdx="0" presStyleCnt="6">
        <dgm:presLayoutVars>
          <dgm:bulletEnabled val="1"/>
        </dgm:presLayoutVars>
      </dgm:prSet>
      <dgm:spPr/>
    </dgm:pt>
    <dgm:pt modelId="{CE99F35D-61AB-2F4A-BE69-263C77AB6F17}" type="pres">
      <dgm:prSet presAssocID="{459CA0FC-C00D-4BE9-ACF8-0378975D62C1}" presName="sibTrans" presStyleCnt="0"/>
      <dgm:spPr/>
    </dgm:pt>
    <dgm:pt modelId="{4DA3D19B-E92A-684D-BE2B-16C574343F5E}" type="pres">
      <dgm:prSet presAssocID="{817383CD-2F20-2B4D-BB97-FCADD56F14BD}" presName="node" presStyleLbl="node1" presStyleIdx="1" presStyleCnt="6">
        <dgm:presLayoutVars>
          <dgm:bulletEnabled val="1"/>
        </dgm:presLayoutVars>
      </dgm:prSet>
      <dgm:spPr/>
    </dgm:pt>
    <dgm:pt modelId="{90686DBE-CE72-0F4B-8E2E-A1D7E9B4BEED}" type="pres">
      <dgm:prSet presAssocID="{3B845759-9B51-4E4D-BC7F-166F279D21C5}" presName="sibTrans" presStyleCnt="0"/>
      <dgm:spPr/>
    </dgm:pt>
    <dgm:pt modelId="{C4C4A42A-7136-0849-9C00-AC33190438A5}" type="pres">
      <dgm:prSet presAssocID="{A9557A76-DF62-4E1D-9F46-5A0C70B4D4B0}" presName="node" presStyleLbl="node1" presStyleIdx="2" presStyleCnt="6">
        <dgm:presLayoutVars>
          <dgm:bulletEnabled val="1"/>
        </dgm:presLayoutVars>
      </dgm:prSet>
      <dgm:spPr/>
    </dgm:pt>
    <dgm:pt modelId="{94994948-FE36-BC48-A6DE-2C8428F3738B}" type="pres">
      <dgm:prSet presAssocID="{ED3C90A7-A2DB-460D-A08A-F2CE8C29112D}" presName="sibTrans" presStyleCnt="0"/>
      <dgm:spPr/>
    </dgm:pt>
    <dgm:pt modelId="{B49EA45D-344C-7F46-B66B-6DD3ABE74034}" type="pres">
      <dgm:prSet presAssocID="{A1608096-7136-46FB-91C2-3A29D19806EE}" presName="node" presStyleLbl="node1" presStyleIdx="3" presStyleCnt="6">
        <dgm:presLayoutVars>
          <dgm:bulletEnabled val="1"/>
        </dgm:presLayoutVars>
      </dgm:prSet>
      <dgm:spPr/>
    </dgm:pt>
    <dgm:pt modelId="{D7C90CA2-E5A5-2843-9B74-F024FD7F17DE}" type="pres">
      <dgm:prSet presAssocID="{A3717A57-78F6-4D2B-9AD8-7F50664ACD73}" presName="sibTrans" presStyleCnt="0"/>
      <dgm:spPr/>
    </dgm:pt>
    <dgm:pt modelId="{075109DE-5A8F-434A-9C63-6B640A12B1FC}" type="pres">
      <dgm:prSet presAssocID="{131C6A2C-6D6A-40A9-AE46-313A797A26E5}" presName="node" presStyleLbl="node1" presStyleIdx="4" presStyleCnt="6">
        <dgm:presLayoutVars>
          <dgm:bulletEnabled val="1"/>
        </dgm:presLayoutVars>
      </dgm:prSet>
      <dgm:spPr/>
    </dgm:pt>
    <dgm:pt modelId="{8EAA7AD9-A3E4-9949-85D0-568F87E6AFDC}" type="pres">
      <dgm:prSet presAssocID="{5558E7AB-C988-4EEA-967B-F77642AF102D}" presName="sibTrans" presStyleCnt="0"/>
      <dgm:spPr/>
    </dgm:pt>
    <dgm:pt modelId="{3BF07477-501E-964A-B47C-DCAE74209833}" type="pres">
      <dgm:prSet presAssocID="{E0035D06-9094-408E-87D8-FCE91918358F}" presName="node" presStyleLbl="node1" presStyleIdx="5" presStyleCnt="6">
        <dgm:presLayoutVars>
          <dgm:bulletEnabled val="1"/>
        </dgm:presLayoutVars>
      </dgm:prSet>
      <dgm:spPr/>
    </dgm:pt>
  </dgm:ptLst>
  <dgm:cxnLst>
    <dgm:cxn modelId="{A76FFC16-4983-4A19-B2D5-6B0426959F15}" srcId="{BC0B090D-8EE9-4F8D-B541-3086B28E9D52}" destId="{A9557A76-DF62-4E1D-9F46-5A0C70B4D4B0}" srcOrd="2" destOrd="0" parTransId="{5FA2BAE8-078F-4C04-9922-213A46B2DE00}" sibTransId="{ED3C90A7-A2DB-460D-A08A-F2CE8C29112D}"/>
    <dgm:cxn modelId="{D0DFB71E-5C02-174D-BA2C-E36EA3DB6C22}" type="presOf" srcId="{E0035D06-9094-408E-87D8-FCE91918358F}" destId="{3BF07477-501E-964A-B47C-DCAE74209833}" srcOrd="0" destOrd="0" presId="urn:microsoft.com/office/officeart/2005/8/layout/default"/>
    <dgm:cxn modelId="{89F56931-43E4-D14A-8266-6370D9F7A944}" type="presOf" srcId="{32D4BF5E-82D9-4238-945B-6D33DD0FE370}" destId="{069328B3-6181-9C40-AA04-55585B96AF35}" srcOrd="0" destOrd="0" presId="urn:microsoft.com/office/officeart/2005/8/layout/default"/>
    <dgm:cxn modelId="{EAC19039-2913-BB42-BE03-30A32655A5CC}" type="presOf" srcId="{BC0B090D-8EE9-4F8D-B541-3086B28E9D52}" destId="{93D26507-3E83-F043-8740-5EB5D085D469}" srcOrd="0" destOrd="0" presId="urn:microsoft.com/office/officeart/2005/8/layout/default"/>
    <dgm:cxn modelId="{5EDEE54E-0962-4DE4-9328-9E4B5857D86E}" srcId="{BC0B090D-8EE9-4F8D-B541-3086B28E9D52}" destId="{A1608096-7136-46FB-91C2-3A29D19806EE}" srcOrd="3" destOrd="0" parTransId="{BF9F8C67-8428-4912-BBED-83F539F706B5}" sibTransId="{A3717A57-78F6-4D2B-9AD8-7F50664ACD73}"/>
    <dgm:cxn modelId="{BA36A25C-AF37-401E-AF52-B1148EEAF487}" srcId="{BC0B090D-8EE9-4F8D-B541-3086B28E9D52}" destId="{E0035D06-9094-408E-87D8-FCE91918358F}" srcOrd="5" destOrd="0" parTransId="{F6CBA4E1-7084-410E-9F55-DC5E4B73B8DD}" sibTransId="{3C524BE1-2288-4A09-9E03-3408158E9769}"/>
    <dgm:cxn modelId="{CA9EA679-E0EF-1E4E-A1E0-9EC244734972}" type="presOf" srcId="{A1608096-7136-46FB-91C2-3A29D19806EE}" destId="{B49EA45D-344C-7F46-B66B-6DD3ABE74034}" srcOrd="0" destOrd="0" presId="urn:microsoft.com/office/officeart/2005/8/layout/default"/>
    <dgm:cxn modelId="{A88393C0-AC85-0949-9F45-82BA1C294B58}" type="presOf" srcId="{817383CD-2F20-2B4D-BB97-FCADD56F14BD}" destId="{4DA3D19B-E92A-684D-BE2B-16C574343F5E}" srcOrd="0" destOrd="0" presId="urn:microsoft.com/office/officeart/2005/8/layout/default"/>
    <dgm:cxn modelId="{96EBF4C0-6E54-4C07-B514-7F88F1140350}" srcId="{BC0B090D-8EE9-4F8D-B541-3086B28E9D52}" destId="{32D4BF5E-82D9-4238-945B-6D33DD0FE370}" srcOrd="0" destOrd="0" parTransId="{456E43BC-604B-4C85-BB75-48C52DC6DDBC}" sibTransId="{459CA0FC-C00D-4BE9-ACF8-0378975D62C1}"/>
    <dgm:cxn modelId="{D40769CE-44AE-A34F-B78D-689A8742D054}" type="presOf" srcId="{131C6A2C-6D6A-40A9-AE46-313A797A26E5}" destId="{075109DE-5A8F-434A-9C63-6B640A12B1FC}" srcOrd="0" destOrd="0" presId="urn:microsoft.com/office/officeart/2005/8/layout/default"/>
    <dgm:cxn modelId="{EEBB92DC-7F21-4FCE-8CF6-CDCFDDD14BCD}" srcId="{BC0B090D-8EE9-4F8D-B541-3086B28E9D52}" destId="{131C6A2C-6D6A-40A9-AE46-313A797A26E5}" srcOrd="4" destOrd="0" parTransId="{98D0D542-C274-42B1-857F-637FFCF48EEE}" sibTransId="{5558E7AB-C988-4EEA-967B-F77642AF102D}"/>
    <dgm:cxn modelId="{8E35D9F1-8BF6-2140-A1FB-80E0943B8C63}" srcId="{BC0B090D-8EE9-4F8D-B541-3086B28E9D52}" destId="{817383CD-2F20-2B4D-BB97-FCADD56F14BD}" srcOrd="1" destOrd="0" parTransId="{4CE16324-F016-3A47-93F5-5E97A07019D4}" sibTransId="{3B845759-9B51-4E4D-BC7F-166F279D21C5}"/>
    <dgm:cxn modelId="{F7B13FFD-42BC-1B4D-A18F-A54CFED827D1}" type="presOf" srcId="{A9557A76-DF62-4E1D-9F46-5A0C70B4D4B0}" destId="{C4C4A42A-7136-0849-9C00-AC33190438A5}" srcOrd="0" destOrd="0" presId="urn:microsoft.com/office/officeart/2005/8/layout/default"/>
    <dgm:cxn modelId="{E4B6A44B-CAB4-AE4F-96F6-DB9C1AE0C445}" type="presParOf" srcId="{93D26507-3E83-F043-8740-5EB5D085D469}" destId="{069328B3-6181-9C40-AA04-55585B96AF35}" srcOrd="0" destOrd="0" presId="urn:microsoft.com/office/officeart/2005/8/layout/default"/>
    <dgm:cxn modelId="{8997933C-CD92-9046-892D-EE44951CFB6E}" type="presParOf" srcId="{93D26507-3E83-F043-8740-5EB5D085D469}" destId="{CE99F35D-61AB-2F4A-BE69-263C77AB6F17}" srcOrd="1" destOrd="0" presId="urn:microsoft.com/office/officeart/2005/8/layout/default"/>
    <dgm:cxn modelId="{2F21411A-1D02-A04D-90E8-7A6F43A5522C}" type="presParOf" srcId="{93D26507-3E83-F043-8740-5EB5D085D469}" destId="{4DA3D19B-E92A-684D-BE2B-16C574343F5E}" srcOrd="2" destOrd="0" presId="urn:microsoft.com/office/officeart/2005/8/layout/default"/>
    <dgm:cxn modelId="{1A852F56-A0C5-3944-9F63-446C0C9EC177}" type="presParOf" srcId="{93D26507-3E83-F043-8740-5EB5D085D469}" destId="{90686DBE-CE72-0F4B-8E2E-A1D7E9B4BEED}" srcOrd="3" destOrd="0" presId="urn:microsoft.com/office/officeart/2005/8/layout/default"/>
    <dgm:cxn modelId="{A9144914-AD80-0040-AD79-1A02EC02EDAD}" type="presParOf" srcId="{93D26507-3E83-F043-8740-5EB5D085D469}" destId="{C4C4A42A-7136-0849-9C00-AC33190438A5}" srcOrd="4" destOrd="0" presId="urn:microsoft.com/office/officeart/2005/8/layout/default"/>
    <dgm:cxn modelId="{1F1A3F87-683B-6548-AB71-30EE42E34964}" type="presParOf" srcId="{93D26507-3E83-F043-8740-5EB5D085D469}" destId="{94994948-FE36-BC48-A6DE-2C8428F3738B}" srcOrd="5" destOrd="0" presId="urn:microsoft.com/office/officeart/2005/8/layout/default"/>
    <dgm:cxn modelId="{DD3DF9BF-CE27-FF41-8349-4D90791FD0CC}" type="presParOf" srcId="{93D26507-3E83-F043-8740-5EB5D085D469}" destId="{B49EA45D-344C-7F46-B66B-6DD3ABE74034}" srcOrd="6" destOrd="0" presId="urn:microsoft.com/office/officeart/2005/8/layout/default"/>
    <dgm:cxn modelId="{FEF4F168-A3A1-4B42-A2A8-E87DEEB73EF0}" type="presParOf" srcId="{93D26507-3E83-F043-8740-5EB5D085D469}" destId="{D7C90CA2-E5A5-2843-9B74-F024FD7F17DE}" srcOrd="7" destOrd="0" presId="urn:microsoft.com/office/officeart/2005/8/layout/default"/>
    <dgm:cxn modelId="{0D11F942-C2CB-9C45-9C35-43FDF36BFFC9}" type="presParOf" srcId="{93D26507-3E83-F043-8740-5EB5D085D469}" destId="{075109DE-5A8F-434A-9C63-6B640A12B1FC}" srcOrd="8" destOrd="0" presId="urn:microsoft.com/office/officeart/2005/8/layout/default"/>
    <dgm:cxn modelId="{03F84365-8FDD-7E46-A55E-22CBCCFE9D3F}" type="presParOf" srcId="{93D26507-3E83-F043-8740-5EB5D085D469}" destId="{8EAA7AD9-A3E4-9949-85D0-568F87E6AFDC}" srcOrd="9" destOrd="0" presId="urn:microsoft.com/office/officeart/2005/8/layout/default"/>
    <dgm:cxn modelId="{5EA79B25-BC36-0D48-BA42-BF5505677C21}" type="presParOf" srcId="{93D26507-3E83-F043-8740-5EB5D085D469}" destId="{3BF07477-501E-964A-B47C-DCAE7420983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D1118E-B0B8-4AE8-B3BF-F5FC99F403E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CBFA6CE-880B-4C9C-8742-2686A30350EE}">
      <dgm:prSet/>
      <dgm:spPr/>
      <dgm:t>
        <a:bodyPr/>
        <a:lstStyle/>
        <a:p>
          <a:r>
            <a:rPr lang="en-US" dirty="0"/>
            <a:t>Hierarchy within the classroom</a:t>
          </a:r>
        </a:p>
      </dgm:t>
    </dgm:pt>
    <dgm:pt modelId="{6CF5C053-F919-4087-844B-A5CF74592E96}" type="parTrans" cxnId="{9FD40717-A788-4AEA-A70F-07A0B4B53509}">
      <dgm:prSet/>
      <dgm:spPr/>
      <dgm:t>
        <a:bodyPr/>
        <a:lstStyle/>
        <a:p>
          <a:endParaRPr lang="en-US"/>
        </a:p>
      </dgm:t>
    </dgm:pt>
    <dgm:pt modelId="{C5B9CE50-FEB9-484E-A62B-66BE1A7A2293}" type="sibTrans" cxnId="{9FD40717-A788-4AEA-A70F-07A0B4B53509}">
      <dgm:prSet/>
      <dgm:spPr/>
      <dgm:t>
        <a:bodyPr/>
        <a:lstStyle/>
        <a:p>
          <a:endParaRPr lang="en-US"/>
        </a:p>
      </dgm:t>
    </dgm:pt>
    <dgm:pt modelId="{3CC802A2-4A8D-4018-9559-AB7BC13DFF8D}">
      <dgm:prSet/>
      <dgm:spPr/>
      <dgm:t>
        <a:bodyPr/>
        <a:lstStyle/>
        <a:p>
          <a:r>
            <a:rPr lang="en-US" dirty="0"/>
            <a:t>Culture</a:t>
          </a:r>
        </a:p>
      </dgm:t>
    </dgm:pt>
    <dgm:pt modelId="{03CAAD9C-DE08-4A20-A3FA-E5C3145C6840}" type="parTrans" cxnId="{BBD8EFE8-0C1E-404F-B1BF-67FD16A98F7D}">
      <dgm:prSet/>
      <dgm:spPr/>
      <dgm:t>
        <a:bodyPr/>
        <a:lstStyle/>
        <a:p>
          <a:endParaRPr lang="en-US"/>
        </a:p>
      </dgm:t>
    </dgm:pt>
    <dgm:pt modelId="{DF649194-4791-4067-9981-CA32A4CF67CC}" type="sibTrans" cxnId="{BBD8EFE8-0C1E-404F-B1BF-67FD16A98F7D}">
      <dgm:prSet/>
      <dgm:spPr/>
      <dgm:t>
        <a:bodyPr/>
        <a:lstStyle/>
        <a:p>
          <a:endParaRPr lang="en-US"/>
        </a:p>
      </dgm:t>
    </dgm:pt>
    <dgm:pt modelId="{CF677F31-3951-4B4B-8B37-A48CC1E5D089}">
      <dgm:prSet/>
      <dgm:spPr/>
      <dgm:t>
        <a:bodyPr/>
        <a:lstStyle/>
        <a:p>
          <a:r>
            <a:rPr lang="en-US" dirty="0"/>
            <a:t>Student Workload</a:t>
          </a:r>
        </a:p>
      </dgm:t>
    </dgm:pt>
    <dgm:pt modelId="{2A72E8BF-5FAB-4D86-93AF-2DA8F55234B9}" type="parTrans" cxnId="{A71B7A3C-E7A9-40EA-8ECF-00DB2014D876}">
      <dgm:prSet/>
      <dgm:spPr/>
      <dgm:t>
        <a:bodyPr/>
        <a:lstStyle/>
        <a:p>
          <a:endParaRPr lang="en-US"/>
        </a:p>
      </dgm:t>
    </dgm:pt>
    <dgm:pt modelId="{6F3AB851-5515-41F2-A4DE-19F9EEAF62D8}" type="sibTrans" cxnId="{A71B7A3C-E7A9-40EA-8ECF-00DB2014D876}">
      <dgm:prSet/>
      <dgm:spPr/>
      <dgm:t>
        <a:bodyPr/>
        <a:lstStyle/>
        <a:p>
          <a:endParaRPr lang="en-US"/>
        </a:p>
      </dgm:t>
    </dgm:pt>
    <dgm:pt modelId="{4C214F08-CC05-44F9-8316-A254FDCA18E5}">
      <dgm:prSet/>
      <dgm:spPr/>
      <dgm:t>
        <a:bodyPr/>
        <a:lstStyle/>
        <a:p>
          <a:r>
            <a:rPr lang="en-US" dirty="0"/>
            <a:t>Competitive grading on a curve</a:t>
          </a:r>
        </a:p>
      </dgm:t>
    </dgm:pt>
    <dgm:pt modelId="{B3D194CC-4576-41F1-8B43-108FDCEA0EF7}" type="parTrans" cxnId="{BC9EC337-3A44-41E6-AA1C-092BEAD68844}">
      <dgm:prSet/>
      <dgm:spPr/>
      <dgm:t>
        <a:bodyPr/>
        <a:lstStyle/>
        <a:p>
          <a:endParaRPr lang="en-US"/>
        </a:p>
      </dgm:t>
    </dgm:pt>
    <dgm:pt modelId="{023D0872-0C6B-450A-A89F-87EEB4387532}" type="sibTrans" cxnId="{BC9EC337-3A44-41E6-AA1C-092BEAD68844}">
      <dgm:prSet/>
      <dgm:spPr/>
      <dgm:t>
        <a:bodyPr/>
        <a:lstStyle/>
        <a:p>
          <a:endParaRPr lang="en-US"/>
        </a:p>
      </dgm:t>
    </dgm:pt>
    <dgm:pt modelId="{1F077AA0-C0BC-C648-A170-1021FE3C6058}" type="pres">
      <dgm:prSet presAssocID="{EAD1118E-B0B8-4AE8-B3BF-F5FC99F403E7}" presName="linear" presStyleCnt="0">
        <dgm:presLayoutVars>
          <dgm:animLvl val="lvl"/>
          <dgm:resizeHandles val="exact"/>
        </dgm:presLayoutVars>
      </dgm:prSet>
      <dgm:spPr/>
    </dgm:pt>
    <dgm:pt modelId="{74E2C52E-6F49-BF45-9521-FCBCB8B544AD}" type="pres">
      <dgm:prSet presAssocID="{5CBFA6CE-880B-4C9C-8742-2686A30350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4783D15-0CBB-7D4B-9798-3D25525135CC}" type="pres">
      <dgm:prSet presAssocID="{C5B9CE50-FEB9-484E-A62B-66BE1A7A2293}" presName="spacer" presStyleCnt="0"/>
      <dgm:spPr/>
    </dgm:pt>
    <dgm:pt modelId="{23A7F294-94C7-AA4F-B90C-09D4D01C431E}" type="pres">
      <dgm:prSet presAssocID="{3CC802A2-4A8D-4018-9559-AB7BC13DFF8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8EBCB99-3959-9D45-8C44-C5F53BF3F717}" type="pres">
      <dgm:prSet presAssocID="{DF649194-4791-4067-9981-CA32A4CF67CC}" presName="spacer" presStyleCnt="0"/>
      <dgm:spPr/>
    </dgm:pt>
    <dgm:pt modelId="{40E203D0-8F93-BF43-8D1F-5C605A5E61AC}" type="pres">
      <dgm:prSet presAssocID="{CF677F31-3951-4B4B-8B37-A48CC1E5D08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53EBF17-7F08-7C4E-93B1-150A007BFD60}" type="pres">
      <dgm:prSet presAssocID="{6F3AB851-5515-41F2-A4DE-19F9EEAF62D8}" presName="spacer" presStyleCnt="0"/>
      <dgm:spPr/>
    </dgm:pt>
    <dgm:pt modelId="{98476250-B694-B345-8940-FEBF0EA763C6}" type="pres">
      <dgm:prSet presAssocID="{4C214F08-CC05-44F9-8316-A254FDCA18E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4FCF705-A4F4-4849-BE58-FA7357BEAE4D}" type="presOf" srcId="{EAD1118E-B0B8-4AE8-B3BF-F5FC99F403E7}" destId="{1F077AA0-C0BC-C648-A170-1021FE3C6058}" srcOrd="0" destOrd="0" presId="urn:microsoft.com/office/officeart/2005/8/layout/vList2"/>
    <dgm:cxn modelId="{9FD40717-A788-4AEA-A70F-07A0B4B53509}" srcId="{EAD1118E-B0B8-4AE8-B3BF-F5FC99F403E7}" destId="{5CBFA6CE-880B-4C9C-8742-2686A30350EE}" srcOrd="0" destOrd="0" parTransId="{6CF5C053-F919-4087-844B-A5CF74592E96}" sibTransId="{C5B9CE50-FEB9-484E-A62B-66BE1A7A2293}"/>
    <dgm:cxn modelId="{BC9EC337-3A44-41E6-AA1C-092BEAD68844}" srcId="{EAD1118E-B0B8-4AE8-B3BF-F5FC99F403E7}" destId="{4C214F08-CC05-44F9-8316-A254FDCA18E5}" srcOrd="3" destOrd="0" parTransId="{B3D194CC-4576-41F1-8B43-108FDCEA0EF7}" sibTransId="{023D0872-0C6B-450A-A89F-87EEB4387532}"/>
    <dgm:cxn modelId="{A71B7A3C-E7A9-40EA-8ECF-00DB2014D876}" srcId="{EAD1118E-B0B8-4AE8-B3BF-F5FC99F403E7}" destId="{CF677F31-3951-4B4B-8B37-A48CC1E5D089}" srcOrd="2" destOrd="0" parTransId="{2A72E8BF-5FAB-4D86-93AF-2DA8F55234B9}" sibTransId="{6F3AB851-5515-41F2-A4DE-19F9EEAF62D8}"/>
    <dgm:cxn modelId="{19BE2F51-E890-D642-AD10-B01C03973E30}" type="presOf" srcId="{5CBFA6CE-880B-4C9C-8742-2686A30350EE}" destId="{74E2C52E-6F49-BF45-9521-FCBCB8B544AD}" srcOrd="0" destOrd="0" presId="urn:microsoft.com/office/officeart/2005/8/layout/vList2"/>
    <dgm:cxn modelId="{5F1A94C5-C744-FC4D-A2A5-CB4788C0F6DD}" type="presOf" srcId="{4C214F08-CC05-44F9-8316-A254FDCA18E5}" destId="{98476250-B694-B345-8940-FEBF0EA763C6}" srcOrd="0" destOrd="0" presId="urn:microsoft.com/office/officeart/2005/8/layout/vList2"/>
    <dgm:cxn modelId="{F6B104DE-8CC8-CA42-BBFE-1165F11CA792}" type="presOf" srcId="{3CC802A2-4A8D-4018-9559-AB7BC13DFF8D}" destId="{23A7F294-94C7-AA4F-B90C-09D4D01C431E}" srcOrd="0" destOrd="0" presId="urn:microsoft.com/office/officeart/2005/8/layout/vList2"/>
    <dgm:cxn modelId="{BBD8EFE8-0C1E-404F-B1BF-67FD16A98F7D}" srcId="{EAD1118E-B0B8-4AE8-B3BF-F5FC99F403E7}" destId="{3CC802A2-4A8D-4018-9559-AB7BC13DFF8D}" srcOrd="1" destOrd="0" parTransId="{03CAAD9C-DE08-4A20-A3FA-E5C3145C6840}" sibTransId="{DF649194-4791-4067-9981-CA32A4CF67CC}"/>
    <dgm:cxn modelId="{175DA4F6-0E73-3146-9536-723A6AB46C39}" type="presOf" srcId="{CF677F31-3951-4B4B-8B37-A48CC1E5D089}" destId="{40E203D0-8F93-BF43-8D1F-5C605A5E61AC}" srcOrd="0" destOrd="0" presId="urn:microsoft.com/office/officeart/2005/8/layout/vList2"/>
    <dgm:cxn modelId="{4BB6FAD3-C3E1-CB4B-8D53-25D4E52E73B9}" type="presParOf" srcId="{1F077AA0-C0BC-C648-A170-1021FE3C6058}" destId="{74E2C52E-6F49-BF45-9521-FCBCB8B544AD}" srcOrd="0" destOrd="0" presId="urn:microsoft.com/office/officeart/2005/8/layout/vList2"/>
    <dgm:cxn modelId="{832AA995-75AA-E248-BE32-C801CC52DD7A}" type="presParOf" srcId="{1F077AA0-C0BC-C648-A170-1021FE3C6058}" destId="{04783D15-0CBB-7D4B-9798-3D25525135CC}" srcOrd="1" destOrd="0" presId="urn:microsoft.com/office/officeart/2005/8/layout/vList2"/>
    <dgm:cxn modelId="{F48142A1-E992-D04D-B50A-4EBB676338F1}" type="presParOf" srcId="{1F077AA0-C0BC-C648-A170-1021FE3C6058}" destId="{23A7F294-94C7-AA4F-B90C-09D4D01C431E}" srcOrd="2" destOrd="0" presId="urn:microsoft.com/office/officeart/2005/8/layout/vList2"/>
    <dgm:cxn modelId="{4EF0D2BD-B673-EE44-BD64-CBE0CCEDF3D6}" type="presParOf" srcId="{1F077AA0-C0BC-C648-A170-1021FE3C6058}" destId="{38EBCB99-3959-9D45-8C44-C5F53BF3F717}" srcOrd="3" destOrd="0" presId="urn:microsoft.com/office/officeart/2005/8/layout/vList2"/>
    <dgm:cxn modelId="{C9D57C91-D2FA-1843-A7FE-6C083284A4BB}" type="presParOf" srcId="{1F077AA0-C0BC-C648-A170-1021FE3C6058}" destId="{40E203D0-8F93-BF43-8D1F-5C605A5E61AC}" srcOrd="4" destOrd="0" presId="urn:microsoft.com/office/officeart/2005/8/layout/vList2"/>
    <dgm:cxn modelId="{1E7E99AE-8489-6C43-8796-60F58C4D73AB}" type="presParOf" srcId="{1F077AA0-C0BC-C648-A170-1021FE3C6058}" destId="{853EBF17-7F08-7C4E-93B1-150A007BFD60}" srcOrd="5" destOrd="0" presId="urn:microsoft.com/office/officeart/2005/8/layout/vList2"/>
    <dgm:cxn modelId="{08FFF1CD-5B23-104C-8D3A-554D49003EC8}" type="presParOf" srcId="{1F077AA0-C0BC-C648-A170-1021FE3C6058}" destId="{98476250-B694-B345-8940-FEBF0EA763C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7DC1A5-6B63-4AA5-83E2-A262EAFFB69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3322A2F-929F-4836-ACFB-1716D55BA676}">
      <dgm:prSet/>
      <dgm:spPr/>
      <dgm:t>
        <a:bodyPr/>
        <a:lstStyle/>
        <a:p>
          <a:r>
            <a:rPr lang="en-IE"/>
            <a:t>It is still about content</a:t>
          </a:r>
          <a:endParaRPr lang="en-US"/>
        </a:p>
      </dgm:t>
    </dgm:pt>
    <dgm:pt modelId="{527A5CCE-CDDA-4551-B8C4-AA2747979E8B}" type="parTrans" cxnId="{22FE2ED7-8E98-48E6-A0AA-0CD16A9379F5}">
      <dgm:prSet/>
      <dgm:spPr/>
      <dgm:t>
        <a:bodyPr/>
        <a:lstStyle/>
        <a:p>
          <a:endParaRPr lang="en-US"/>
        </a:p>
      </dgm:t>
    </dgm:pt>
    <dgm:pt modelId="{4CC2FA15-BA45-4DE0-A3F1-C51C29D5B464}" type="sibTrans" cxnId="{22FE2ED7-8E98-48E6-A0AA-0CD16A9379F5}">
      <dgm:prSet/>
      <dgm:spPr/>
      <dgm:t>
        <a:bodyPr/>
        <a:lstStyle/>
        <a:p>
          <a:endParaRPr lang="en-US"/>
        </a:p>
      </dgm:t>
    </dgm:pt>
    <dgm:pt modelId="{FAB59208-3870-4EE9-84B0-743CD167122F}">
      <dgm:prSet/>
      <dgm:spPr/>
      <dgm:t>
        <a:bodyPr/>
        <a:lstStyle/>
        <a:p>
          <a:r>
            <a:rPr lang="en-IE"/>
            <a:t>Feedback is essential</a:t>
          </a:r>
          <a:endParaRPr lang="en-US"/>
        </a:p>
      </dgm:t>
    </dgm:pt>
    <dgm:pt modelId="{FD39643E-7DB1-4FCB-9EB9-93F44E3D2823}" type="parTrans" cxnId="{0A6AA8A9-CF46-4B7D-954F-4BE1594AB611}">
      <dgm:prSet/>
      <dgm:spPr/>
      <dgm:t>
        <a:bodyPr/>
        <a:lstStyle/>
        <a:p>
          <a:endParaRPr lang="en-US"/>
        </a:p>
      </dgm:t>
    </dgm:pt>
    <dgm:pt modelId="{5CDA8B3C-F503-49F4-B3F5-6104AFCD3303}" type="sibTrans" cxnId="{0A6AA8A9-CF46-4B7D-954F-4BE1594AB611}">
      <dgm:prSet/>
      <dgm:spPr/>
      <dgm:t>
        <a:bodyPr/>
        <a:lstStyle/>
        <a:p>
          <a:endParaRPr lang="en-US"/>
        </a:p>
      </dgm:t>
    </dgm:pt>
    <dgm:pt modelId="{28E12041-7C11-48BF-A250-73D7F02F33D2}">
      <dgm:prSet/>
      <dgm:spPr/>
      <dgm:t>
        <a:bodyPr/>
        <a:lstStyle/>
        <a:p>
          <a:r>
            <a:rPr lang="en-IE"/>
            <a:t>The assessment is still critical</a:t>
          </a:r>
          <a:endParaRPr lang="en-US"/>
        </a:p>
      </dgm:t>
    </dgm:pt>
    <dgm:pt modelId="{00FF8A4F-6578-4E9A-BEA1-2770FEA5EA98}" type="parTrans" cxnId="{8A3817BA-DF1C-4076-BB3D-058EEF6C0D85}">
      <dgm:prSet/>
      <dgm:spPr/>
      <dgm:t>
        <a:bodyPr/>
        <a:lstStyle/>
        <a:p>
          <a:endParaRPr lang="en-US"/>
        </a:p>
      </dgm:t>
    </dgm:pt>
    <dgm:pt modelId="{3F0ABB6B-4CE3-4A56-91A5-EA2A909A7BB6}" type="sibTrans" cxnId="{8A3817BA-DF1C-4076-BB3D-058EEF6C0D85}">
      <dgm:prSet/>
      <dgm:spPr/>
      <dgm:t>
        <a:bodyPr/>
        <a:lstStyle/>
        <a:p>
          <a:endParaRPr lang="en-US"/>
        </a:p>
      </dgm:t>
    </dgm:pt>
    <dgm:pt modelId="{EF66AB8A-2227-2A4F-9C32-6C02F2D5078B}">
      <dgm:prSet/>
      <dgm:spPr/>
      <dgm:t>
        <a:bodyPr/>
        <a:lstStyle/>
        <a:p>
          <a:r>
            <a:rPr lang="en-US"/>
            <a:t>Preparation is king</a:t>
          </a:r>
        </a:p>
      </dgm:t>
    </dgm:pt>
    <dgm:pt modelId="{6FAE4579-08E7-7347-BF10-D96D3BC54907}" type="parTrans" cxnId="{4163B70A-F839-E044-B282-5A2084A4DD07}">
      <dgm:prSet/>
      <dgm:spPr/>
      <dgm:t>
        <a:bodyPr/>
        <a:lstStyle/>
        <a:p>
          <a:endParaRPr lang="en-GB"/>
        </a:p>
      </dgm:t>
    </dgm:pt>
    <dgm:pt modelId="{42023026-14F7-F241-B66C-2153A2BDB657}" type="sibTrans" cxnId="{4163B70A-F839-E044-B282-5A2084A4DD07}">
      <dgm:prSet/>
      <dgm:spPr/>
      <dgm:t>
        <a:bodyPr/>
        <a:lstStyle/>
        <a:p>
          <a:endParaRPr lang="en-GB"/>
        </a:p>
      </dgm:t>
    </dgm:pt>
    <dgm:pt modelId="{97067447-508F-E641-B17B-9229497ABD91}">
      <dgm:prSet/>
      <dgm:spPr/>
      <dgm:t>
        <a:bodyPr/>
        <a:lstStyle/>
        <a:p>
          <a:r>
            <a:rPr lang="en-US"/>
            <a:t>The Digital Media used should be of high quality</a:t>
          </a:r>
        </a:p>
      </dgm:t>
    </dgm:pt>
    <dgm:pt modelId="{BB1C5EA8-B419-284B-8EE1-E71F8EF2724F}" type="parTrans" cxnId="{22B763A9-4347-654D-A257-8DD4367331D3}">
      <dgm:prSet/>
      <dgm:spPr/>
      <dgm:t>
        <a:bodyPr/>
        <a:lstStyle/>
        <a:p>
          <a:endParaRPr lang="en-GB"/>
        </a:p>
      </dgm:t>
    </dgm:pt>
    <dgm:pt modelId="{754F1A94-3E6B-2747-B663-6E0C584ACB28}" type="sibTrans" cxnId="{22B763A9-4347-654D-A257-8DD4367331D3}">
      <dgm:prSet/>
      <dgm:spPr/>
      <dgm:t>
        <a:bodyPr/>
        <a:lstStyle/>
        <a:p>
          <a:endParaRPr lang="en-GB"/>
        </a:p>
      </dgm:t>
    </dgm:pt>
    <dgm:pt modelId="{5A606A05-1410-6840-8D36-6727D522D9E6}">
      <dgm:prSet/>
      <dgm:spPr/>
      <dgm:t>
        <a:bodyPr/>
        <a:lstStyle/>
        <a:p>
          <a:r>
            <a:rPr lang="en-US"/>
            <a:t>The use of the media should be </a:t>
          </a:r>
          <a:r>
            <a:rPr lang="en-US" b="1"/>
            <a:t>cost effective</a:t>
          </a:r>
          <a:r>
            <a:rPr lang="en-US"/>
            <a:t> to produce</a:t>
          </a:r>
        </a:p>
      </dgm:t>
    </dgm:pt>
    <dgm:pt modelId="{74A099A9-E7B7-5248-A1E1-7ED9B7D366BA}" type="parTrans" cxnId="{F7F0FFFA-6D3E-1C4C-8429-BDF1C00F7803}">
      <dgm:prSet/>
      <dgm:spPr/>
    </dgm:pt>
    <dgm:pt modelId="{D4C7CEB0-2F0B-BE48-A830-FDF20EA3E6A3}" type="sibTrans" cxnId="{F7F0FFFA-6D3E-1C4C-8429-BDF1C00F7803}">
      <dgm:prSet/>
      <dgm:spPr/>
      <dgm:t>
        <a:bodyPr/>
        <a:lstStyle/>
        <a:p>
          <a:endParaRPr lang="en-US"/>
        </a:p>
      </dgm:t>
    </dgm:pt>
    <dgm:pt modelId="{F2B25C2C-A7DE-104D-99A4-D17A5BA8B9DB}" type="pres">
      <dgm:prSet presAssocID="{937DC1A5-6B63-4AA5-83E2-A262EAFFB693}" presName="diagram" presStyleCnt="0">
        <dgm:presLayoutVars>
          <dgm:dir/>
          <dgm:resizeHandles val="exact"/>
        </dgm:presLayoutVars>
      </dgm:prSet>
      <dgm:spPr/>
    </dgm:pt>
    <dgm:pt modelId="{C63DFBCD-9035-994A-999C-FE42ED6204AD}" type="pres">
      <dgm:prSet presAssocID="{13322A2F-929F-4836-ACFB-1716D55BA676}" presName="node" presStyleLbl="node1" presStyleIdx="0" presStyleCnt="6">
        <dgm:presLayoutVars>
          <dgm:bulletEnabled val="1"/>
        </dgm:presLayoutVars>
      </dgm:prSet>
      <dgm:spPr/>
    </dgm:pt>
    <dgm:pt modelId="{DE006F80-4AE9-184E-81A9-4E8FAC51A5B6}" type="pres">
      <dgm:prSet presAssocID="{4CC2FA15-BA45-4DE0-A3F1-C51C29D5B464}" presName="sibTrans" presStyleCnt="0"/>
      <dgm:spPr/>
    </dgm:pt>
    <dgm:pt modelId="{9E298DA5-A2DD-8E43-96E7-ED810856CD8C}" type="pres">
      <dgm:prSet presAssocID="{FAB59208-3870-4EE9-84B0-743CD167122F}" presName="node" presStyleLbl="node1" presStyleIdx="1" presStyleCnt="6">
        <dgm:presLayoutVars>
          <dgm:bulletEnabled val="1"/>
        </dgm:presLayoutVars>
      </dgm:prSet>
      <dgm:spPr/>
    </dgm:pt>
    <dgm:pt modelId="{95E28AC3-F474-2A4D-B191-A2FDD29FBE1A}" type="pres">
      <dgm:prSet presAssocID="{5CDA8B3C-F503-49F4-B3F5-6104AFCD3303}" presName="sibTrans" presStyleCnt="0"/>
      <dgm:spPr/>
    </dgm:pt>
    <dgm:pt modelId="{79C2C175-0B45-104D-8887-000F13E98898}" type="pres">
      <dgm:prSet presAssocID="{28E12041-7C11-48BF-A250-73D7F02F33D2}" presName="node" presStyleLbl="node1" presStyleIdx="2" presStyleCnt="6">
        <dgm:presLayoutVars>
          <dgm:bulletEnabled val="1"/>
        </dgm:presLayoutVars>
      </dgm:prSet>
      <dgm:spPr/>
    </dgm:pt>
    <dgm:pt modelId="{BCB72338-A8C5-3E4E-810A-F85C2A26EB5A}" type="pres">
      <dgm:prSet presAssocID="{3F0ABB6B-4CE3-4A56-91A5-EA2A909A7BB6}" presName="sibTrans" presStyleCnt="0"/>
      <dgm:spPr/>
    </dgm:pt>
    <dgm:pt modelId="{D52F8CBD-FFD7-3042-98E7-4D8CF0ABDC7F}" type="pres">
      <dgm:prSet presAssocID="{EF66AB8A-2227-2A4F-9C32-6C02F2D5078B}" presName="node" presStyleLbl="node1" presStyleIdx="3" presStyleCnt="6">
        <dgm:presLayoutVars>
          <dgm:bulletEnabled val="1"/>
        </dgm:presLayoutVars>
      </dgm:prSet>
      <dgm:spPr/>
    </dgm:pt>
    <dgm:pt modelId="{4FDD60D4-21B0-064D-BFAA-47A762273879}" type="pres">
      <dgm:prSet presAssocID="{42023026-14F7-F241-B66C-2153A2BDB657}" presName="sibTrans" presStyleCnt="0"/>
      <dgm:spPr/>
    </dgm:pt>
    <dgm:pt modelId="{8CD1730A-C9D1-1349-A4E0-C9A28170B9DF}" type="pres">
      <dgm:prSet presAssocID="{97067447-508F-E641-B17B-9229497ABD91}" presName="node" presStyleLbl="node1" presStyleIdx="4" presStyleCnt="6">
        <dgm:presLayoutVars>
          <dgm:bulletEnabled val="1"/>
        </dgm:presLayoutVars>
      </dgm:prSet>
      <dgm:spPr/>
    </dgm:pt>
    <dgm:pt modelId="{74949B9B-4C49-7644-BBAE-E8538AF6D773}" type="pres">
      <dgm:prSet presAssocID="{754F1A94-3E6B-2747-B663-6E0C584ACB28}" presName="sibTrans" presStyleCnt="0"/>
      <dgm:spPr/>
    </dgm:pt>
    <dgm:pt modelId="{3FD21A05-6022-1349-AB07-A44F6D540BAA}" type="pres">
      <dgm:prSet presAssocID="{5A606A05-1410-6840-8D36-6727D522D9E6}" presName="node" presStyleLbl="node1" presStyleIdx="5" presStyleCnt="6">
        <dgm:presLayoutVars>
          <dgm:bulletEnabled val="1"/>
        </dgm:presLayoutVars>
      </dgm:prSet>
      <dgm:spPr/>
    </dgm:pt>
  </dgm:ptLst>
  <dgm:cxnLst>
    <dgm:cxn modelId="{4163B70A-F839-E044-B282-5A2084A4DD07}" srcId="{937DC1A5-6B63-4AA5-83E2-A262EAFFB693}" destId="{EF66AB8A-2227-2A4F-9C32-6C02F2D5078B}" srcOrd="3" destOrd="0" parTransId="{6FAE4579-08E7-7347-BF10-D96D3BC54907}" sibTransId="{42023026-14F7-F241-B66C-2153A2BDB657}"/>
    <dgm:cxn modelId="{D41CCB23-A6B1-2741-8760-F3C48E076DB1}" type="presOf" srcId="{5A606A05-1410-6840-8D36-6727D522D9E6}" destId="{3FD21A05-6022-1349-AB07-A44F6D540BAA}" srcOrd="0" destOrd="0" presId="urn:microsoft.com/office/officeart/2005/8/layout/default"/>
    <dgm:cxn modelId="{710BE64D-9A56-2646-90BB-9F164D3B344D}" type="presOf" srcId="{FAB59208-3870-4EE9-84B0-743CD167122F}" destId="{9E298DA5-A2DD-8E43-96E7-ED810856CD8C}" srcOrd="0" destOrd="0" presId="urn:microsoft.com/office/officeart/2005/8/layout/default"/>
    <dgm:cxn modelId="{4C4F1958-2886-8C48-932A-1F0751400781}" type="presOf" srcId="{97067447-508F-E641-B17B-9229497ABD91}" destId="{8CD1730A-C9D1-1349-A4E0-C9A28170B9DF}" srcOrd="0" destOrd="0" presId="urn:microsoft.com/office/officeart/2005/8/layout/default"/>
    <dgm:cxn modelId="{A875758A-5985-7540-8808-2156D15EB168}" type="presOf" srcId="{937DC1A5-6B63-4AA5-83E2-A262EAFFB693}" destId="{F2B25C2C-A7DE-104D-99A4-D17A5BA8B9DB}" srcOrd="0" destOrd="0" presId="urn:microsoft.com/office/officeart/2005/8/layout/default"/>
    <dgm:cxn modelId="{22B763A9-4347-654D-A257-8DD4367331D3}" srcId="{937DC1A5-6B63-4AA5-83E2-A262EAFFB693}" destId="{97067447-508F-E641-B17B-9229497ABD91}" srcOrd="4" destOrd="0" parTransId="{BB1C5EA8-B419-284B-8EE1-E71F8EF2724F}" sibTransId="{754F1A94-3E6B-2747-B663-6E0C584ACB28}"/>
    <dgm:cxn modelId="{0A6AA8A9-CF46-4B7D-954F-4BE1594AB611}" srcId="{937DC1A5-6B63-4AA5-83E2-A262EAFFB693}" destId="{FAB59208-3870-4EE9-84B0-743CD167122F}" srcOrd="1" destOrd="0" parTransId="{FD39643E-7DB1-4FCB-9EB9-93F44E3D2823}" sibTransId="{5CDA8B3C-F503-49F4-B3F5-6104AFCD3303}"/>
    <dgm:cxn modelId="{FF1F1DAD-3F9A-A947-9349-2F2A8BB48030}" type="presOf" srcId="{13322A2F-929F-4836-ACFB-1716D55BA676}" destId="{C63DFBCD-9035-994A-999C-FE42ED6204AD}" srcOrd="0" destOrd="0" presId="urn:microsoft.com/office/officeart/2005/8/layout/default"/>
    <dgm:cxn modelId="{8A3817BA-DF1C-4076-BB3D-058EEF6C0D85}" srcId="{937DC1A5-6B63-4AA5-83E2-A262EAFFB693}" destId="{28E12041-7C11-48BF-A250-73D7F02F33D2}" srcOrd="2" destOrd="0" parTransId="{00FF8A4F-6578-4E9A-BEA1-2770FEA5EA98}" sibTransId="{3F0ABB6B-4CE3-4A56-91A5-EA2A909A7BB6}"/>
    <dgm:cxn modelId="{22FE2ED7-8E98-48E6-A0AA-0CD16A9379F5}" srcId="{937DC1A5-6B63-4AA5-83E2-A262EAFFB693}" destId="{13322A2F-929F-4836-ACFB-1716D55BA676}" srcOrd="0" destOrd="0" parTransId="{527A5CCE-CDDA-4551-B8C4-AA2747979E8B}" sibTransId="{4CC2FA15-BA45-4DE0-A3F1-C51C29D5B464}"/>
    <dgm:cxn modelId="{952295F2-C3CA-994D-83B9-8A3DD399950E}" type="presOf" srcId="{28E12041-7C11-48BF-A250-73D7F02F33D2}" destId="{79C2C175-0B45-104D-8887-000F13E98898}" srcOrd="0" destOrd="0" presId="urn:microsoft.com/office/officeart/2005/8/layout/default"/>
    <dgm:cxn modelId="{D9DD43F4-C41F-9F4D-A797-FAA6FA48CC57}" type="presOf" srcId="{EF66AB8A-2227-2A4F-9C32-6C02F2D5078B}" destId="{D52F8CBD-FFD7-3042-98E7-4D8CF0ABDC7F}" srcOrd="0" destOrd="0" presId="urn:microsoft.com/office/officeart/2005/8/layout/default"/>
    <dgm:cxn modelId="{F7F0FFFA-6D3E-1C4C-8429-BDF1C00F7803}" srcId="{937DC1A5-6B63-4AA5-83E2-A262EAFFB693}" destId="{5A606A05-1410-6840-8D36-6727D522D9E6}" srcOrd="5" destOrd="0" parTransId="{74A099A9-E7B7-5248-A1E1-7ED9B7D366BA}" sibTransId="{D4C7CEB0-2F0B-BE48-A830-FDF20EA3E6A3}"/>
    <dgm:cxn modelId="{AF7AD72B-E5D2-E149-88A0-B6AD2A36BC26}" type="presParOf" srcId="{F2B25C2C-A7DE-104D-99A4-D17A5BA8B9DB}" destId="{C63DFBCD-9035-994A-999C-FE42ED6204AD}" srcOrd="0" destOrd="0" presId="urn:microsoft.com/office/officeart/2005/8/layout/default"/>
    <dgm:cxn modelId="{524554CC-257D-4A4C-BBFA-22DB35BC5799}" type="presParOf" srcId="{F2B25C2C-A7DE-104D-99A4-D17A5BA8B9DB}" destId="{DE006F80-4AE9-184E-81A9-4E8FAC51A5B6}" srcOrd="1" destOrd="0" presId="urn:microsoft.com/office/officeart/2005/8/layout/default"/>
    <dgm:cxn modelId="{7D4410DB-8B7F-2244-B20C-A9E51FBAE5CB}" type="presParOf" srcId="{F2B25C2C-A7DE-104D-99A4-D17A5BA8B9DB}" destId="{9E298DA5-A2DD-8E43-96E7-ED810856CD8C}" srcOrd="2" destOrd="0" presId="urn:microsoft.com/office/officeart/2005/8/layout/default"/>
    <dgm:cxn modelId="{B56D63F5-9E44-624F-B688-027451287B54}" type="presParOf" srcId="{F2B25C2C-A7DE-104D-99A4-D17A5BA8B9DB}" destId="{95E28AC3-F474-2A4D-B191-A2FDD29FBE1A}" srcOrd="3" destOrd="0" presId="urn:microsoft.com/office/officeart/2005/8/layout/default"/>
    <dgm:cxn modelId="{245FA815-1483-B240-97C9-DDDDAF0B8251}" type="presParOf" srcId="{F2B25C2C-A7DE-104D-99A4-D17A5BA8B9DB}" destId="{79C2C175-0B45-104D-8887-000F13E98898}" srcOrd="4" destOrd="0" presId="urn:microsoft.com/office/officeart/2005/8/layout/default"/>
    <dgm:cxn modelId="{956B7338-659A-8945-848E-3968FEB8873B}" type="presParOf" srcId="{F2B25C2C-A7DE-104D-99A4-D17A5BA8B9DB}" destId="{BCB72338-A8C5-3E4E-810A-F85C2A26EB5A}" srcOrd="5" destOrd="0" presId="urn:microsoft.com/office/officeart/2005/8/layout/default"/>
    <dgm:cxn modelId="{EBE8ED1D-AF85-AB48-B6F1-7139194C8413}" type="presParOf" srcId="{F2B25C2C-A7DE-104D-99A4-D17A5BA8B9DB}" destId="{D52F8CBD-FFD7-3042-98E7-4D8CF0ABDC7F}" srcOrd="6" destOrd="0" presId="urn:microsoft.com/office/officeart/2005/8/layout/default"/>
    <dgm:cxn modelId="{6AF53165-607A-E043-A7DF-77F984107B6E}" type="presParOf" srcId="{F2B25C2C-A7DE-104D-99A4-D17A5BA8B9DB}" destId="{4FDD60D4-21B0-064D-BFAA-47A762273879}" srcOrd="7" destOrd="0" presId="urn:microsoft.com/office/officeart/2005/8/layout/default"/>
    <dgm:cxn modelId="{B65B8FCD-C1AC-394E-A1CA-208E269955B8}" type="presParOf" srcId="{F2B25C2C-A7DE-104D-99A4-D17A5BA8B9DB}" destId="{8CD1730A-C9D1-1349-A4E0-C9A28170B9DF}" srcOrd="8" destOrd="0" presId="urn:microsoft.com/office/officeart/2005/8/layout/default"/>
    <dgm:cxn modelId="{E7A8276D-E3DA-C746-BDE0-A9FF07FBA87C}" type="presParOf" srcId="{F2B25C2C-A7DE-104D-99A4-D17A5BA8B9DB}" destId="{74949B9B-4C49-7644-BBAE-E8538AF6D773}" srcOrd="9" destOrd="0" presId="urn:microsoft.com/office/officeart/2005/8/layout/default"/>
    <dgm:cxn modelId="{DD09BBAB-ED50-3E40-A32D-5EEB87AD4462}" type="presParOf" srcId="{F2B25C2C-A7DE-104D-99A4-D17A5BA8B9DB}" destId="{3FD21A05-6022-1349-AB07-A44F6D540BA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907602-3CCE-4B49-9B7A-05C0FB5A785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5_2" csCatId="accent5" phldr="1"/>
      <dgm:spPr/>
      <dgm:t>
        <a:bodyPr/>
        <a:lstStyle/>
        <a:p>
          <a:endParaRPr lang="en-US"/>
        </a:p>
      </dgm:t>
    </dgm:pt>
    <dgm:pt modelId="{45914352-3FBE-4E54-90D2-93C57F73D388}">
      <dgm:prSet/>
      <dgm:spPr/>
      <dgm:t>
        <a:bodyPr/>
        <a:lstStyle/>
        <a:p>
          <a:r>
            <a:rPr lang="en-US"/>
            <a:t>Compressed delivery left no room for students to pace</a:t>
          </a:r>
        </a:p>
      </dgm:t>
    </dgm:pt>
    <dgm:pt modelId="{336A32F0-421A-4014-BC90-0F88AAB58084}" type="parTrans" cxnId="{3B4424A9-ED37-4E17-AE37-B455FA9AE9A0}">
      <dgm:prSet/>
      <dgm:spPr/>
      <dgm:t>
        <a:bodyPr/>
        <a:lstStyle/>
        <a:p>
          <a:endParaRPr lang="en-US"/>
        </a:p>
      </dgm:t>
    </dgm:pt>
    <dgm:pt modelId="{C86F7463-0E01-4C5A-A0B5-52B62029DF9B}" type="sibTrans" cxnId="{3B4424A9-ED37-4E17-AE37-B455FA9AE9A0}">
      <dgm:prSet/>
      <dgm:spPr/>
      <dgm:t>
        <a:bodyPr/>
        <a:lstStyle/>
        <a:p>
          <a:endParaRPr lang="en-US"/>
        </a:p>
      </dgm:t>
    </dgm:pt>
    <dgm:pt modelId="{412DCAA9-C161-4AD2-82FD-912D33EF4F40}">
      <dgm:prSet/>
      <dgm:spPr/>
      <dgm:t>
        <a:bodyPr/>
        <a:lstStyle/>
        <a:p>
          <a:r>
            <a:rPr lang="en-US"/>
            <a:t>Constant assessment key to keep things focused</a:t>
          </a:r>
        </a:p>
      </dgm:t>
    </dgm:pt>
    <dgm:pt modelId="{B692272B-84B0-4B51-BACA-74F3CEB276E3}" type="parTrans" cxnId="{F7C2456A-BE9E-48F3-A444-9947390665BC}">
      <dgm:prSet/>
      <dgm:spPr/>
      <dgm:t>
        <a:bodyPr/>
        <a:lstStyle/>
        <a:p>
          <a:endParaRPr lang="en-US"/>
        </a:p>
      </dgm:t>
    </dgm:pt>
    <dgm:pt modelId="{C2202B2A-39C0-475C-9676-85F1312F5989}" type="sibTrans" cxnId="{F7C2456A-BE9E-48F3-A444-9947390665BC}">
      <dgm:prSet/>
      <dgm:spPr/>
      <dgm:t>
        <a:bodyPr/>
        <a:lstStyle/>
        <a:p>
          <a:endParaRPr lang="en-US"/>
        </a:p>
      </dgm:t>
    </dgm:pt>
    <dgm:pt modelId="{0648BFE5-5420-43C2-B2FF-E69948396144}">
      <dgm:prSet/>
      <dgm:spPr/>
      <dgm:t>
        <a:bodyPr/>
        <a:lstStyle/>
        <a:p>
          <a:r>
            <a:rPr lang="en-US"/>
            <a:t>Students didn’t understand nature of flipped before taking it</a:t>
          </a:r>
        </a:p>
      </dgm:t>
    </dgm:pt>
    <dgm:pt modelId="{6AA07EC1-E5A1-41F7-9210-C4D23EA8D229}" type="parTrans" cxnId="{FC87D2BC-8334-4AEF-B0AF-73A3643711DC}">
      <dgm:prSet/>
      <dgm:spPr/>
      <dgm:t>
        <a:bodyPr/>
        <a:lstStyle/>
        <a:p>
          <a:endParaRPr lang="en-US"/>
        </a:p>
      </dgm:t>
    </dgm:pt>
    <dgm:pt modelId="{08454817-8405-4CFD-B50D-D329B9563F3B}" type="sibTrans" cxnId="{FC87D2BC-8334-4AEF-B0AF-73A3643711DC}">
      <dgm:prSet/>
      <dgm:spPr/>
      <dgm:t>
        <a:bodyPr/>
        <a:lstStyle/>
        <a:p>
          <a:endParaRPr lang="en-US"/>
        </a:p>
      </dgm:t>
    </dgm:pt>
    <dgm:pt modelId="{830D5D5D-A609-4E99-9A4B-165E9A822F93}">
      <dgm:prSet/>
      <dgm:spPr/>
      <dgm:t>
        <a:bodyPr/>
        <a:lstStyle/>
        <a:p>
          <a:r>
            <a:rPr lang="en-US"/>
            <a:t>Teamwork and learner engagement was dramatically up despite cultural barrier</a:t>
          </a:r>
        </a:p>
      </dgm:t>
    </dgm:pt>
    <dgm:pt modelId="{9E0C2984-09C2-4B61-9EAA-EF55C083911F}" type="parTrans" cxnId="{BBBF2086-9580-4EE2-8202-8E8DFF68847D}">
      <dgm:prSet/>
      <dgm:spPr/>
      <dgm:t>
        <a:bodyPr/>
        <a:lstStyle/>
        <a:p>
          <a:endParaRPr lang="en-US"/>
        </a:p>
      </dgm:t>
    </dgm:pt>
    <dgm:pt modelId="{F52B02BF-AB4D-4DE0-9B28-DB66EA2B346B}" type="sibTrans" cxnId="{BBBF2086-9580-4EE2-8202-8E8DFF68847D}">
      <dgm:prSet/>
      <dgm:spPr/>
      <dgm:t>
        <a:bodyPr/>
        <a:lstStyle/>
        <a:p>
          <a:endParaRPr lang="en-US"/>
        </a:p>
      </dgm:t>
    </dgm:pt>
    <dgm:pt modelId="{EEAB8A38-A65A-2343-954C-EAE1C98AA4AC}">
      <dgm:prSet/>
      <dgm:spPr/>
      <dgm:t>
        <a:bodyPr/>
        <a:lstStyle/>
        <a:p>
          <a:r>
            <a:rPr lang="en-US"/>
            <a:t>Feedback was essential to success</a:t>
          </a:r>
        </a:p>
      </dgm:t>
    </dgm:pt>
    <dgm:pt modelId="{CF53D7C9-A1EB-A14E-9BD5-2087E915CA5C}" type="parTrans" cxnId="{537DDE77-EC56-3D45-BDAD-68033CC683AD}">
      <dgm:prSet/>
      <dgm:spPr/>
      <dgm:t>
        <a:bodyPr/>
        <a:lstStyle/>
        <a:p>
          <a:endParaRPr lang="en-GB"/>
        </a:p>
      </dgm:t>
    </dgm:pt>
    <dgm:pt modelId="{52D30C3D-2D7C-9843-8F5A-FFA46246A829}" type="sibTrans" cxnId="{537DDE77-EC56-3D45-BDAD-68033CC683AD}">
      <dgm:prSet/>
      <dgm:spPr/>
      <dgm:t>
        <a:bodyPr/>
        <a:lstStyle/>
        <a:p>
          <a:endParaRPr lang="en-GB"/>
        </a:p>
      </dgm:t>
    </dgm:pt>
    <dgm:pt modelId="{67E2F12F-26F8-451C-B31E-CF0750BC5BD5}" type="pres">
      <dgm:prSet presAssocID="{97907602-3CCE-4B49-9B7A-05C0FB5A7851}" presName="root" presStyleCnt="0">
        <dgm:presLayoutVars>
          <dgm:dir/>
          <dgm:resizeHandles val="exact"/>
        </dgm:presLayoutVars>
      </dgm:prSet>
      <dgm:spPr/>
    </dgm:pt>
    <dgm:pt modelId="{62E2EC36-63D3-42CB-B29E-3EC9050370F5}" type="pres">
      <dgm:prSet presAssocID="{45914352-3FBE-4E54-90D2-93C57F73D388}" presName="compNode" presStyleCnt="0"/>
      <dgm:spPr/>
    </dgm:pt>
    <dgm:pt modelId="{690F0E3E-1A41-4B6E-B3B9-3664D7B7DEC7}" type="pres">
      <dgm:prSet presAssocID="{45914352-3FBE-4E54-90D2-93C57F73D388}" presName="bgRect" presStyleLbl="bgShp" presStyleIdx="0" presStyleCnt="5"/>
      <dgm:spPr/>
    </dgm:pt>
    <dgm:pt modelId="{2CCDA0BE-620D-4801-9C4F-54BA5DE601A8}" type="pres">
      <dgm:prSet presAssocID="{45914352-3FBE-4E54-90D2-93C57F73D38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889CFA7F-7523-4E77-9315-2237C5219135}" type="pres">
      <dgm:prSet presAssocID="{45914352-3FBE-4E54-90D2-93C57F73D388}" presName="spaceRect" presStyleCnt="0"/>
      <dgm:spPr/>
    </dgm:pt>
    <dgm:pt modelId="{1DB9D5E3-C4B0-481B-98C0-BA89EDF2E5B4}" type="pres">
      <dgm:prSet presAssocID="{45914352-3FBE-4E54-90D2-93C57F73D388}" presName="parTx" presStyleLbl="revTx" presStyleIdx="0" presStyleCnt="5">
        <dgm:presLayoutVars>
          <dgm:chMax val="0"/>
          <dgm:chPref val="0"/>
        </dgm:presLayoutVars>
      </dgm:prSet>
      <dgm:spPr/>
    </dgm:pt>
    <dgm:pt modelId="{E46C5FD3-4263-4BAE-AD99-80D225CBB367}" type="pres">
      <dgm:prSet presAssocID="{C86F7463-0E01-4C5A-A0B5-52B62029DF9B}" presName="sibTrans" presStyleCnt="0"/>
      <dgm:spPr/>
    </dgm:pt>
    <dgm:pt modelId="{7C9F6CDE-DD20-46C6-893F-CC4F092CBAF8}" type="pres">
      <dgm:prSet presAssocID="{412DCAA9-C161-4AD2-82FD-912D33EF4F40}" presName="compNode" presStyleCnt="0"/>
      <dgm:spPr/>
    </dgm:pt>
    <dgm:pt modelId="{39A3F755-6B81-434B-A52F-C13177AD102C}" type="pres">
      <dgm:prSet presAssocID="{412DCAA9-C161-4AD2-82FD-912D33EF4F40}" presName="bgRect" presStyleLbl="bgShp" presStyleIdx="1" presStyleCnt="5"/>
      <dgm:spPr/>
    </dgm:pt>
    <dgm:pt modelId="{C6AA3D67-AFC9-4472-B501-BD29C535D416}" type="pres">
      <dgm:prSet presAssocID="{412DCAA9-C161-4AD2-82FD-912D33EF4F4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D4E4D5C2-FBE9-4ED6-BB57-CBB146A685BB}" type="pres">
      <dgm:prSet presAssocID="{412DCAA9-C161-4AD2-82FD-912D33EF4F40}" presName="spaceRect" presStyleCnt="0"/>
      <dgm:spPr/>
    </dgm:pt>
    <dgm:pt modelId="{C95DCAEE-122D-4F86-8336-AEB082359B6D}" type="pres">
      <dgm:prSet presAssocID="{412DCAA9-C161-4AD2-82FD-912D33EF4F40}" presName="parTx" presStyleLbl="revTx" presStyleIdx="1" presStyleCnt="5">
        <dgm:presLayoutVars>
          <dgm:chMax val="0"/>
          <dgm:chPref val="0"/>
        </dgm:presLayoutVars>
      </dgm:prSet>
      <dgm:spPr/>
    </dgm:pt>
    <dgm:pt modelId="{5C956263-C35F-499D-8F63-9EB687E3B07C}" type="pres">
      <dgm:prSet presAssocID="{C2202B2A-39C0-475C-9676-85F1312F5989}" presName="sibTrans" presStyleCnt="0"/>
      <dgm:spPr/>
    </dgm:pt>
    <dgm:pt modelId="{9FA147ED-6042-4D5E-B38F-5E04E84CE32B}" type="pres">
      <dgm:prSet presAssocID="{0648BFE5-5420-43C2-B2FF-E69948396144}" presName="compNode" presStyleCnt="0"/>
      <dgm:spPr/>
    </dgm:pt>
    <dgm:pt modelId="{B09F9BAE-2ADA-4815-A06B-6161B60CC7A2}" type="pres">
      <dgm:prSet presAssocID="{0648BFE5-5420-43C2-B2FF-E69948396144}" presName="bgRect" presStyleLbl="bgShp" presStyleIdx="2" presStyleCnt="5"/>
      <dgm:spPr/>
    </dgm:pt>
    <dgm:pt modelId="{2D0D080A-4418-48D7-869F-E366E8DFB38B}" type="pres">
      <dgm:prSet presAssocID="{0648BFE5-5420-43C2-B2FF-E6994839614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A6CE8B9-C324-422C-B809-9867492FD179}" type="pres">
      <dgm:prSet presAssocID="{0648BFE5-5420-43C2-B2FF-E69948396144}" presName="spaceRect" presStyleCnt="0"/>
      <dgm:spPr/>
    </dgm:pt>
    <dgm:pt modelId="{36162648-140C-4EC3-823B-65FE2EE5BCB7}" type="pres">
      <dgm:prSet presAssocID="{0648BFE5-5420-43C2-B2FF-E69948396144}" presName="parTx" presStyleLbl="revTx" presStyleIdx="2" presStyleCnt="5">
        <dgm:presLayoutVars>
          <dgm:chMax val="0"/>
          <dgm:chPref val="0"/>
        </dgm:presLayoutVars>
      </dgm:prSet>
      <dgm:spPr/>
    </dgm:pt>
    <dgm:pt modelId="{9F991F4D-611B-4F4E-8EA0-627F9661EE57}" type="pres">
      <dgm:prSet presAssocID="{08454817-8405-4CFD-B50D-D329B9563F3B}" presName="sibTrans" presStyleCnt="0"/>
      <dgm:spPr/>
    </dgm:pt>
    <dgm:pt modelId="{35593295-8017-473A-9C6E-CA967E847C23}" type="pres">
      <dgm:prSet presAssocID="{830D5D5D-A609-4E99-9A4B-165E9A822F93}" presName="compNode" presStyleCnt="0"/>
      <dgm:spPr/>
    </dgm:pt>
    <dgm:pt modelId="{3AC58F0E-B591-499D-BFFA-C6AF268BE19D}" type="pres">
      <dgm:prSet presAssocID="{830D5D5D-A609-4E99-9A4B-165E9A822F93}" presName="bgRect" presStyleLbl="bgShp" presStyleIdx="3" presStyleCnt="5"/>
      <dgm:spPr/>
    </dgm:pt>
    <dgm:pt modelId="{C3EE88F6-782C-41A0-A427-C95C52F65A74}" type="pres">
      <dgm:prSet presAssocID="{830D5D5D-A609-4E99-9A4B-165E9A822F9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0C1B39C2-2052-4742-98BC-95D7B8FF2AFA}" type="pres">
      <dgm:prSet presAssocID="{830D5D5D-A609-4E99-9A4B-165E9A822F93}" presName="spaceRect" presStyleCnt="0"/>
      <dgm:spPr/>
    </dgm:pt>
    <dgm:pt modelId="{AEA4E24C-04E8-467D-A762-D513000A2876}" type="pres">
      <dgm:prSet presAssocID="{830D5D5D-A609-4E99-9A4B-165E9A822F93}" presName="parTx" presStyleLbl="revTx" presStyleIdx="3" presStyleCnt="5">
        <dgm:presLayoutVars>
          <dgm:chMax val="0"/>
          <dgm:chPref val="0"/>
        </dgm:presLayoutVars>
      </dgm:prSet>
      <dgm:spPr/>
    </dgm:pt>
    <dgm:pt modelId="{D16A15BD-831F-E144-84C5-CFB81CD31430}" type="pres">
      <dgm:prSet presAssocID="{F52B02BF-AB4D-4DE0-9B28-DB66EA2B346B}" presName="sibTrans" presStyleCnt="0"/>
      <dgm:spPr/>
    </dgm:pt>
    <dgm:pt modelId="{123EA762-3A85-A245-A866-CF396B8979CB}" type="pres">
      <dgm:prSet presAssocID="{EEAB8A38-A65A-2343-954C-EAE1C98AA4AC}" presName="compNode" presStyleCnt="0"/>
      <dgm:spPr/>
    </dgm:pt>
    <dgm:pt modelId="{E44DA7B0-2F18-7348-9D62-1B1156B78D62}" type="pres">
      <dgm:prSet presAssocID="{EEAB8A38-A65A-2343-954C-EAE1C98AA4AC}" presName="bgRect" presStyleLbl="bgShp" presStyleIdx="4" presStyleCnt="5"/>
      <dgm:spPr/>
    </dgm:pt>
    <dgm:pt modelId="{35BFD060-44F3-6449-959A-3471B381B42E}" type="pres">
      <dgm:prSet presAssocID="{EEAB8A38-A65A-2343-954C-EAE1C98AA4A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distancing with solid fill"/>
        </a:ext>
      </dgm:extLst>
    </dgm:pt>
    <dgm:pt modelId="{A3E4B588-281E-8047-9623-0AAC47B4AD5E}" type="pres">
      <dgm:prSet presAssocID="{EEAB8A38-A65A-2343-954C-EAE1C98AA4AC}" presName="spaceRect" presStyleCnt="0"/>
      <dgm:spPr/>
    </dgm:pt>
    <dgm:pt modelId="{FC9AE2D9-C473-6E4B-B4ED-6930D64EAFE0}" type="pres">
      <dgm:prSet presAssocID="{EEAB8A38-A65A-2343-954C-EAE1C98AA4A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E972613-9A8D-4CE2-83E9-C0D95123550F}" type="presOf" srcId="{412DCAA9-C161-4AD2-82FD-912D33EF4F40}" destId="{C95DCAEE-122D-4F86-8336-AEB082359B6D}" srcOrd="0" destOrd="0" presId="urn:microsoft.com/office/officeart/2018/2/layout/IconVerticalSolidList"/>
    <dgm:cxn modelId="{1D148A3F-5833-D94B-B725-A15F0A43A439}" type="presOf" srcId="{EEAB8A38-A65A-2343-954C-EAE1C98AA4AC}" destId="{FC9AE2D9-C473-6E4B-B4ED-6930D64EAFE0}" srcOrd="0" destOrd="0" presId="urn:microsoft.com/office/officeart/2018/2/layout/IconVerticalSolidList"/>
    <dgm:cxn modelId="{EB758D4F-9872-4FBB-9C3B-030EEFDA7535}" type="presOf" srcId="{45914352-3FBE-4E54-90D2-93C57F73D388}" destId="{1DB9D5E3-C4B0-481B-98C0-BA89EDF2E5B4}" srcOrd="0" destOrd="0" presId="urn:microsoft.com/office/officeart/2018/2/layout/IconVerticalSolidList"/>
    <dgm:cxn modelId="{BC7E6F69-FECF-4F3E-99E5-64A46812B9DB}" type="presOf" srcId="{830D5D5D-A609-4E99-9A4B-165E9A822F93}" destId="{AEA4E24C-04E8-467D-A762-D513000A2876}" srcOrd="0" destOrd="0" presId="urn:microsoft.com/office/officeart/2018/2/layout/IconVerticalSolidList"/>
    <dgm:cxn modelId="{F7C2456A-BE9E-48F3-A444-9947390665BC}" srcId="{97907602-3CCE-4B49-9B7A-05C0FB5A7851}" destId="{412DCAA9-C161-4AD2-82FD-912D33EF4F40}" srcOrd="1" destOrd="0" parTransId="{B692272B-84B0-4B51-BACA-74F3CEB276E3}" sibTransId="{C2202B2A-39C0-475C-9676-85F1312F5989}"/>
    <dgm:cxn modelId="{537DDE77-EC56-3D45-BDAD-68033CC683AD}" srcId="{97907602-3CCE-4B49-9B7A-05C0FB5A7851}" destId="{EEAB8A38-A65A-2343-954C-EAE1C98AA4AC}" srcOrd="4" destOrd="0" parTransId="{CF53D7C9-A1EB-A14E-9BD5-2087E915CA5C}" sibTransId="{52D30C3D-2D7C-9843-8F5A-FFA46246A829}"/>
    <dgm:cxn modelId="{BBBF2086-9580-4EE2-8202-8E8DFF68847D}" srcId="{97907602-3CCE-4B49-9B7A-05C0FB5A7851}" destId="{830D5D5D-A609-4E99-9A4B-165E9A822F93}" srcOrd="3" destOrd="0" parTransId="{9E0C2984-09C2-4B61-9EAA-EF55C083911F}" sibTransId="{F52B02BF-AB4D-4DE0-9B28-DB66EA2B346B}"/>
    <dgm:cxn modelId="{3B4424A9-ED37-4E17-AE37-B455FA9AE9A0}" srcId="{97907602-3CCE-4B49-9B7A-05C0FB5A7851}" destId="{45914352-3FBE-4E54-90D2-93C57F73D388}" srcOrd="0" destOrd="0" parTransId="{336A32F0-421A-4014-BC90-0F88AAB58084}" sibTransId="{C86F7463-0E01-4C5A-A0B5-52B62029DF9B}"/>
    <dgm:cxn modelId="{393FB2B3-1FED-47C5-97B5-BBCD11A4587B}" type="presOf" srcId="{97907602-3CCE-4B49-9B7A-05C0FB5A7851}" destId="{67E2F12F-26F8-451C-B31E-CF0750BC5BD5}" srcOrd="0" destOrd="0" presId="urn:microsoft.com/office/officeart/2018/2/layout/IconVerticalSolidList"/>
    <dgm:cxn modelId="{FC87D2BC-8334-4AEF-B0AF-73A3643711DC}" srcId="{97907602-3CCE-4B49-9B7A-05C0FB5A7851}" destId="{0648BFE5-5420-43C2-B2FF-E69948396144}" srcOrd="2" destOrd="0" parTransId="{6AA07EC1-E5A1-41F7-9210-C4D23EA8D229}" sibTransId="{08454817-8405-4CFD-B50D-D329B9563F3B}"/>
    <dgm:cxn modelId="{5488E4C6-AD2E-40E8-BA88-03CD9977ECC0}" type="presOf" srcId="{0648BFE5-5420-43C2-B2FF-E69948396144}" destId="{36162648-140C-4EC3-823B-65FE2EE5BCB7}" srcOrd="0" destOrd="0" presId="urn:microsoft.com/office/officeart/2018/2/layout/IconVerticalSolidList"/>
    <dgm:cxn modelId="{22BC7268-5B2C-4562-8B8E-FFCD7E3DFDB4}" type="presParOf" srcId="{67E2F12F-26F8-451C-B31E-CF0750BC5BD5}" destId="{62E2EC36-63D3-42CB-B29E-3EC9050370F5}" srcOrd="0" destOrd="0" presId="urn:microsoft.com/office/officeart/2018/2/layout/IconVerticalSolidList"/>
    <dgm:cxn modelId="{5FBAE56C-424C-4CE9-BB2D-99D381078144}" type="presParOf" srcId="{62E2EC36-63D3-42CB-B29E-3EC9050370F5}" destId="{690F0E3E-1A41-4B6E-B3B9-3664D7B7DEC7}" srcOrd="0" destOrd="0" presId="urn:microsoft.com/office/officeart/2018/2/layout/IconVerticalSolidList"/>
    <dgm:cxn modelId="{4074BB17-DEE8-4F55-9D0E-9FFB9AE46EB2}" type="presParOf" srcId="{62E2EC36-63D3-42CB-B29E-3EC9050370F5}" destId="{2CCDA0BE-620D-4801-9C4F-54BA5DE601A8}" srcOrd="1" destOrd="0" presId="urn:microsoft.com/office/officeart/2018/2/layout/IconVerticalSolidList"/>
    <dgm:cxn modelId="{9BE208A1-39AE-4569-BDC3-6E04C35F9292}" type="presParOf" srcId="{62E2EC36-63D3-42CB-B29E-3EC9050370F5}" destId="{889CFA7F-7523-4E77-9315-2237C5219135}" srcOrd="2" destOrd="0" presId="urn:microsoft.com/office/officeart/2018/2/layout/IconVerticalSolidList"/>
    <dgm:cxn modelId="{910EEC52-131D-4EBD-829D-04F273BDA283}" type="presParOf" srcId="{62E2EC36-63D3-42CB-B29E-3EC9050370F5}" destId="{1DB9D5E3-C4B0-481B-98C0-BA89EDF2E5B4}" srcOrd="3" destOrd="0" presId="urn:microsoft.com/office/officeart/2018/2/layout/IconVerticalSolidList"/>
    <dgm:cxn modelId="{48A6B046-4004-40AC-9CAF-B7D10625D8C9}" type="presParOf" srcId="{67E2F12F-26F8-451C-B31E-CF0750BC5BD5}" destId="{E46C5FD3-4263-4BAE-AD99-80D225CBB367}" srcOrd="1" destOrd="0" presId="urn:microsoft.com/office/officeart/2018/2/layout/IconVerticalSolidList"/>
    <dgm:cxn modelId="{498078C5-48A5-413C-A5D6-1E06350937BB}" type="presParOf" srcId="{67E2F12F-26F8-451C-B31E-CF0750BC5BD5}" destId="{7C9F6CDE-DD20-46C6-893F-CC4F092CBAF8}" srcOrd="2" destOrd="0" presId="urn:microsoft.com/office/officeart/2018/2/layout/IconVerticalSolidList"/>
    <dgm:cxn modelId="{0643547D-AEBF-44BC-A0CA-E6EE76F2FFBA}" type="presParOf" srcId="{7C9F6CDE-DD20-46C6-893F-CC4F092CBAF8}" destId="{39A3F755-6B81-434B-A52F-C13177AD102C}" srcOrd="0" destOrd="0" presId="urn:microsoft.com/office/officeart/2018/2/layout/IconVerticalSolidList"/>
    <dgm:cxn modelId="{446933C8-9DAA-4B84-B5D3-CA9E209DC735}" type="presParOf" srcId="{7C9F6CDE-DD20-46C6-893F-CC4F092CBAF8}" destId="{C6AA3D67-AFC9-4472-B501-BD29C535D416}" srcOrd="1" destOrd="0" presId="urn:microsoft.com/office/officeart/2018/2/layout/IconVerticalSolidList"/>
    <dgm:cxn modelId="{2569D0A1-4BD6-4BB7-9747-227B1F5DFA03}" type="presParOf" srcId="{7C9F6CDE-DD20-46C6-893F-CC4F092CBAF8}" destId="{D4E4D5C2-FBE9-4ED6-BB57-CBB146A685BB}" srcOrd="2" destOrd="0" presId="urn:microsoft.com/office/officeart/2018/2/layout/IconVerticalSolidList"/>
    <dgm:cxn modelId="{8923B48B-3545-4B62-A8D0-06A7C6ED98D5}" type="presParOf" srcId="{7C9F6CDE-DD20-46C6-893F-CC4F092CBAF8}" destId="{C95DCAEE-122D-4F86-8336-AEB082359B6D}" srcOrd="3" destOrd="0" presId="urn:microsoft.com/office/officeart/2018/2/layout/IconVerticalSolidList"/>
    <dgm:cxn modelId="{A714295F-E4AA-48DE-B8E4-6DD56E5FF999}" type="presParOf" srcId="{67E2F12F-26F8-451C-B31E-CF0750BC5BD5}" destId="{5C956263-C35F-499D-8F63-9EB687E3B07C}" srcOrd="3" destOrd="0" presId="urn:microsoft.com/office/officeart/2018/2/layout/IconVerticalSolidList"/>
    <dgm:cxn modelId="{28A7A649-0E08-47D0-A516-C972ADC03DAD}" type="presParOf" srcId="{67E2F12F-26F8-451C-B31E-CF0750BC5BD5}" destId="{9FA147ED-6042-4D5E-B38F-5E04E84CE32B}" srcOrd="4" destOrd="0" presId="urn:microsoft.com/office/officeart/2018/2/layout/IconVerticalSolidList"/>
    <dgm:cxn modelId="{237BC0AB-84EE-48EE-A012-1A7E19648B9C}" type="presParOf" srcId="{9FA147ED-6042-4D5E-B38F-5E04E84CE32B}" destId="{B09F9BAE-2ADA-4815-A06B-6161B60CC7A2}" srcOrd="0" destOrd="0" presId="urn:microsoft.com/office/officeart/2018/2/layout/IconVerticalSolidList"/>
    <dgm:cxn modelId="{297D9A54-7629-4E0D-A836-C75CC23045EE}" type="presParOf" srcId="{9FA147ED-6042-4D5E-B38F-5E04E84CE32B}" destId="{2D0D080A-4418-48D7-869F-E366E8DFB38B}" srcOrd="1" destOrd="0" presId="urn:microsoft.com/office/officeart/2018/2/layout/IconVerticalSolidList"/>
    <dgm:cxn modelId="{BF31903E-1FFC-43D7-B177-908B1FA694F5}" type="presParOf" srcId="{9FA147ED-6042-4D5E-B38F-5E04E84CE32B}" destId="{1A6CE8B9-C324-422C-B809-9867492FD179}" srcOrd="2" destOrd="0" presId="urn:microsoft.com/office/officeart/2018/2/layout/IconVerticalSolidList"/>
    <dgm:cxn modelId="{6D14F5AF-F9AB-4B38-8D30-D041887C2E3C}" type="presParOf" srcId="{9FA147ED-6042-4D5E-B38F-5E04E84CE32B}" destId="{36162648-140C-4EC3-823B-65FE2EE5BCB7}" srcOrd="3" destOrd="0" presId="urn:microsoft.com/office/officeart/2018/2/layout/IconVerticalSolidList"/>
    <dgm:cxn modelId="{2AFD7895-8EAD-4B23-9504-FF1D9AB3C8A5}" type="presParOf" srcId="{67E2F12F-26F8-451C-B31E-CF0750BC5BD5}" destId="{9F991F4D-611B-4F4E-8EA0-627F9661EE57}" srcOrd="5" destOrd="0" presId="urn:microsoft.com/office/officeart/2018/2/layout/IconVerticalSolidList"/>
    <dgm:cxn modelId="{6625B51B-B12F-4508-9BAA-914EBE6229FE}" type="presParOf" srcId="{67E2F12F-26F8-451C-B31E-CF0750BC5BD5}" destId="{35593295-8017-473A-9C6E-CA967E847C23}" srcOrd="6" destOrd="0" presId="urn:microsoft.com/office/officeart/2018/2/layout/IconVerticalSolidList"/>
    <dgm:cxn modelId="{12196F20-AD1C-4D09-B83A-76C84647B179}" type="presParOf" srcId="{35593295-8017-473A-9C6E-CA967E847C23}" destId="{3AC58F0E-B591-499D-BFFA-C6AF268BE19D}" srcOrd="0" destOrd="0" presId="urn:microsoft.com/office/officeart/2018/2/layout/IconVerticalSolidList"/>
    <dgm:cxn modelId="{99D846D9-6513-4F80-98CC-AB97C07D66F9}" type="presParOf" srcId="{35593295-8017-473A-9C6E-CA967E847C23}" destId="{C3EE88F6-782C-41A0-A427-C95C52F65A74}" srcOrd="1" destOrd="0" presId="urn:microsoft.com/office/officeart/2018/2/layout/IconVerticalSolidList"/>
    <dgm:cxn modelId="{8677937D-E593-412C-A6E7-108B67187436}" type="presParOf" srcId="{35593295-8017-473A-9C6E-CA967E847C23}" destId="{0C1B39C2-2052-4742-98BC-95D7B8FF2AFA}" srcOrd="2" destOrd="0" presId="urn:microsoft.com/office/officeart/2018/2/layout/IconVerticalSolidList"/>
    <dgm:cxn modelId="{99680F62-E6C9-4B3C-A65E-60B47DC274A5}" type="presParOf" srcId="{35593295-8017-473A-9C6E-CA967E847C23}" destId="{AEA4E24C-04E8-467D-A762-D513000A2876}" srcOrd="3" destOrd="0" presId="urn:microsoft.com/office/officeart/2018/2/layout/IconVerticalSolidList"/>
    <dgm:cxn modelId="{BED63A01-EB0F-3C4A-B183-5D4684037CF8}" type="presParOf" srcId="{67E2F12F-26F8-451C-B31E-CF0750BC5BD5}" destId="{D16A15BD-831F-E144-84C5-CFB81CD31430}" srcOrd="7" destOrd="0" presId="urn:microsoft.com/office/officeart/2018/2/layout/IconVerticalSolidList"/>
    <dgm:cxn modelId="{3A2F7079-06AF-844D-AAE8-CD855075CBC3}" type="presParOf" srcId="{67E2F12F-26F8-451C-B31E-CF0750BC5BD5}" destId="{123EA762-3A85-A245-A866-CF396B8979CB}" srcOrd="8" destOrd="0" presId="urn:microsoft.com/office/officeart/2018/2/layout/IconVerticalSolidList"/>
    <dgm:cxn modelId="{D888FEFD-789E-A140-9CCD-65AB225D13A5}" type="presParOf" srcId="{123EA762-3A85-A245-A866-CF396B8979CB}" destId="{E44DA7B0-2F18-7348-9D62-1B1156B78D62}" srcOrd="0" destOrd="0" presId="urn:microsoft.com/office/officeart/2018/2/layout/IconVerticalSolidList"/>
    <dgm:cxn modelId="{C7275FEC-CA6D-2F4C-9970-3D5494FE2A32}" type="presParOf" srcId="{123EA762-3A85-A245-A866-CF396B8979CB}" destId="{35BFD060-44F3-6449-959A-3471B381B42E}" srcOrd="1" destOrd="0" presId="urn:microsoft.com/office/officeart/2018/2/layout/IconVerticalSolidList"/>
    <dgm:cxn modelId="{F3ACDA59-D401-BA48-B5E4-6B88FADF6891}" type="presParOf" srcId="{123EA762-3A85-A245-A866-CF396B8979CB}" destId="{A3E4B588-281E-8047-9623-0AAC47B4AD5E}" srcOrd="2" destOrd="0" presId="urn:microsoft.com/office/officeart/2018/2/layout/IconVerticalSolidList"/>
    <dgm:cxn modelId="{B2D1BFFE-D324-944D-A289-12BC8E880CCF}" type="presParOf" srcId="{123EA762-3A85-A245-A866-CF396B8979CB}" destId="{FC9AE2D9-C473-6E4B-B4ED-6930D64EAFE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25088-06C6-FB48-9035-B7465BC9DD81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4BA2E-3EEF-5E49-A8B9-95EDD2CA418A}">
      <dsp:nvSpPr>
        <dsp:cNvPr id="0" name=""/>
        <dsp:cNvSpPr/>
      </dsp:nvSpPr>
      <dsp:spPr>
        <a:xfrm>
          <a:off x="0" y="2492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900" kern="1200"/>
            <a:t>1. What is your own definition of Blended Learning?</a:t>
          </a:r>
          <a:endParaRPr lang="en-US" sz="3900" kern="1200"/>
        </a:p>
      </dsp:txBody>
      <dsp:txXfrm>
        <a:off x="0" y="2492"/>
        <a:ext cx="6492875" cy="1700138"/>
      </dsp:txXfrm>
    </dsp:sp>
    <dsp:sp modelId="{758D8E0C-EC0D-2A41-BC82-FAAACE0AB657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9B836-7A38-7247-BA33-3A2C3F2C367E}">
      <dsp:nvSpPr>
        <dsp:cNvPr id="0" name=""/>
        <dsp:cNvSpPr/>
      </dsp:nvSpPr>
      <dsp:spPr>
        <a:xfrm>
          <a:off x="0" y="1702630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900" kern="1200"/>
            <a:t>2. When do you think it is a good idea to blend?</a:t>
          </a:r>
          <a:endParaRPr lang="en-US" sz="3900" kern="1200"/>
        </a:p>
      </dsp:txBody>
      <dsp:txXfrm>
        <a:off x="0" y="1702630"/>
        <a:ext cx="6492875" cy="1700138"/>
      </dsp:txXfrm>
    </dsp:sp>
    <dsp:sp modelId="{99AD47F8-40C5-0C4B-A273-390747422DA8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5E089-A7BE-854F-89EF-1F3B6EADAF9F}">
      <dsp:nvSpPr>
        <dsp:cNvPr id="0" name=""/>
        <dsp:cNvSpPr/>
      </dsp:nvSpPr>
      <dsp:spPr>
        <a:xfrm>
          <a:off x="0" y="3402769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900" kern="1200"/>
            <a:t>3. What might stop you introducing blended learning?</a:t>
          </a:r>
          <a:endParaRPr lang="en-US" sz="3900" kern="1200"/>
        </a:p>
      </dsp:txBody>
      <dsp:txXfrm>
        <a:off x="0" y="3402769"/>
        <a:ext cx="6492875" cy="17001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19E94-0E72-4B85-84A2-83ED623529EE}">
      <dsp:nvSpPr>
        <dsp:cNvPr id="0" name=""/>
        <dsp:cNvSpPr/>
      </dsp:nvSpPr>
      <dsp:spPr>
        <a:xfrm>
          <a:off x="0" y="459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B914F-01D9-4482-A05B-AB68C811BB58}">
      <dsp:nvSpPr>
        <dsp:cNvPr id="0" name=""/>
        <dsp:cNvSpPr/>
      </dsp:nvSpPr>
      <dsp:spPr>
        <a:xfrm>
          <a:off x="296259" y="224956"/>
          <a:ext cx="538654" cy="538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0D62A-42D0-441B-8F6A-13E826C8C669}">
      <dsp:nvSpPr>
        <dsp:cNvPr id="0" name=""/>
        <dsp:cNvSpPr/>
      </dsp:nvSpPr>
      <dsp:spPr>
        <a:xfrm>
          <a:off x="1131174" y="459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4-6 MEMBER TEAMS (HIGHLY AUTONOMOUS)</a:t>
          </a:r>
        </a:p>
      </dsp:txBody>
      <dsp:txXfrm>
        <a:off x="1131174" y="4597"/>
        <a:ext cx="5382429" cy="979371"/>
      </dsp:txXfrm>
    </dsp:sp>
    <dsp:sp modelId="{70A03F96-A124-484D-84CC-59C3880638BA}">
      <dsp:nvSpPr>
        <dsp:cNvPr id="0" name=""/>
        <dsp:cNvSpPr/>
      </dsp:nvSpPr>
      <dsp:spPr>
        <a:xfrm>
          <a:off x="0" y="1228812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0FE5C-C3E7-4D29-B125-FD240EA2FF91}">
      <dsp:nvSpPr>
        <dsp:cNvPr id="0" name=""/>
        <dsp:cNvSpPr/>
      </dsp:nvSpPr>
      <dsp:spPr>
        <a:xfrm>
          <a:off x="296259" y="1449171"/>
          <a:ext cx="538654" cy="53865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CCC48-9F7B-4A3E-A1D7-E43C27AAFE49}">
      <dsp:nvSpPr>
        <dsp:cNvPr id="0" name=""/>
        <dsp:cNvSpPr/>
      </dsp:nvSpPr>
      <dsp:spPr>
        <a:xfrm>
          <a:off x="1131174" y="1228812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GLOBALLY DISTRIBUTED UP TO 9 HOURS</a:t>
          </a:r>
        </a:p>
      </dsp:txBody>
      <dsp:txXfrm>
        <a:off x="1131174" y="1228812"/>
        <a:ext cx="5382429" cy="979371"/>
      </dsp:txXfrm>
    </dsp:sp>
    <dsp:sp modelId="{DC9ACC5C-E63C-4355-8FCE-F9F1BD5331A6}">
      <dsp:nvSpPr>
        <dsp:cNvPr id="0" name=""/>
        <dsp:cNvSpPr/>
      </dsp:nvSpPr>
      <dsp:spPr>
        <a:xfrm>
          <a:off x="0" y="245302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2197B-8C61-4B70-8AB6-D51BD54D86B5}">
      <dsp:nvSpPr>
        <dsp:cNvPr id="0" name=""/>
        <dsp:cNvSpPr/>
      </dsp:nvSpPr>
      <dsp:spPr>
        <a:xfrm>
          <a:off x="296259" y="2673385"/>
          <a:ext cx="538654" cy="538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6C558-0C9E-41D2-8EB9-8B63AC4BE6F3}">
      <dsp:nvSpPr>
        <dsp:cNvPr id="0" name=""/>
        <dsp:cNvSpPr/>
      </dsp:nvSpPr>
      <dsp:spPr>
        <a:xfrm>
          <a:off x="1131174" y="245302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KOREA AND CHINA</a:t>
          </a:r>
        </a:p>
      </dsp:txBody>
      <dsp:txXfrm>
        <a:off x="1131174" y="2453027"/>
        <a:ext cx="5382429" cy="979371"/>
      </dsp:txXfrm>
    </dsp:sp>
    <dsp:sp modelId="{BA754A2B-2B20-4069-8C46-86A52C11C0C5}">
      <dsp:nvSpPr>
        <dsp:cNvPr id="0" name=""/>
        <dsp:cNvSpPr/>
      </dsp:nvSpPr>
      <dsp:spPr>
        <a:xfrm>
          <a:off x="0" y="3677241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C036A-2C22-45FE-BB4C-64A03B8C7FD5}">
      <dsp:nvSpPr>
        <dsp:cNvPr id="0" name=""/>
        <dsp:cNvSpPr/>
      </dsp:nvSpPr>
      <dsp:spPr>
        <a:xfrm>
          <a:off x="296259" y="3897600"/>
          <a:ext cx="538654" cy="53865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E1820-E6E2-489A-AEB3-2AE1CF7F7DE5}">
      <dsp:nvSpPr>
        <dsp:cNvPr id="0" name=""/>
        <dsp:cNvSpPr/>
      </dsp:nvSpPr>
      <dsp:spPr>
        <a:xfrm>
          <a:off x="1131174" y="3677241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DESIGN &amp; BUILD PROJECTS</a:t>
          </a:r>
        </a:p>
      </dsp:txBody>
      <dsp:txXfrm>
        <a:off x="1131174" y="3677241"/>
        <a:ext cx="5382429" cy="979371"/>
      </dsp:txXfrm>
    </dsp:sp>
    <dsp:sp modelId="{ECE3096E-12FE-4F6C-B1FB-D77A1666F06A}">
      <dsp:nvSpPr>
        <dsp:cNvPr id="0" name=""/>
        <dsp:cNvSpPr/>
      </dsp:nvSpPr>
      <dsp:spPr>
        <a:xfrm>
          <a:off x="0" y="4901456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48D5F-1292-486B-A939-511B0198F7A1}">
      <dsp:nvSpPr>
        <dsp:cNvPr id="0" name=""/>
        <dsp:cNvSpPr/>
      </dsp:nvSpPr>
      <dsp:spPr>
        <a:xfrm>
          <a:off x="296259" y="5121814"/>
          <a:ext cx="538654" cy="538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41110-1352-49EF-8B0D-10397C5BD053}">
      <dsp:nvSpPr>
        <dsp:cNvPr id="0" name=""/>
        <dsp:cNvSpPr/>
      </dsp:nvSpPr>
      <dsp:spPr>
        <a:xfrm>
          <a:off x="1131174" y="4901456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TU Dublin-BASED INSTRUCTOR / MENTOR</a:t>
          </a:r>
        </a:p>
      </dsp:txBody>
      <dsp:txXfrm>
        <a:off x="1131174" y="4901456"/>
        <a:ext cx="5382429" cy="97937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9DB2E-9909-46A9-AD93-21CEC501D305}">
      <dsp:nvSpPr>
        <dsp:cNvPr id="0" name=""/>
        <dsp:cNvSpPr/>
      </dsp:nvSpPr>
      <dsp:spPr>
        <a:xfrm>
          <a:off x="461319" y="795"/>
          <a:ext cx="1041169" cy="10411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05168-2A1D-4DE9-A105-C2AAA48C56F0}">
      <dsp:nvSpPr>
        <dsp:cNvPr id="0" name=""/>
        <dsp:cNvSpPr/>
      </dsp:nvSpPr>
      <dsp:spPr>
        <a:xfrm>
          <a:off x="683207" y="222684"/>
          <a:ext cx="597392" cy="597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9D4A7-3904-4B19-9F51-992B5AF930D3}">
      <dsp:nvSpPr>
        <dsp:cNvPr id="0" name=""/>
        <dsp:cNvSpPr/>
      </dsp:nvSpPr>
      <dsp:spPr>
        <a:xfrm>
          <a:off x="128486" y="1366264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WEEKLY SYNCHRONOUS CHECKPOINT LECTURES AND PRESENTATIONS</a:t>
          </a:r>
        </a:p>
      </dsp:txBody>
      <dsp:txXfrm>
        <a:off x="128486" y="1366264"/>
        <a:ext cx="1706835" cy="682734"/>
      </dsp:txXfrm>
    </dsp:sp>
    <dsp:sp modelId="{736B9190-3FFD-45F1-A41B-437B1162870E}">
      <dsp:nvSpPr>
        <dsp:cNvPr id="0" name=""/>
        <dsp:cNvSpPr/>
      </dsp:nvSpPr>
      <dsp:spPr>
        <a:xfrm>
          <a:off x="2466851" y="795"/>
          <a:ext cx="1041169" cy="10411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6E4C5-0E5A-48A1-BE7E-F3B442F302E9}">
      <dsp:nvSpPr>
        <dsp:cNvPr id="0" name=""/>
        <dsp:cNvSpPr/>
      </dsp:nvSpPr>
      <dsp:spPr>
        <a:xfrm>
          <a:off x="2688740" y="222684"/>
          <a:ext cx="597392" cy="59739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74C83-7098-4E81-A163-EE6B0276483B}">
      <dsp:nvSpPr>
        <dsp:cNvPr id="0" name=""/>
        <dsp:cNvSpPr/>
      </dsp:nvSpPr>
      <dsp:spPr>
        <a:xfrm>
          <a:off x="2134018" y="1366264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ASYNCHRONOUS THEORY VIDEO LESSONS</a:t>
          </a:r>
        </a:p>
      </dsp:txBody>
      <dsp:txXfrm>
        <a:off x="2134018" y="1366264"/>
        <a:ext cx="1706835" cy="682734"/>
      </dsp:txXfrm>
    </dsp:sp>
    <dsp:sp modelId="{5CCCB3ED-3E53-4007-82BF-E7A0B0D027BB}">
      <dsp:nvSpPr>
        <dsp:cNvPr id="0" name=""/>
        <dsp:cNvSpPr/>
      </dsp:nvSpPr>
      <dsp:spPr>
        <a:xfrm>
          <a:off x="4472383" y="795"/>
          <a:ext cx="1041169" cy="10411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AE219-482F-4023-974A-D86B7EF4B842}">
      <dsp:nvSpPr>
        <dsp:cNvPr id="0" name=""/>
        <dsp:cNvSpPr/>
      </dsp:nvSpPr>
      <dsp:spPr>
        <a:xfrm>
          <a:off x="4694272" y="222684"/>
          <a:ext cx="597392" cy="5973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20139-CD14-445B-A380-36E4C55C2C34}">
      <dsp:nvSpPr>
        <dsp:cNvPr id="0" name=""/>
        <dsp:cNvSpPr/>
      </dsp:nvSpPr>
      <dsp:spPr>
        <a:xfrm>
          <a:off x="4139550" y="1366264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WEEKLY MENTOR TELECONFERENCES</a:t>
          </a:r>
        </a:p>
      </dsp:txBody>
      <dsp:txXfrm>
        <a:off x="4139550" y="1366264"/>
        <a:ext cx="1706835" cy="682734"/>
      </dsp:txXfrm>
    </dsp:sp>
    <dsp:sp modelId="{07AB5FF8-744C-4333-B1A6-E3651DDF108D}">
      <dsp:nvSpPr>
        <dsp:cNvPr id="0" name=""/>
        <dsp:cNvSpPr/>
      </dsp:nvSpPr>
      <dsp:spPr>
        <a:xfrm>
          <a:off x="6477915" y="795"/>
          <a:ext cx="1041169" cy="10411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FE4DA-728A-49BC-A398-8D21A90EB86E}">
      <dsp:nvSpPr>
        <dsp:cNvPr id="0" name=""/>
        <dsp:cNvSpPr/>
      </dsp:nvSpPr>
      <dsp:spPr>
        <a:xfrm>
          <a:off x="6699804" y="222684"/>
          <a:ext cx="597392" cy="59739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74598-405C-4C71-8021-70EE1F1ECDF5}">
      <dsp:nvSpPr>
        <dsp:cNvPr id="0" name=""/>
        <dsp:cNvSpPr/>
      </dsp:nvSpPr>
      <dsp:spPr>
        <a:xfrm>
          <a:off x="6145082" y="1366264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CONTINUOUS ASSESSMENT</a:t>
          </a:r>
        </a:p>
      </dsp:txBody>
      <dsp:txXfrm>
        <a:off x="6145082" y="1366264"/>
        <a:ext cx="1706835" cy="682734"/>
      </dsp:txXfrm>
    </dsp:sp>
    <dsp:sp modelId="{BD3B224D-B5AD-4D8D-A580-41379ACA51B2}">
      <dsp:nvSpPr>
        <dsp:cNvPr id="0" name=""/>
        <dsp:cNvSpPr/>
      </dsp:nvSpPr>
      <dsp:spPr>
        <a:xfrm>
          <a:off x="3469617" y="2475707"/>
          <a:ext cx="1041169" cy="10411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9BBF1-9ABE-45B6-B0E7-270C2B751120}">
      <dsp:nvSpPr>
        <dsp:cNvPr id="0" name=""/>
        <dsp:cNvSpPr/>
      </dsp:nvSpPr>
      <dsp:spPr>
        <a:xfrm>
          <a:off x="3691506" y="2697596"/>
          <a:ext cx="597392" cy="5973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278E3-6655-4FDE-B885-54B64B61B24F}">
      <dsp:nvSpPr>
        <dsp:cNvPr id="0" name=""/>
        <dsp:cNvSpPr/>
      </dsp:nvSpPr>
      <dsp:spPr>
        <a:xfrm>
          <a:off x="3136784" y="3841176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TU Dublin AWARDS CREDIT</a:t>
          </a:r>
        </a:p>
      </dsp:txBody>
      <dsp:txXfrm>
        <a:off x="3136784" y="3841176"/>
        <a:ext cx="1706835" cy="6827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B4D37-63C0-F846-B261-7FE82BC8CEB0}">
      <dsp:nvSpPr>
        <dsp:cNvPr id="0" name=""/>
        <dsp:cNvSpPr/>
      </dsp:nvSpPr>
      <dsp:spPr>
        <a:xfrm>
          <a:off x="1004154" y="2713"/>
          <a:ext cx="2049924" cy="1229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MAINTAINING REGULAR TOUCH POINTS</a:t>
          </a:r>
        </a:p>
      </dsp:txBody>
      <dsp:txXfrm>
        <a:off x="1004154" y="2713"/>
        <a:ext cx="2049924" cy="1229954"/>
      </dsp:txXfrm>
    </dsp:sp>
    <dsp:sp modelId="{49AC876D-52D8-E046-89C3-CDD1D82B315B}">
      <dsp:nvSpPr>
        <dsp:cNvPr id="0" name=""/>
        <dsp:cNvSpPr/>
      </dsp:nvSpPr>
      <dsp:spPr>
        <a:xfrm>
          <a:off x="3259071" y="2713"/>
          <a:ext cx="2049924" cy="1229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FEEDBACK AND STATUS REPORTS</a:t>
          </a:r>
        </a:p>
      </dsp:txBody>
      <dsp:txXfrm>
        <a:off x="3259071" y="2713"/>
        <a:ext cx="2049924" cy="1229954"/>
      </dsp:txXfrm>
    </dsp:sp>
    <dsp:sp modelId="{284015B4-D927-1442-927E-58253AD8025B}">
      <dsp:nvSpPr>
        <dsp:cNvPr id="0" name=""/>
        <dsp:cNvSpPr/>
      </dsp:nvSpPr>
      <dsp:spPr>
        <a:xfrm>
          <a:off x="1004154" y="1437660"/>
          <a:ext cx="2049924" cy="1229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VIDEO LESSONS supported learning</a:t>
          </a:r>
        </a:p>
      </dsp:txBody>
      <dsp:txXfrm>
        <a:off x="1004154" y="1437660"/>
        <a:ext cx="2049924" cy="1229954"/>
      </dsp:txXfrm>
    </dsp:sp>
    <dsp:sp modelId="{D2C47C84-1385-B64D-B5DF-FD50FF6CE295}">
      <dsp:nvSpPr>
        <dsp:cNvPr id="0" name=""/>
        <dsp:cNvSpPr/>
      </dsp:nvSpPr>
      <dsp:spPr>
        <a:xfrm>
          <a:off x="3259071" y="1437660"/>
          <a:ext cx="2049924" cy="1229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REAL-WORLD SCENARIOS caused focus</a:t>
          </a:r>
        </a:p>
      </dsp:txBody>
      <dsp:txXfrm>
        <a:off x="3259071" y="1437660"/>
        <a:ext cx="2049924" cy="1229954"/>
      </dsp:txXfrm>
    </dsp:sp>
    <dsp:sp modelId="{B833273D-1E69-C946-93D0-5E5D440248B1}">
      <dsp:nvSpPr>
        <dsp:cNvPr id="0" name=""/>
        <dsp:cNvSpPr/>
      </dsp:nvSpPr>
      <dsp:spPr>
        <a:xfrm>
          <a:off x="1004154" y="2872607"/>
          <a:ext cx="2049924" cy="1229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TEAM DEVELOPMENT using reflective practices</a:t>
          </a:r>
        </a:p>
      </dsp:txBody>
      <dsp:txXfrm>
        <a:off x="1004154" y="2872607"/>
        <a:ext cx="2049924" cy="1229954"/>
      </dsp:txXfrm>
    </dsp:sp>
    <dsp:sp modelId="{5576B3AF-6487-5E45-A9CC-7285D29B2AC2}">
      <dsp:nvSpPr>
        <dsp:cNvPr id="0" name=""/>
        <dsp:cNvSpPr/>
      </dsp:nvSpPr>
      <dsp:spPr>
        <a:xfrm>
          <a:off x="3259071" y="2872607"/>
          <a:ext cx="2049924" cy="1229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DEVELOPMENT OF INDIVIDUAL CONFIDENCE</a:t>
          </a:r>
        </a:p>
      </dsp:txBody>
      <dsp:txXfrm>
        <a:off x="3259071" y="2872607"/>
        <a:ext cx="2049924" cy="122995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10365-A484-4331-9188-0ABAE9967C70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E59AC-1450-4FA2-B910-5E1BB9F4DCE1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569F1-ED61-4B0C-B6D1-7EF91675EF0D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Existing university Partnerships</a:t>
          </a:r>
        </a:p>
      </dsp:txBody>
      <dsp:txXfrm>
        <a:off x="1429899" y="2442"/>
        <a:ext cx="5083704" cy="1238008"/>
      </dsp:txXfrm>
    </dsp:sp>
    <dsp:sp modelId="{29F5C859-7687-4452-A994-162C57EB2C34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8F585-C1C4-4F7D-954D-1B01CB142B03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37711-239C-42E9-8B8D-BFBD59C718BE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Students located in Europe / Asia</a:t>
          </a:r>
        </a:p>
      </dsp:txBody>
      <dsp:txXfrm>
        <a:off x="1429899" y="1549953"/>
        <a:ext cx="5083704" cy="1238008"/>
      </dsp:txXfrm>
    </dsp:sp>
    <dsp:sp modelId="{E66C2D29-6F83-4C93-947B-A1B5760F4BB3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46CA89-12CC-4FAA-A308-7BE2F9350671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0A4A9-1FE0-4111-B246-9C42F6333E66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courses design in TU DUBLIN</a:t>
          </a:r>
        </a:p>
      </dsp:txBody>
      <dsp:txXfrm>
        <a:off x="1429899" y="3097464"/>
        <a:ext cx="5083704" cy="1238008"/>
      </dsp:txXfrm>
    </dsp:sp>
    <dsp:sp modelId="{ABCBDFC7-853A-4CF8-8FFF-3AB37EA90752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028E5-4A7F-430F-AB26-E76317384120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630B2-58AF-4F04-9D0A-C873EE77C370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Computer science theory and practice</a:t>
          </a:r>
        </a:p>
      </dsp:txBody>
      <dsp:txXfrm>
        <a:off x="1429899" y="4644974"/>
        <a:ext cx="5083704" cy="12380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E3D61B-28F5-44EF-AB1C-0B0DF0BA6EED}">
      <dsp:nvSpPr>
        <dsp:cNvPr id="0" name=""/>
        <dsp:cNvSpPr/>
      </dsp:nvSpPr>
      <dsp:spPr>
        <a:xfrm>
          <a:off x="10493" y="44656"/>
          <a:ext cx="965664" cy="9656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34383-68B1-4529-A2F9-EF86C1359653}">
      <dsp:nvSpPr>
        <dsp:cNvPr id="0" name=""/>
        <dsp:cNvSpPr/>
      </dsp:nvSpPr>
      <dsp:spPr>
        <a:xfrm>
          <a:off x="213283" y="247446"/>
          <a:ext cx="560085" cy="5600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98D59-626E-47CA-BA0F-171595323E32}">
      <dsp:nvSpPr>
        <dsp:cNvPr id="0" name=""/>
        <dsp:cNvSpPr/>
      </dsp:nvSpPr>
      <dsp:spPr>
        <a:xfrm>
          <a:off x="1183086" y="44656"/>
          <a:ext cx="2276207" cy="96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WEEKLY SYNCHRONOUS CHECKPOINT LECTURES</a:t>
          </a:r>
        </a:p>
      </dsp:txBody>
      <dsp:txXfrm>
        <a:off x="1183086" y="44656"/>
        <a:ext cx="2276207" cy="965664"/>
      </dsp:txXfrm>
    </dsp:sp>
    <dsp:sp modelId="{0831743E-3436-48DE-A55E-DBC4D9FF9DE9}">
      <dsp:nvSpPr>
        <dsp:cNvPr id="0" name=""/>
        <dsp:cNvSpPr/>
      </dsp:nvSpPr>
      <dsp:spPr>
        <a:xfrm>
          <a:off x="3855906" y="44656"/>
          <a:ext cx="965664" cy="9656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DC1FC-BA6C-4EDC-9B89-1730E77AD8B6}">
      <dsp:nvSpPr>
        <dsp:cNvPr id="0" name=""/>
        <dsp:cNvSpPr/>
      </dsp:nvSpPr>
      <dsp:spPr>
        <a:xfrm>
          <a:off x="4058695" y="247446"/>
          <a:ext cx="560085" cy="56008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58487-6DFA-448F-B4F9-2367B7A845B3}">
      <dsp:nvSpPr>
        <dsp:cNvPr id="0" name=""/>
        <dsp:cNvSpPr/>
      </dsp:nvSpPr>
      <dsp:spPr>
        <a:xfrm>
          <a:off x="5028498" y="44656"/>
          <a:ext cx="2276207" cy="96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ASYNCHRONOUS VIDEO LESSONS AND TUTORIALS</a:t>
          </a:r>
        </a:p>
      </dsp:txBody>
      <dsp:txXfrm>
        <a:off x="5028498" y="44656"/>
        <a:ext cx="2276207" cy="965664"/>
      </dsp:txXfrm>
    </dsp:sp>
    <dsp:sp modelId="{B314B4B1-1CF7-4CD1-A27B-0CC52B69072B}">
      <dsp:nvSpPr>
        <dsp:cNvPr id="0" name=""/>
        <dsp:cNvSpPr/>
      </dsp:nvSpPr>
      <dsp:spPr>
        <a:xfrm>
          <a:off x="10493" y="1779521"/>
          <a:ext cx="965664" cy="9656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FCDFC-A120-4DD8-A7EE-041A99743388}">
      <dsp:nvSpPr>
        <dsp:cNvPr id="0" name=""/>
        <dsp:cNvSpPr/>
      </dsp:nvSpPr>
      <dsp:spPr>
        <a:xfrm>
          <a:off x="213283" y="1982310"/>
          <a:ext cx="560085" cy="5600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8114E-F1BA-4BB9-A0D7-E6CE11293B86}">
      <dsp:nvSpPr>
        <dsp:cNvPr id="0" name=""/>
        <dsp:cNvSpPr/>
      </dsp:nvSpPr>
      <dsp:spPr>
        <a:xfrm>
          <a:off x="1183086" y="1779521"/>
          <a:ext cx="2276207" cy="96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WEEKLY LABORATORIES (LOCAL TA)</a:t>
          </a:r>
        </a:p>
      </dsp:txBody>
      <dsp:txXfrm>
        <a:off x="1183086" y="1779521"/>
        <a:ext cx="2276207" cy="965664"/>
      </dsp:txXfrm>
    </dsp:sp>
    <dsp:sp modelId="{9E91BA75-7C99-496F-BB60-C89E40274A57}">
      <dsp:nvSpPr>
        <dsp:cNvPr id="0" name=""/>
        <dsp:cNvSpPr/>
      </dsp:nvSpPr>
      <dsp:spPr>
        <a:xfrm>
          <a:off x="3855906" y="1779521"/>
          <a:ext cx="965664" cy="9656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70F3B-2B55-4953-BBEA-5FB2B2AB5948}">
      <dsp:nvSpPr>
        <dsp:cNvPr id="0" name=""/>
        <dsp:cNvSpPr/>
      </dsp:nvSpPr>
      <dsp:spPr>
        <a:xfrm>
          <a:off x="4058695" y="1982310"/>
          <a:ext cx="560085" cy="56008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D6BF4-E835-4F7C-8655-CA267A760777}">
      <dsp:nvSpPr>
        <dsp:cNvPr id="0" name=""/>
        <dsp:cNvSpPr/>
      </dsp:nvSpPr>
      <dsp:spPr>
        <a:xfrm>
          <a:off x="5028498" y="1779521"/>
          <a:ext cx="2276207" cy="96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CONTINUOUS ASSESSMENT WITH CAPSTONE PROJECT</a:t>
          </a:r>
        </a:p>
      </dsp:txBody>
      <dsp:txXfrm>
        <a:off x="5028498" y="1779521"/>
        <a:ext cx="2276207" cy="965664"/>
      </dsp:txXfrm>
    </dsp:sp>
    <dsp:sp modelId="{FE5894CA-4FF0-4669-9880-8217785882A6}">
      <dsp:nvSpPr>
        <dsp:cNvPr id="0" name=""/>
        <dsp:cNvSpPr/>
      </dsp:nvSpPr>
      <dsp:spPr>
        <a:xfrm>
          <a:off x="10493" y="3514385"/>
          <a:ext cx="965664" cy="96566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B8540-A5D1-4BA9-8EB3-8F39869ADC73}">
      <dsp:nvSpPr>
        <dsp:cNvPr id="0" name=""/>
        <dsp:cNvSpPr/>
      </dsp:nvSpPr>
      <dsp:spPr>
        <a:xfrm>
          <a:off x="213283" y="3717174"/>
          <a:ext cx="560085" cy="5600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87A8A-9FFC-45C3-A059-0BC42BB920A9}">
      <dsp:nvSpPr>
        <dsp:cNvPr id="0" name=""/>
        <dsp:cNvSpPr/>
      </dsp:nvSpPr>
      <dsp:spPr>
        <a:xfrm>
          <a:off x="1183086" y="3514385"/>
          <a:ext cx="2276207" cy="96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PARTNER CREDIT AWARD</a:t>
          </a:r>
        </a:p>
      </dsp:txBody>
      <dsp:txXfrm>
        <a:off x="1183086" y="3514385"/>
        <a:ext cx="2276207" cy="96566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5E8BE-9D77-4BC5-BEBC-CAC289241096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652FB-8FC2-45C2-8E13-9EA2EA3014F1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A3B32-AE7F-42ED-ACA9-23250B26F513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Online Lab Reports daily</a:t>
          </a:r>
          <a:endParaRPr lang="en-US" sz="2500" kern="1200"/>
        </a:p>
      </dsp:txBody>
      <dsp:txXfrm>
        <a:off x="1941716" y="718"/>
        <a:ext cx="4571887" cy="1681139"/>
      </dsp:txXfrm>
    </dsp:sp>
    <dsp:sp modelId="{E6B05428-2CD9-4DCF-A38A-5A9A5DB5511E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5A927-DBF5-4E74-9C90-E8EB5F378647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A0DBF-51DB-4B85-A484-E8DB0BD2C8A0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Lab Worksheets</a:t>
          </a:r>
          <a:endParaRPr lang="en-US" sz="2500" kern="1200"/>
        </a:p>
      </dsp:txBody>
      <dsp:txXfrm>
        <a:off x="1941716" y="2102143"/>
        <a:ext cx="4571887" cy="1681139"/>
      </dsp:txXfrm>
    </dsp:sp>
    <dsp:sp modelId="{0DE7C895-3A7B-4877-BB4D-4554366AD6E8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E1F78-2602-4667-A99D-2CAC338A6C6A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C217F-FA6B-4601-8EAE-F0E1C92AFE38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Capstone Project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EAADD-21D7-4A1F-BC82-EE1AAA373B0B}">
      <dsp:nvSpPr>
        <dsp:cNvPr id="0" name=""/>
        <dsp:cNvSpPr/>
      </dsp:nvSpPr>
      <dsp:spPr>
        <a:xfrm>
          <a:off x="1076213" y="326402"/>
          <a:ext cx="1207710" cy="12077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F6190-FC2A-4755-8A01-380495AC87FE}">
      <dsp:nvSpPr>
        <dsp:cNvPr id="0" name=""/>
        <dsp:cNvSpPr/>
      </dsp:nvSpPr>
      <dsp:spPr>
        <a:xfrm>
          <a:off x="338168" y="1887237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COMMUNICATIONS TECHNOLOGY</a:t>
          </a:r>
        </a:p>
      </dsp:txBody>
      <dsp:txXfrm>
        <a:off x="338168" y="1887237"/>
        <a:ext cx="2683800" cy="720000"/>
      </dsp:txXfrm>
    </dsp:sp>
    <dsp:sp modelId="{2AB08B5E-09A3-4C44-A41A-755B116303F6}">
      <dsp:nvSpPr>
        <dsp:cNvPr id="0" name=""/>
        <dsp:cNvSpPr/>
      </dsp:nvSpPr>
      <dsp:spPr>
        <a:xfrm>
          <a:off x="4229679" y="326402"/>
          <a:ext cx="1207710" cy="12077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C7695-CBC1-4BA1-8BBA-BB355EBCA9A7}">
      <dsp:nvSpPr>
        <dsp:cNvPr id="0" name=""/>
        <dsp:cNvSpPr/>
      </dsp:nvSpPr>
      <dsp:spPr>
        <a:xfrm>
          <a:off x="3491634" y="1887237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LANGUAGE COMPREHENSION</a:t>
          </a:r>
        </a:p>
      </dsp:txBody>
      <dsp:txXfrm>
        <a:off x="3491634" y="1887237"/>
        <a:ext cx="2683800" cy="720000"/>
      </dsp:txXfrm>
    </dsp:sp>
    <dsp:sp modelId="{8E1308B2-5422-4C3D-9B8D-400062AA1DE7}">
      <dsp:nvSpPr>
        <dsp:cNvPr id="0" name=""/>
        <dsp:cNvSpPr/>
      </dsp:nvSpPr>
      <dsp:spPr>
        <a:xfrm>
          <a:off x="1076213" y="3278188"/>
          <a:ext cx="1207710" cy="12077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CC868-6AA2-4408-8A1B-BDB23C97D2FA}">
      <dsp:nvSpPr>
        <dsp:cNvPr id="0" name=""/>
        <dsp:cNvSpPr/>
      </dsp:nvSpPr>
      <dsp:spPr>
        <a:xfrm>
          <a:off x="338168" y="4839023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INITIAL WORKLOAD</a:t>
          </a:r>
        </a:p>
      </dsp:txBody>
      <dsp:txXfrm>
        <a:off x="338168" y="4839023"/>
        <a:ext cx="2683800" cy="720000"/>
      </dsp:txXfrm>
    </dsp:sp>
    <dsp:sp modelId="{2DC50365-0F9B-4157-90C2-A856726177E4}">
      <dsp:nvSpPr>
        <dsp:cNvPr id="0" name=""/>
        <dsp:cNvSpPr/>
      </dsp:nvSpPr>
      <dsp:spPr>
        <a:xfrm>
          <a:off x="4229679" y="3278188"/>
          <a:ext cx="1207710" cy="12077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E1512-7742-4800-9392-C64B918EF06D}">
      <dsp:nvSpPr>
        <dsp:cNvPr id="0" name=""/>
        <dsp:cNvSpPr/>
      </dsp:nvSpPr>
      <dsp:spPr>
        <a:xfrm>
          <a:off x="3491634" y="4839023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MATERIAL DISTRIBUTION</a:t>
          </a:r>
        </a:p>
      </dsp:txBody>
      <dsp:txXfrm>
        <a:off x="3491634" y="4839023"/>
        <a:ext cx="2683800" cy="7200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F0E3E-1A41-4B6E-B3B9-3664D7B7DEC7}">
      <dsp:nvSpPr>
        <dsp:cNvPr id="0" name=""/>
        <dsp:cNvSpPr/>
      </dsp:nvSpPr>
      <dsp:spPr>
        <a:xfrm>
          <a:off x="0" y="2284"/>
          <a:ext cx="6263640" cy="11579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DA0BE-620D-4801-9C4F-54BA5DE601A8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9D5E3-C4B0-481B-98C0-BA89EDF2E5B4}">
      <dsp:nvSpPr>
        <dsp:cNvPr id="0" name=""/>
        <dsp:cNvSpPr/>
      </dsp:nvSpPr>
      <dsp:spPr>
        <a:xfrm>
          <a:off x="1337397" y="22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Practice contact hours have strong continuous assessment component</a:t>
          </a:r>
        </a:p>
      </dsp:txBody>
      <dsp:txXfrm>
        <a:off x="1337397" y="2284"/>
        <a:ext cx="4926242" cy="1157919"/>
      </dsp:txXfrm>
    </dsp:sp>
    <dsp:sp modelId="{39A3F755-6B81-434B-A52F-C13177AD102C}">
      <dsp:nvSpPr>
        <dsp:cNvPr id="0" name=""/>
        <dsp:cNvSpPr/>
      </dsp:nvSpPr>
      <dsp:spPr>
        <a:xfrm>
          <a:off x="0" y="1449684"/>
          <a:ext cx="6263640" cy="11579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A3D67-AFC9-4472-B501-BD29C535D416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DCAEE-122D-4F86-8336-AEB082359B6D}">
      <dsp:nvSpPr>
        <dsp:cNvPr id="0" name=""/>
        <dsp:cNvSpPr/>
      </dsp:nvSpPr>
      <dsp:spPr>
        <a:xfrm>
          <a:off x="1337397" y="14496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Weekly or bi-weekly submissions for credit</a:t>
          </a:r>
        </a:p>
      </dsp:txBody>
      <dsp:txXfrm>
        <a:off x="1337397" y="1449684"/>
        <a:ext cx="4926242" cy="1157919"/>
      </dsp:txXfrm>
    </dsp:sp>
    <dsp:sp modelId="{B09F9BAE-2ADA-4815-A06B-6161B60CC7A2}">
      <dsp:nvSpPr>
        <dsp:cNvPr id="0" name=""/>
        <dsp:cNvSpPr/>
      </dsp:nvSpPr>
      <dsp:spPr>
        <a:xfrm>
          <a:off x="0" y="2897083"/>
          <a:ext cx="6263640" cy="11579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D080A-4418-48D7-869F-E366E8DFB38B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162648-140C-4EC3-823B-65FE2EE5BCB7}">
      <dsp:nvSpPr>
        <dsp:cNvPr id="0" name=""/>
        <dsp:cNvSpPr/>
      </dsp:nvSpPr>
      <dsp:spPr>
        <a:xfrm>
          <a:off x="1337397" y="28970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Attendance of a particular % required</a:t>
          </a:r>
        </a:p>
      </dsp:txBody>
      <dsp:txXfrm>
        <a:off x="1337397" y="2897083"/>
        <a:ext cx="4926242" cy="1157919"/>
      </dsp:txXfrm>
    </dsp:sp>
    <dsp:sp modelId="{3AC58F0E-B591-499D-BFFA-C6AF268BE19D}">
      <dsp:nvSpPr>
        <dsp:cNvPr id="0" name=""/>
        <dsp:cNvSpPr/>
      </dsp:nvSpPr>
      <dsp:spPr>
        <a:xfrm>
          <a:off x="0" y="4344483"/>
          <a:ext cx="6263640" cy="11579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E88F6-782C-41A0-A427-C95C52F65A74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4E24C-04E8-467D-A762-D513000A2876}">
      <dsp:nvSpPr>
        <dsp:cNvPr id="0" name=""/>
        <dsp:cNvSpPr/>
      </dsp:nvSpPr>
      <dsp:spPr>
        <a:xfrm>
          <a:off x="1337397" y="43444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Teamwork and learner engagement is dramatically up</a:t>
          </a:r>
        </a:p>
      </dsp:txBody>
      <dsp:txXfrm>
        <a:off x="1337397" y="4344483"/>
        <a:ext cx="4926242" cy="115791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CD5421-9FCF-452F-9C89-B09D84DDCB97}">
      <dsp:nvSpPr>
        <dsp:cNvPr id="0" name=""/>
        <dsp:cNvSpPr/>
      </dsp:nvSpPr>
      <dsp:spPr>
        <a:xfrm>
          <a:off x="655019" y="1271063"/>
          <a:ext cx="965115" cy="9651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AD3D3-9BD6-4B61-A59F-15ECE95BB639}">
      <dsp:nvSpPr>
        <dsp:cNvPr id="0" name=""/>
        <dsp:cNvSpPr/>
      </dsp:nvSpPr>
      <dsp:spPr>
        <a:xfrm>
          <a:off x="65227" y="2533642"/>
          <a:ext cx="21447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 dirty="0"/>
            <a:t>It is still about content</a:t>
          </a:r>
          <a:endParaRPr lang="en-US" sz="2300" kern="1200" dirty="0"/>
        </a:p>
      </dsp:txBody>
      <dsp:txXfrm>
        <a:off x="65227" y="2533642"/>
        <a:ext cx="2144700" cy="720000"/>
      </dsp:txXfrm>
    </dsp:sp>
    <dsp:sp modelId="{FDCB56D6-E01F-415A-BC84-D4B58B06ABD8}">
      <dsp:nvSpPr>
        <dsp:cNvPr id="0" name=""/>
        <dsp:cNvSpPr/>
      </dsp:nvSpPr>
      <dsp:spPr>
        <a:xfrm>
          <a:off x="3175042" y="1271063"/>
          <a:ext cx="965115" cy="96511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D3F5B-A956-47C8-9A46-2A44C3FD9A64}">
      <dsp:nvSpPr>
        <dsp:cNvPr id="0" name=""/>
        <dsp:cNvSpPr/>
      </dsp:nvSpPr>
      <dsp:spPr>
        <a:xfrm>
          <a:off x="2585249" y="2533642"/>
          <a:ext cx="21447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We can reach more people</a:t>
          </a:r>
          <a:endParaRPr lang="en-US" sz="2300" kern="1200"/>
        </a:p>
      </dsp:txBody>
      <dsp:txXfrm>
        <a:off x="2585249" y="2533642"/>
        <a:ext cx="2144700" cy="720000"/>
      </dsp:txXfrm>
    </dsp:sp>
    <dsp:sp modelId="{974CF7F8-1866-4C7A-B8FE-815AAB7D4D94}">
      <dsp:nvSpPr>
        <dsp:cNvPr id="0" name=""/>
        <dsp:cNvSpPr/>
      </dsp:nvSpPr>
      <dsp:spPr>
        <a:xfrm>
          <a:off x="5695065" y="1271063"/>
          <a:ext cx="965115" cy="9651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F9BF5-947C-40FE-9C88-A4FB0D2ECF09}">
      <dsp:nvSpPr>
        <dsp:cNvPr id="0" name=""/>
        <dsp:cNvSpPr/>
      </dsp:nvSpPr>
      <dsp:spPr>
        <a:xfrm>
          <a:off x="5105272" y="2533642"/>
          <a:ext cx="21447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The assessment is still critical</a:t>
          </a:r>
          <a:endParaRPr lang="en-US" sz="2300" kern="1200"/>
        </a:p>
      </dsp:txBody>
      <dsp:txXfrm>
        <a:off x="5105272" y="2533642"/>
        <a:ext cx="2144700" cy="7200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82480-8BF0-4434-897D-50DB6016734B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28F8FC-822E-4F4D-B702-04B6A5179614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A9DAE-6CDA-44AB-9F36-CE649F5D8971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 Digital Media used should be of high quality (especially Audio)</a:t>
          </a:r>
        </a:p>
      </dsp:txBody>
      <dsp:txXfrm>
        <a:off x="1941716" y="718"/>
        <a:ext cx="4571887" cy="1681139"/>
      </dsp:txXfrm>
    </dsp:sp>
    <dsp:sp modelId="{51593AC8-7BAD-4EAA-A9D0-79C44AA2F77E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6C9ED-B2D9-4249-A08D-2F72242758A4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25C0C-FE69-457F-A8B9-C206A4DFB0E2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use of the media should be </a:t>
          </a:r>
          <a:r>
            <a:rPr lang="en-US" sz="2500" b="1" kern="1200"/>
            <a:t>cost effective</a:t>
          </a:r>
          <a:r>
            <a:rPr lang="en-US" sz="2500" kern="1200"/>
            <a:t> to produce</a:t>
          </a:r>
        </a:p>
      </dsp:txBody>
      <dsp:txXfrm>
        <a:off x="1941716" y="2102143"/>
        <a:ext cx="4571887" cy="1681139"/>
      </dsp:txXfrm>
    </dsp:sp>
    <dsp:sp modelId="{69A534ED-BB88-471F-8FF1-A9A3612C0F5A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363BA-4D77-4A20-8F1D-3AB681AF8FDD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3770A-19F7-4C20-92F8-B2014AFA5ACA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 want to build a better learning experience</a:t>
          </a:r>
        </a:p>
      </dsp:txBody>
      <dsp:txXfrm>
        <a:off x="1941716" y="4203567"/>
        <a:ext cx="45718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08EA6-E777-4F07-8150-289B200A9F30}">
      <dsp:nvSpPr>
        <dsp:cNvPr id="0" name=""/>
        <dsp:cNvSpPr/>
      </dsp:nvSpPr>
      <dsp:spPr>
        <a:xfrm>
          <a:off x="92001" y="588354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F886F-67BE-435F-AF3A-EF82A4F39EB0}">
      <dsp:nvSpPr>
        <dsp:cNvPr id="0" name=""/>
        <dsp:cNvSpPr/>
      </dsp:nvSpPr>
      <dsp:spPr>
        <a:xfrm>
          <a:off x="254583" y="750936"/>
          <a:ext cx="449035" cy="4490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8CA3F-2F13-42A8-9B8F-C52498BEB111}">
      <dsp:nvSpPr>
        <dsp:cNvPr id="0" name=""/>
        <dsp:cNvSpPr/>
      </dsp:nvSpPr>
      <dsp:spPr>
        <a:xfrm>
          <a:off x="1032099" y="588354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 dirty="0"/>
            <a:t>Conversation</a:t>
          </a:r>
          <a:endParaRPr lang="en-US" sz="2400" kern="1200" dirty="0"/>
        </a:p>
      </dsp:txBody>
      <dsp:txXfrm>
        <a:off x="1032099" y="588354"/>
        <a:ext cx="1824896" cy="774198"/>
      </dsp:txXfrm>
    </dsp:sp>
    <dsp:sp modelId="{62102855-B057-4BB6-A71A-1565A45269A2}">
      <dsp:nvSpPr>
        <dsp:cNvPr id="0" name=""/>
        <dsp:cNvSpPr/>
      </dsp:nvSpPr>
      <dsp:spPr>
        <a:xfrm>
          <a:off x="3174970" y="588354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1DB1A-4D79-4107-8A49-D3BBFBC2B5B3}">
      <dsp:nvSpPr>
        <dsp:cNvPr id="0" name=""/>
        <dsp:cNvSpPr/>
      </dsp:nvSpPr>
      <dsp:spPr>
        <a:xfrm>
          <a:off x="3337552" y="750936"/>
          <a:ext cx="449035" cy="4490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9111C-979F-4D18-8A6B-F49D68FE78E5}">
      <dsp:nvSpPr>
        <dsp:cNvPr id="0" name=""/>
        <dsp:cNvSpPr/>
      </dsp:nvSpPr>
      <dsp:spPr>
        <a:xfrm>
          <a:off x="4115068" y="588354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 dirty="0"/>
            <a:t>Interaction</a:t>
          </a:r>
          <a:endParaRPr lang="en-US" sz="2400" kern="1200" dirty="0"/>
        </a:p>
      </dsp:txBody>
      <dsp:txXfrm>
        <a:off x="4115068" y="588354"/>
        <a:ext cx="1824896" cy="774198"/>
      </dsp:txXfrm>
    </dsp:sp>
    <dsp:sp modelId="{C27F254E-BEFD-42FE-9697-51D7A48EADA4}">
      <dsp:nvSpPr>
        <dsp:cNvPr id="0" name=""/>
        <dsp:cNvSpPr/>
      </dsp:nvSpPr>
      <dsp:spPr>
        <a:xfrm>
          <a:off x="92001" y="1920707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ACABD-7CA7-4572-A28D-FFD4CC298A26}">
      <dsp:nvSpPr>
        <dsp:cNvPr id="0" name=""/>
        <dsp:cNvSpPr/>
      </dsp:nvSpPr>
      <dsp:spPr>
        <a:xfrm>
          <a:off x="254583" y="2083288"/>
          <a:ext cx="449035" cy="4490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395D2-FB22-42C5-8CC2-9084EADEC2AD}">
      <dsp:nvSpPr>
        <dsp:cNvPr id="0" name=""/>
        <dsp:cNvSpPr/>
      </dsp:nvSpPr>
      <dsp:spPr>
        <a:xfrm>
          <a:off x="1032099" y="1920707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 dirty="0"/>
            <a:t>Collaboration</a:t>
          </a:r>
          <a:endParaRPr lang="en-US" sz="2400" kern="1200" dirty="0"/>
        </a:p>
      </dsp:txBody>
      <dsp:txXfrm>
        <a:off x="1032099" y="1920707"/>
        <a:ext cx="1824896" cy="774198"/>
      </dsp:txXfrm>
    </dsp:sp>
    <dsp:sp modelId="{C8596D3D-9D1B-499E-A2CF-F8805A098D31}">
      <dsp:nvSpPr>
        <dsp:cNvPr id="0" name=""/>
        <dsp:cNvSpPr/>
      </dsp:nvSpPr>
      <dsp:spPr>
        <a:xfrm>
          <a:off x="3174970" y="1920707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47991-26DD-42A6-ABC4-463AF19E9704}">
      <dsp:nvSpPr>
        <dsp:cNvPr id="0" name=""/>
        <dsp:cNvSpPr/>
      </dsp:nvSpPr>
      <dsp:spPr>
        <a:xfrm>
          <a:off x="3337552" y="2083288"/>
          <a:ext cx="449035" cy="4490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3D07C-DB0A-441F-AD72-F6DF5F71C0AE}">
      <dsp:nvSpPr>
        <dsp:cNvPr id="0" name=""/>
        <dsp:cNvSpPr/>
      </dsp:nvSpPr>
      <dsp:spPr>
        <a:xfrm>
          <a:off x="4115068" y="1920707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 dirty="0"/>
            <a:t>Motivation</a:t>
          </a:r>
          <a:endParaRPr lang="en-US" sz="2400" kern="1200" dirty="0"/>
        </a:p>
      </dsp:txBody>
      <dsp:txXfrm>
        <a:off x="4115068" y="1920707"/>
        <a:ext cx="1824896" cy="774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08EA6-E777-4F07-8150-289B200A9F30}">
      <dsp:nvSpPr>
        <dsp:cNvPr id="0" name=""/>
        <dsp:cNvSpPr/>
      </dsp:nvSpPr>
      <dsp:spPr>
        <a:xfrm>
          <a:off x="92001" y="588354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F886F-67BE-435F-AF3A-EF82A4F39EB0}">
      <dsp:nvSpPr>
        <dsp:cNvPr id="0" name=""/>
        <dsp:cNvSpPr/>
      </dsp:nvSpPr>
      <dsp:spPr>
        <a:xfrm>
          <a:off x="254583" y="750936"/>
          <a:ext cx="449035" cy="4490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8CA3F-2F13-42A8-9B8F-C52498BEB111}">
      <dsp:nvSpPr>
        <dsp:cNvPr id="0" name=""/>
        <dsp:cNvSpPr/>
      </dsp:nvSpPr>
      <dsp:spPr>
        <a:xfrm>
          <a:off x="1032099" y="588354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/>
            <a:t>Mobility</a:t>
          </a:r>
          <a:endParaRPr lang="en-US" sz="2400" kern="1200"/>
        </a:p>
      </dsp:txBody>
      <dsp:txXfrm>
        <a:off x="1032099" y="588354"/>
        <a:ext cx="1824896" cy="774198"/>
      </dsp:txXfrm>
    </dsp:sp>
    <dsp:sp modelId="{62102855-B057-4BB6-A71A-1565A45269A2}">
      <dsp:nvSpPr>
        <dsp:cNvPr id="0" name=""/>
        <dsp:cNvSpPr/>
      </dsp:nvSpPr>
      <dsp:spPr>
        <a:xfrm>
          <a:off x="3174970" y="588354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1DB1A-4D79-4107-8A49-D3BBFBC2B5B3}">
      <dsp:nvSpPr>
        <dsp:cNvPr id="0" name=""/>
        <dsp:cNvSpPr/>
      </dsp:nvSpPr>
      <dsp:spPr>
        <a:xfrm>
          <a:off x="3337552" y="750936"/>
          <a:ext cx="449035" cy="449035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9111C-979F-4D18-8A6B-F49D68FE78E5}">
      <dsp:nvSpPr>
        <dsp:cNvPr id="0" name=""/>
        <dsp:cNvSpPr/>
      </dsp:nvSpPr>
      <dsp:spPr>
        <a:xfrm>
          <a:off x="4115068" y="588354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 dirty="0"/>
            <a:t>Tracking Progress</a:t>
          </a:r>
          <a:endParaRPr lang="en-US" sz="2400" kern="1200" dirty="0"/>
        </a:p>
      </dsp:txBody>
      <dsp:txXfrm>
        <a:off x="4115068" y="588354"/>
        <a:ext cx="1824896" cy="774198"/>
      </dsp:txXfrm>
    </dsp:sp>
    <dsp:sp modelId="{C27F254E-BEFD-42FE-9697-51D7A48EADA4}">
      <dsp:nvSpPr>
        <dsp:cNvPr id="0" name=""/>
        <dsp:cNvSpPr/>
      </dsp:nvSpPr>
      <dsp:spPr>
        <a:xfrm>
          <a:off x="92001" y="1920707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ACABD-7CA7-4572-A28D-FFD4CC298A26}">
      <dsp:nvSpPr>
        <dsp:cNvPr id="0" name=""/>
        <dsp:cNvSpPr/>
      </dsp:nvSpPr>
      <dsp:spPr>
        <a:xfrm>
          <a:off x="254583" y="2083288"/>
          <a:ext cx="449035" cy="4490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395D2-FB22-42C5-8CC2-9084EADEC2AD}">
      <dsp:nvSpPr>
        <dsp:cNvPr id="0" name=""/>
        <dsp:cNvSpPr/>
      </dsp:nvSpPr>
      <dsp:spPr>
        <a:xfrm>
          <a:off x="1032099" y="1920707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/>
            <a:t>Globalisation</a:t>
          </a:r>
          <a:endParaRPr lang="en-US" sz="2400" kern="1200"/>
        </a:p>
      </dsp:txBody>
      <dsp:txXfrm>
        <a:off x="1032099" y="1920707"/>
        <a:ext cx="1824896" cy="774198"/>
      </dsp:txXfrm>
    </dsp:sp>
    <dsp:sp modelId="{C8596D3D-9D1B-499E-A2CF-F8805A098D31}">
      <dsp:nvSpPr>
        <dsp:cNvPr id="0" name=""/>
        <dsp:cNvSpPr/>
      </dsp:nvSpPr>
      <dsp:spPr>
        <a:xfrm>
          <a:off x="3174970" y="1920707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47991-26DD-42A6-ABC4-463AF19E9704}">
      <dsp:nvSpPr>
        <dsp:cNvPr id="0" name=""/>
        <dsp:cNvSpPr/>
      </dsp:nvSpPr>
      <dsp:spPr>
        <a:xfrm>
          <a:off x="3337552" y="2083288"/>
          <a:ext cx="449035" cy="4490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3D07C-DB0A-441F-AD72-F6DF5F71C0AE}">
      <dsp:nvSpPr>
        <dsp:cNvPr id="0" name=""/>
        <dsp:cNvSpPr/>
      </dsp:nvSpPr>
      <dsp:spPr>
        <a:xfrm>
          <a:off x="4115068" y="1920707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/>
            <a:t>Flexibility</a:t>
          </a:r>
          <a:endParaRPr lang="en-US" sz="2400" kern="1200"/>
        </a:p>
      </dsp:txBody>
      <dsp:txXfrm>
        <a:off x="4115068" y="1920707"/>
        <a:ext cx="1824896" cy="7741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08EA6-E777-4F07-8150-289B200A9F30}">
      <dsp:nvSpPr>
        <dsp:cNvPr id="0" name=""/>
        <dsp:cNvSpPr/>
      </dsp:nvSpPr>
      <dsp:spPr>
        <a:xfrm>
          <a:off x="92001" y="588354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F886F-67BE-435F-AF3A-EF82A4F39EB0}">
      <dsp:nvSpPr>
        <dsp:cNvPr id="0" name=""/>
        <dsp:cNvSpPr/>
      </dsp:nvSpPr>
      <dsp:spPr>
        <a:xfrm>
          <a:off x="254583" y="750936"/>
          <a:ext cx="449035" cy="4490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8CA3F-2F13-42A8-9B8F-C52498BEB111}">
      <dsp:nvSpPr>
        <dsp:cNvPr id="0" name=""/>
        <dsp:cNvSpPr/>
      </dsp:nvSpPr>
      <dsp:spPr>
        <a:xfrm>
          <a:off x="1032099" y="588354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Classroom/Lab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Interaction</a:t>
          </a:r>
          <a:endParaRPr lang="en-US" sz="2000" kern="1200" dirty="0"/>
        </a:p>
      </dsp:txBody>
      <dsp:txXfrm>
        <a:off x="1032099" y="588354"/>
        <a:ext cx="1824896" cy="774198"/>
      </dsp:txXfrm>
    </dsp:sp>
    <dsp:sp modelId="{62102855-B057-4BB6-A71A-1565A45269A2}">
      <dsp:nvSpPr>
        <dsp:cNvPr id="0" name=""/>
        <dsp:cNvSpPr/>
      </dsp:nvSpPr>
      <dsp:spPr>
        <a:xfrm>
          <a:off x="3174970" y="588354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1DB1A-4D79-4107-8A49-D3BBFBC2B5B3}">
      <dsp:nvSpPr>
        <dsp:cNvPr id="0" name=""/>
        <dsp:cNvSpPr/>
      </dsp:nvSpPr>
      <dsp:spPr>
        <a:xfrm>
          <a:off x="3337552" y="750936"/>
          <a:ext cx="449035" cy="4490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9111C-979F-4D18-8A6B-F49D68FE78E5}">
      <dsp:nvSpPr>
        <dsp:cNvPr id="0" name=""/>
        <dsp:cNvSpPr/>
      </dsp:nvSpPr>
      <dsp:spPr>
        <a:xfrm>
          <a:off x="4115068" y="588354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Live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Demonstrations</a:t>
          </a:r>
          <a:endParaRPr lang="en-US" sz="2000" kern="1200" dirty="0"/>
        </a:p>
      </dsp:txBody>
      <dsp:txXfrm>
        <a:off x="4115068" y="588354"/>
        <a:ext cx="1824896" cy="774198"/>
      </dsp:txXfrm>
    </dsp:sp>
    <dsp:sp modelId="{C27F254E-BEFD-42FE-9697-51D7A48EADA4}">
      <dsp:nvSpPr>
        <dsp:cNvPr id="0" name=""/>
        <dsp:cNvSpPr/>
      </dsp:nvSpPr>
      <dsp:spPr>
        <a:xfrm>
          <a:off x="92001" y="1920707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ACABD-7CA7-4572-A28D-FFD4CC298A26}">
      <dsp:nvSpPr>
        <dsp:cNvPr id="0" name=""/>
        <dsp:cNvSpPr/>
      </dsp:nvSpPr>
      <dsp:spPr>
        <a:xfrm>
          <a:off x="254583" y="2083288"/>
          <a:ext cx="449035" cy="4490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395D2-FB22-42C5-8CC2-9084EADEC2AD}">
      <dsp:nvSpPr>
        <dsp:cNvPr id="0" name=""/>
        <dsp:cNvSpPr/>
      </dsp:nvSpPr>
      <dsp:spPr>
        <a:xfrm>
          <a:off x="1032099" y="1920707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Web Based Assessments</a:t>
          </a:r>
          <a:endParaRPr lang="en-US" sz="2000" kern="1200" dirty="0"/>
        </a:p>
      </dsp:txBody>
      <dsp:txXfrm>
        <a:off x="1032099" y="1920707"/>
        <a:ext cx="1824896" cy="774198"/>
      </dsp:txXfrm>
    </dsp:sp>
    <dsp:sp modelId="{C8596D3D-9D1B-499E-A2CF-F8805A098D31}">
      <dsp:nvSpPr>
        <dsp:cNvPr id="0" name=""/>
        <dsp:cNvSpPr/>
      </dsp:nvSpPr>
      <dsp:spPr>
        <a:xfrm>
          <a:off x="3174970" y="1920707"/>
          <a:ext cx="774198" cy="7741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47991-26DD-42A6-ABC4-463AF19E9704}">
      <dsp:nvSpPr>
        <dsp:cNvPr id="0" name=""/>
        <dsp:cNvSpPr/>
      </dsp:nvSpPr>
      <dsp:spPr>
        <a:xfrm>
          <a:off x="3337552" y="2083288"/>
          <a:ext cx="449035" cy="4490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3D07C-DB0A-441F-AD72-F6DF5F71C0AE}">
      <dsp:nvSpPr>
        <dsp:cNvPr id="0" name=""/>
        <dsp:cNvSpPr/>
      </dsp:nvSpPr>
      <dsp:spPr>
        <a:xfrm>
          <a:off x="4115068" y="1920707"/>
          <a:ext cx="1824896" cy="77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Digital audio and video content</a:t>
          </a:r>
          <a:endParaRPr lang="en-US" sz="2000" kern="1200" dirty="0"/>
        </a:p>
      </dsp:txBody>
      <dsp:txXfrm>
        <a:off x="4115068" y="1920707"/>
        <a:ext cx="1824896" cy="7741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C98E8-4430-4074-AE70-04BC60B6FCD9}">
      <dsp:nvSpPr>
        <dsp:cNvPr id="0" name=""/>
        <dsp:cNvSpPr/>
      </dsp:nvSpPr>
      <dsp:spPr>
        <a:xfrm>
          <a:off x="891408" y="522852"/>
          <a:ext cx="1097322" cy="10973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778B1-1B9C-447E-8CCF-0C10B1A22410}">
      <dsp:nvSpPr>
        <dsp:cNvPr id="0" name=""/>
        <dsp:cNvSpPr/>
      </dsp:nvSpPr>
      <dsp:spPr>
        <a:xfrm>
          <a:off x="220822" y="1980854"/>
          <a:ext cx="243849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 Week Compressed Delivery</a:t>
          </a:r>
        </a:p>
      </dsp:txBody>
      <dsp:txXfrm>
        <a:off x="220822" y="1980854"/>
        <a:ext cx="2438493" cy="720000"/>
      </dsp:txXfrm>
    </dsp:sp>
    <dsp:sp modelId="{5578CDE9-73D5-438B-8DF1-10DCB05963E4}">
      <dsp:nvSpPr>
        <dsp:cNvPr id="0" name=""/>
        <dsp:cNvSpPr/>
      </dsp:nvSpPr>
      <dsp:spPr>
        <a:xfrm>
          <a:off x="3756638" y="522852"/>
          <a:ext cx="1097322" cy="10973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7E387-C3B8-44E9-8B24-02A2CE627F41}">
      <dsp:nvSpPr>
        <dsp:cNvPr id="0" name=""/>
        <dsp:cNvSpPr/>
      </dsp:nvSpPr>
      <dsp:spPr>
        <a:xfrm>
          <a:off x="3086053" y="1980854"/>
          <a:ext cx="243849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Online Video Material</a:t>
          </a:r>
        </a:p>
      </dsp:txBody>
      <dsp:txXfrm>
        <a:off x="3086053" y="1980854"/>
        <a:ext cx="2438493" cy="720000"/>
      </dsp:txXfrm>
    </dsp:sp>
    <dsp:sp modelId="{7F964498-C8E0-45BB-9803-843D8D857A4E}">
      <dsp:nvSpPr>
        <dsp:cNvPr id="0" name=""/>
        <dsp:cNvSpPr/>
      </dsp:nvSpPr>
      <dsp:spPr>
        <a:xfrm>
          <a:off x="6621869" y="522852"/>
          <a:ext cx="1097322" cy="10973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A1F47-99CE-4C8A-8998-321071057726}">
      <dsp:nvSpPr>
        <dsp:cNvPr id="0" name=""/>
        <dsp:cNvSpPr/>
      </dsp:nvSpPr>
      <dsp:spPr>
        <a:xfrm>
          <a:off x="5951283" y="1980854"/>
          <a:ext cx="243849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Daily Labs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(30hrs)</a:t>
          </a:r>
        </a:p>
      </dsp:txBody>
      <dsp:txXfrm>
        <a:off x="5951283" y="1980854"/>
        <a:ext cx="2438493" cy="720000"/>
      </dsp:txXfrm>
    </dsp:sp>
    <dsp:sp modelId="{1CF6780B-7212-4CFE-8779-98A912239EF6}">
      <dsp:nvSpPr>
        <dsp:cNvPr id="0" name=""/>
        <dsp:cNvSpPr/>
      </dsp:nvSpPr>
      <dsp:spPr>
        <a:xfrm>
          <a:off x="891408" y="3310478"/>
          <a:ext cx="1097322" cy="10973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1426B-407D-49A4-B383-EF94D58AFE50}">
      <dsp:nvSpPr>
        <dsp:cNvPr id="0" name=""/>
        <dsp:cNvSpPr/>
      </dsp:nvSpPr>
      <dsp:spPr>
        <a:xfrm>
          <a:off x="220822" y="4768480"/>
          <a:ext cx="243849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ASSESSMENT Daily</a:t>
          </a:r>
        </a:p>
      </dsp:txBody>
      <dsp:txXfrm>
        <a:off x="220822" y="4768480"/>
        <a:ext cx="2438493" cy="720000"/>
      </dsp:txXfrm>
    </dsp:sp>
    <dsp:sp modelId="{9CF2C6E3-2613-454A-B54C-50A21E908D39}">
      <dsp:nvSpPr>
        <dsp:cNvPr id="0" name=""/>
        <dsp:cNvSpPr/>
      </dsp:nvSpPr>
      <dsp:spPr>
        <a:xfrm>
          <a:off x="3756638" y="3310478"/>
          <a:ext cx="1097322" cy="109732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1FC20-DEF7-4F6E-B3E7-B5BEE9F36814}">
      <dsp:nvSpPr>
        <dsp:cNvPr id="0" name=""/>
        <dsp:cNvSpPr/>
      </dsp:nvSpPr>
      <dsp:spPr>
        <a:xfrm>
          <a:off x="3086053" y="4768480"/>
          <a:ext cx="243849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TU Dublin CREDIT</a:t>
          </a:r>
        </a:p>
      </dsp:txBody>
      <dsp:txXfrm>
        <a:off x="3086053" y="4768480"/>
        <a:ext cx="2438493" cy="720000"/>
      </dsp:txXfrm>
    </dsp:sp>
    <dsp:sp modelId="{0BA46951-E270-478D-9425-CC930CEB794D}">
      <dsp:nvSpPr>
        <dsp:cNvPr id="0" name=""/>
        <dsp:cNvSpPr/>
      </dsp:nvSpPr>
      <dsp:spPr>
        <a:xfrm>
          <a:off x="6621869" y="3310478"/>
          <a:ext cx="1097322" cy="109732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E4CF0-26D8-4474-A5C2-0A803E4F814A}">
      <dsp:nvSpPr>
        <dsp:cNvPr id="0" name=""/>
        <dsp:cNvSpPr/>
      </dsp:nvSpPr>
      <dsp:spPr>
        <a:xfrm>
          <a:off x="5951283" y="4768480"/>
          <a:ext cx="243849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 Native Teaching Assistant</a:t>
          </a:r>
        </a:p>
      </dsp:txBody>
      <dsp:txXfrm>
        <a:off x="5951283" y="4768480"/>
        <a:ext cx="2438493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328B3-6181-9C40-AA04-55585B96AF35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Web platform</a:t>
          </a:r>
        </a:p>
      </dsp:txBody>
      <dsp:txXfrm>
        <a:off x="930572" y="3032"/>
        <a:ext cx="2833338" cy="1700003"/>
      </dsp:txXfrm>
    </dsp:sp>
    <dsp:sp modelId="{4DA3D19B-E92A-684D-BE2B-16C574343F5E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Video </a:t>
          </a:r>
          <a:r>
            <a:rPr lang="en-US" sz="3400" kern="1200" dirty="0"/>
            <a:t>lessons, tutorials </a:t>
          </a:r>
        </a:p>
      </dsp:txBody>
      <dsp:txXfrm>
        <a:off x="4047245" y="3032"/>
        <a:ext cx="2833338" cy="1700003"/>
      </dsp:txXfrm>
    </dsp:sp>
    <dsp:sp modelId="{C4C4A42A-7136-0849-9C00-AC33190438A5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slides, </a:t>
          </a:r>
          <a:r>
            <a:rPr lang="en-US" sz="3400" b="1" kern="1200"/>
            <a:t>transcripts</a:t>
          </a:r>
          <a:r>
            <a:rPr lang="en-US" sz="3400" kern="1200"/>
            <a:t>, </a:t>
          </a:r>
          <a:r>
            <a:rPr lang="en-US" sz="3400" b="1" kern="1200"/>
            <a:t>subtitles</a:t>
          </a:r>
          <a:endParaRPr lang="en-US" sz="3400" kern="1200"/>
        </a:p>
      </dsp:txBody>
      <dsp:txXfrm>
        <a:off x="7163917" y="3032"/>
        <a:ext cx="2833338" cy="1700003"/>
      </dsp:txXfrm>
    </dsp:sp>
    <dsp:sp modelId="{B49EA45D-344C-7F46-B66B-6DD3ABE74034}">
      <dsp:nvSpPr>
        <dsp:cNvPr id="0" name=""/>
        <dsp:cNvSpPr/>
      </dsp:nvSpPr>
      <dsp:spPr>
        <a:xfrm>
          <a:off x="930572" y="1986369"/>
          <a:ext cx="2833338" cy="17000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ONLINE VM Environment</a:t>
          </a:r>
        </a:p>
      </dsp:txBody>
      <dsp:txXfrm>
        <a:off x="930572" y="1986369"/>
        <a:ext cx="2833338" cy="1700003"/>
      </dsp:txXfrm>
    </dsp:sp>
    <dsp:sp modelId="{075109DE-5A8F-434A-9C63-6B640A12B1FC}">
      <dsp:nvSpPr>
        <dsp:cNvPr id="0" name=""/>
        <dsp:cNvSpPr/>
      </dsp:nvSpPr>
      <dsp:spPr>
        <a:xfrm>
          <a:off x="4047245" y="1986369"/>
          <a:ext cx="2833338" cy="170000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Worksheets, Starter code</a:t>
          </a:r>
        </a:p>
      </dsp:txBody>
      <dsp:txXfrm>
        <a:off x="4047245" y="1986369"/>
        <a:ext cx="2833338" cy="1700003"/>
      </dsp:txXfrm>
    </dsp:sp>
    <dsp:sp modelId="{3BF07477-501E-964A-B47C-DCAE74209833}">
      <dsp:nvSpPr>
        <dsp:cNvPr id="0" name=""/>
        <dsp:cNvSpPr/>
      </dsp:nvSpPr>
      <dsp:spPr>
        <a:xfrm>
          <a:off x="7163917" y="1986369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Live coding</a:t>
          </a:r>
        </a:p>
      </dsp:txBody>
      <dsp:txXfrm>
        <a:off x="7163917" y="1986369"/>
        <a:ext cx="2833338" cy="17000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2C52E-6F49-BF45-9521-FCBCB8B544AD}">
      <dsp:nvSpPr>
        <dsp:cNvPr id="0" name=""/>
        <dsp:cNvSpPr/>
      </dsp:nvSpPr>
      <dsp:spPr>
        <a:xfrm>
          <a:off x="0" y="721000"/>
          <a:ext cx="3822189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Hierarchy within the classroom</a:t>
          </a:r>
        </a:p>
      </dsp:txBody>
      <dsp:txXfrm>
        <a:off x="25759" y="746759"/>
        <a:ext cx="3770671" cy="476152"/>
      </dsp:txXfrm>
    </dsp:sp>
    <dsp:sp modelId="{23A7F294-94C7-AA4F-B90C-09D4D01C431E}">
      <dsp:nvSpPr>
        <dsp:cNvPr id="0" name=""/>
        <dsp:cNvSpPr/>
      </dsp:nvSpPr>
      <dsp:spPr>
        <a:xfrm>
          <a:off x="0" y="1312030"/>
          <a:ext cx="3822189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Culture</a:t>
          </a:r>
        </a:p>
      </dsp:txBody>
      <dsp:txXfrm>
        <a:off x="25759" y="1337789"/>
        <a:ext cx="3770671" cy="476152"/>
      </dsp:txXfrm>
    </dsp:sp>
    <dsp:sp modelId="{40E203D0-8F93-BF43-8D1F-5C605A5E61AC}">
      <dsp:nvSpPr>
        <dsp:cNvPr id="0" name=""/>
        <dsp:cNvSpPr/>
      </dsp:nvSpPr>
      <dsp:spPr>
        <a:xfrm>
          <a:off x="0" y="1903061"/>
          <a:ext cx="3822189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Student Workload</a:t>
          </a:r>
        </a:p>
      </dsp:txBody>
      <dsp:txXfrm>
        <a:off x="25759" y="1928820"/>
        <a:ext cx="3770671" cy="476152"/>
      </dsp:txXfrm>
    </dsp:sp>
    <dsp:sp modelId="{98476250-B694-B345-8940-FEBF0EA763C6}">
      <dsp:nvSpPr>
        <dsp:cNvPr id="0" name=""/>
        <dsp:cNvSpPr/>
      </dsp:nvSpPr>
      <dsp:spPr>
        <a:xfrm>
          <a:off x="0" y="2494091"/>
          <a:ext cx="3822189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Competitive grading on a curve</a:t>
          </a:r>
        </a:p>
      </dsp:txBody>
      <dsp:txXfrm>
        <a:off x="25759" y="2519850"/>
        <a:ext cx="3770671" cy="4761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DFBCD-9035-994A-999C-FE42ED6204AD}">
      <dsp:nvSpPr>
        <dsp:cNvPr id="0" name=""/>
        <dsp:cNvSpPr/>
      </dsp:nvSpPr>
      <dsp:spPr>
        <a:xfrm>
          <a:off x="1142025" y="3117"/>
          <a:ext cx="2193873" cy="13163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It is still about content</a:t>
          </a:r>
          <a:endParaRPr lang="en-US" sz="2000" kern="1200"/>
        </a:p>
      </dsp:txBody>
      <dsp:txXfrm>
        <a:off x="1142025" y="3117"/>
        <a:ext cx="2193873" cy="1316324"/>
      </dsp:txXfrm>
    </dsp:sp>
    <dsp:sp modelId="{9E298DA5-A2DD-8E43-96E7-ED810856CD8C}">
      <dsp:nvSpPr>
        <dsp:cNvPr id="0" name=""/>
        <dsp:cNvSpPr/>
      </dsp:nvSpPr>
      <dsp:spPr>
        <a:xfrm>
          <a:off x="3555287" y="3117"/>
          <a:ext cx="2193873" cy="13163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Feedback is essential</a:t>
          </a:r>
          <a:endParaRPr lang="en-US" sz="2000" kern="1200"/>
        </a:p>
      </dsp:txBody>
      <dsp:txXfrm>
        <a:off x="3555287" y="3117"/>
        <a:ext cx="2193873" cy="1316324"/>
      </dsp:txXfrm>
    </dsp:sp>
    <dsp:sp modelId="{79C2C175-0B45-104D-8887-000F13E98898}">
      <dsp:nvSpPr>
        <dsp:cNvPr id="0" name=""/>
        <dsp:cNvSpPr/>
      </dsp:nvSpPr>
      <dsp:spPr>
        <a:xfrm>
          <a:off x="1142025" y="1538828"/>
          <a:ext cx="2193873" cy="13163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The assessment is still critical</a:t>
          </a:r>
          <a:endParaRPr lang="en-US" sz="2000" kern="1200"/>
        </a:p>
      </dsp:txBody>
      <dsp:txXfrm>
        <a:off x="1142025" y="1538828"/>
        <a:ext cx="2193873" cy="1316324"/>
      </dsp:txXfrm>
    </dsp:sp>
    <dsp:sp modelId="{D52F8CBD-FFD7-3042-98E7-4D8CF0ABDC7F}">
      <dsp:nvSpPr>
        <dsp:cNvPr id="0" name=""/>
        <dsp:cNvSpPr/>
      </dsp:nvSpPr>
      <dsp:spPr>
        <a:xfrm>
          <a:off x="3555287" y="1538828"/>
          <a:ext cx="2193873" cy="13163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Preparation is king</a:t>
          </a:r>
        </a:p>
      </dsp:txBody>
      <dsp:txXfrm>
        <a:off x="3555287" y="1538828"/>
        <a:ext cx="2193873" cy="1316324"/>
      </dsp:txXfrm>
    </dsp:sp>
    <dsp:sp modelId="{8CD1730A-C9D1-1349-A4E0-C9A28170B9DF}">
      <dsp:nvSpPr>
        <dsp:cNvPr id="0" name=""/>
        <dsp:cNvSpPr/>
      </dsp:nvSpPr>
      <dsp:spPr>
        <a:xfrm>
          <a:off x="1142025" y="3074540"/>
          <a:ext cx="2193873" cy="13163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Digital Media used should be of high quality</a:t>
          </a:r>
        </a:p>
      </dsp:txBody>
      <dsp:txXfrm>
        <a:off x="1142025" y="3074540"/>
        <a:ext cx="2193873" cy="1316324"/>
      </dsp:txXfrm>
    </dsp:sp>
    <dsp:sp modelId="{3FD21A05-6022-1349-AB07-A44F6D540BAA}">
      <dsp:nvSpPr>
        <dsp:cNvPr id="0" name=""/>
        <dsp:cNvSpPr/>
      </dsp:nvSpPr>
      <dsp:spPr>
        <a:xfrm>
          <a:off x="3555287" y="3074540"/>
          <a:ext cx="2193873" cy="13163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use of the media should be </a:t>
          </a:r>
          <a:r>
            <a:rPr lang="en-US" sz="2000" b="1" kern="1200"/>
            <a:t>cost effective</a:t>
          </a:r>
          <a:r>
            <a:rPr lang="en-US" sz="2000" kern="1200"/>
            <a:t> to produce</a:t>
          </a:r>
        </a:p>
      </dsp:txBody>
      <dsp:txXfrm>
        <a:off x="3555287" y="3074540"/>
        <a:ext cx="2193873" cy="13163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F0E3E-1A41-4B6E-B3B9-3664D7B7DEC7}">
      <dsp:nvSpPr>
        <dsp:cNvPr id="0" name=""/>
        <dsp:cNvSpPr/>
      </dsp:nvSpPr>
      <dsp:spPr>
        <a:xfrm>
          <a:off x="0" y="3397"/>
          <a:ext cx="5105400" cy="723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DA0BE-620D-4801-9C4F-54BA5DE601A8}">
      <dsp:nvSpPr>
        <dsp:cNvPr id="0" name=""/>
        <dsp:cNvSpPr/>
      </dsp:nvSpPr>
      <dsp:spPr>
        <a:xfrm>
          <a:off x="218877" y="166198"/>
          <a:ext cx="397958" cy="3979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9D5E3-C4B0-481B-98C0-BA89EDF2E5B4}">
      <dsp:nvSpPr>
        <dsp:cNvPr id="0" name=""/>
        <dsp:cNvSpPr/>
      </dsp:nvSpPr>
      <dsp:spPr>
        <a:xfrm>
          <a:off x="835713" y="3397"/>
          <a:ext cx="4269686" cy="723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77" tIns="76577" rIns="76577" bIns="7657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Compressed delivery left no room for students to pace</a:t>
          </a:r>
        </a:p>
      </dsp:txBody>
      <dsp:txXfrm>
        <a:off x="835713" y="3397"/>
        <a:ext cx="4269686" cy="723561"/>
      </dsp:txXfrm>
    </dsp:sp>
    <dsp:sp modelId="{39A3F755-6B81-434B-A52F-C13177AD102C}">
      <dsp:nvSpPr>
        <dsp:cNvPr id="0" name=""/>
        <dsp:cNvSpPr/>
      </dsp:nvSpPr>
      <dsp:spPr>
        <a:xfrm>
          <a:off x="0" y="907848"/>
          <a:ext cx="5105400" cy="723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A3D67-AFC9-4472-B501-BD29C535D416}">
      <dsp:nvSpPr>
        <dsp:cNvPr id="0" name=""/>
        <dsp:cNvSpPr/>
      </dsp:nvSpPr>
      <dsp:spPr>
        <a:xfrm>
          <a:off x="218877" y="1070650"/>
          <a:ext cx="397958" cy="3979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DCAEE-122D-4F86-8336-AEB082359B6D}">
      <dsp:nvSpPr>
        <dsp:cNvPr id="0" name=""/>
        <dsp:cNvSpPr/>
      </dsp:nvSpPr>
      <dsp:spPr>
        <a:xfrm>
          <a:off x="835713" y="907848"/>
          <a:ext cx="4269686" cy="723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77" tIns="76577" rIns="76577" bIns="7657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Constant assessment key to keep things focused</a:t>
          </a:r>
        </a:p>
      </dsp:txBody>
      <dsp:txXfrm>
        <a:off x="835713" y="907848"/>
        <a:ext cx="4269686" cy="723561"/>
      </dsp:txXfrm>
    </dsp:sp>
    <dsp:sp modelId="{B09F9BAE-2ADA-4815-A06B-6161B60CC7A2}">
      <dsp:nvSpPr>
        <dsp:cNvPr id="0" name=""/>
        <dsp:cNvSpPr/>
      </dsp:nvSpPr>
      <dsp:spPr>
        <a:xfrm>
          <a:off x="0" y="1812300"/>
          <a:ext cx="5105400" cy="723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D080A-4418-48D7-869F-E366E8DFB38B}">
      <dsp:nvSpPr>
        <dsp:cNvPr id="0" name=""/>
        <dsp:cNvSpPr/>
      </dsp:nvSpPr>
      <dsp:spPr>
        <a:xfrm>
          <a:off x="218877" y="1975102"/>
          <a:ext cx="397958" cy="3979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162648-140C-4EC3-823B-65FE2EE5BCB7}">
      <dsp:nvSpPr>
        <dsp:cNvPr id="0" name=""/>
        <dsp:cNvSpPr/>
      </dsp:nvSpPr>
      <dsp:spPr>
        <a:xfrm>
          <a:off x="835713" y="1812300"/>
          <a:ext cx="4269686" cy="723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77" tIns="76577" rIns="76577" bIns="7657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Students didn’t understand nature of flipped before taking it</a:t>
          </a:r>
        </a:p>
      </dsp:txBody>
      <dsp:txXfrm>
        <a:off x="835713" y="1812300"/>
        <a:ext cx="4269686" cy="723561"/>
      </dsp:txXfrm>
    </dsp:sp>
    <dsp:sp modelId="{3AC58F0E-B591-499D-BFFA-C6AF268BE19D}">
      <dsp:nvSpPr>
        <dsp:cNvPr id="0" name=""/>
        <dsp:cNvSpPr/>
      </dsp:nvSpPr>
      <dsp:spPr>
        <a:xfrm>
          <a:off x="0" y="2716752"/>
          <a:ext cx="5105400" cy="723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E88F6-782C-41A0-A427-C95C52F65A74}">
      <dsp:nvSpPr>
        <dsp:cNvPr id="0" name=""/>
        <dsp:cNvSpPr/>
      </dsp:nvSpPr>
      <dsp:spPr>
        <a:xfrm>
          <a:off x="218877" y="2879553"/>
          <a:ext cx="397958" cy="3979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4E24C-04E8-467D-A762-D513000A2876}">
      <dsp:nvSpPr>
        <dsp:cNvPr id="0" name=""/>
        <dsp:cNvSpPr/>
      </dsp:nvSpPr>
      <dsp:spPr>
        <a:xfrm>
          <a:off x="835713" y="2716752"/>
          <a:ext cx="4269686" cy="723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77" tIns="76577" rIns="76577" bIns="7657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Teamwork and learner engagement was dramatically up despite cultural barrier</a:t>
          </a:r>
        </a:p>
      </dsp:txBody>
      <dsp:txXfrm>
        <a:off x="835713" y="2716752"/>
        <a:ext cx="4269686" cy="723561"/>
      </dsp:txXfrm>
    </dsp:sp>
    <dsp:sp modelId="{E44DA7B0-2F18-7348-9D62-1B1156B78D62}">
      <dsp:nvSpPr>
        <dsp:cNvPr id="0" name=""/>
        <dsp:cNvSpPr/>
      </dsp:nvSpPr>
      <dsp:spPr>
        <a:xfrm>
          <a:off x="0" y="3621204"/>
          <a:ext cx="5105400" cy="723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FD060-44F3-6449-959A-3471B381B42E}">
      <dsp:nvSpPr>
        <dsp:cNvPr id="0" name=""/>
        <dsp:cNvSpPr/>
      </dsp:nvSpPr>
      <dsp:spPr>
        <a:xfrm>
          <a:off x="218877" y="3784005"/>
          <a:ext cx="397958" cy="39795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AE2D9-C473-6E4B-B4ED-6930D64EAFE0}">
      <dsp:nvSpPr>
        <dsp:cNvPr id="0" name=""/>
        <dsp:cNvSpPr/>
      </dsp:nvSpPr>
      <dsp:spPr>
        <a:xfrm>
          <a:off x="835713" y="3621204"/>
          <a:ext cx="4269686" cy="723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77" tIns="76577" rIns="76577" bIns="7657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Feedback was essential to success</a:t>
          </a:r>
        </a:p>
      </dsp:txBody>
      <dsp:txXfrm>
        <a:off x="835713" y="3621204"/>
        <a:ext cx="4269686" cy="723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#8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IconCircleLabelList#6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CircleList#8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LabelList#5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#9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LabelList#6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VerticalSolidList#10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#6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#6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#6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632C3-9C45-4506-9376-BD72D64585D4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E84A4-A6B8-464E-B718-9AEE2BFDE4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504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3BD9E5A-D1AA-CE4D-8E81-4369205CB0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E17A44B-AEF2-0A41-837B-E3B0FEE81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altLang="en-US"/>
              <a:t>Some of the advantages of online learning.</a:t>
            </a:r>
          </a:p>
          <a:p>
            <a:pPr eaLnBrk="1" hangingPunct="1">
              <a:spcBef>
                <a:spcPct val="0"/>
              </a:spcBef>
            </a:pPr>
            <a:r>
              <a:rPr lang="en-IE" altLang="en-US"/>
              <a:t>Mobility – you can learn in any location</a:t>
            </a:r>
          </a:p>
          <a:p>
            <a:pPr eaLnBrk="1" hangingPunct="1">
              <a:spcBef>
                <a:spcPct val="0"/>
              </a:spcBef>
            </a:pPr>
            <a:r>
              <a:rPr lang="en-IE" altLang="en-US"/>
              <a:t>Tracking – You can track the progress of students using technology</a:t>
            </a:r>
          </a:p>
          <a:p>
            <a:pPr eaLnBrk="1" hangingPunct="1">
              <a:spcBef>
                <a:spcPct val="0"/>
              </a:spcBef>
            </a:pPr>
            <a:r>
              <a:rPr lang="en-IE" altLang="en-US"/>
              <a:t>Globalisation – you can teach people in any location</a:t>
            </a:r>
          </a:p>
          <a:p>
            <a:pPr eaLnBrk="1" hangingPunct="1">
              <a:spcBef>
                <a:spcPct val="0"/>
              </a:spcBef>
            </a:pPr>
            <a:r>
              <a:rPr lang="en-IE" altLang="en-US"/>
              <a:t>Flexibility – because you can learn at the pace you want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6BE3884-4C6F-2C4A-A4E4-4A5C67994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4422CE7-B909-1B48-8DE8-F5C304AD99C3}" type="slidenum">
              <a:rPr lang="en-IE" altLang="en-US"/>
              <a:pPr/>
              <a:t>18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797164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235;p12:notes">
            <a:extLst>
              <a:ext uri="{FF2B5EF4-FFF2-40B4-BE49-F238E27FC236}">
                <a16:creationId xmlns:a16="http://schemas.microsoft.com/office/drawing/2014/main" id="{760A381A-EFE9-8240-ABF2-71D0E9583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7" name="Google Shape;236;p12:notes">
            <a:extLst>
              <a:ext uri="{FF2B5EF4-FFF2-40B4-BE49-F238E27FC236}">
                <a16:creationId xmlns:a16="http://schemas.microsoft.com/office/drawing/2014/main" id="{DE616CCE-F881-3E48-832F-0E80229AB23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396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427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090176256_3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090176256_3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/>
              <a:t>Results from interviews across Europe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748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655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3685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090176256_3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090176256_3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159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melinda</a:t>
            </a:r>
            <a:r>
              <a:rPr lang="en-US" dirty="0"/>
              <a:t> </a:t>
            </a:r>
            <a:r>
              <a:rPr lang="en-US" dirty="0" err="1"/>
              <a:t>szappanyos</a:t>
            </a:r>
            <a:r>
              <a:rPr lang="en-US" dirty="0"/>
              <a:t>, Brian Gillespie, Cathy Ennis, Paul Doyle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E84A4-A6B8-464E-B718-9AEE2BFDE4B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5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78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E84A4-A6B8-464E-B718-9AEE2BFDE4B3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3263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 all work in the real world is done by teams regardless of the size of the enterprise</a:t>
            </a:r>
          </a:p>
          <a:p>
            <a:pPr rtl="0" fontAlgn="base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Increasingly, with </a:t>
            </a:r>
            <a:r>
              <a:rPr lang="en-US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globalisation</a:t>
            </a: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those teams are working in a distributed manner across the globe in different time zones, cultures, assumptions, </a:t>
            </a:r>
            <a:r>
              <a:rPr lang="en-US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Classroom aims to recreate some of the most important aspects distributed team development, simulating a real-world experience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F3B36-470F-7C47-AFB5-78F701534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855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87;p5:notes">
            <a:extLst>
              <a:ext uri="{FF2B5EF4-FFF2-40B4-BE49-F238E27FC236}">
                <a16:creationId xmlns:a16="http://schemas.microsoft.com/office/drawing/2014/main" id="{B812F841-0AAA-4845-9616-380B3AD427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1" name="Google Shape;188;p5:notes">
            <a:extLst>
              <a:ext uri="{FF2B5EF4-FFF2-40B4-BE49-F238E27FC236}">
                <a16:creationId xmlns:a16="http://schemas.microsoft.com/office/drawing/2014/main" id="{184EE035-14AF-E341-A54F-A1D115DFC9B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194;p6:notes">
            <a:extLst>
              <a:ext uri="{FF2B5EF4-FFF2-40B4-BE49-F238E27FC236}">
                <a16:creationId xmlns:a16="http://schemas.microsoft.com/office/drawing/2014/main" id="{D069C32A-4BD0-C248-BBAA-E3BEDB0D5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39" name="Google Shape;195;p6:notes">
            <a:extLst>
              <a:ext uri="{FF2B5EF4-FFF2-40B4-BE49-F238E27FC236}">
                <a16:creationId xmlns:a16="http://schemas.microsoft.com/office/drawing/2014/main" id="{8D12FBDE-B1A7-8E47-9581-8B0A62EF2F9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F3B36-470F-7C47-AFB5-78F701534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984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Blended Learning Material for lectures (offline)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bg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Coordinator defined online interactive sessions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</a:rPr>
              <a:t>Student defined team meeting time, some with Mentor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F3B36-470F-7C47-AFB5-78F701534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104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600" dirty="0">
                <a:solidFill>
                  <a:schemeClr val="bg1"/>
                </a:solidFill>
              </a:rPr>
              <a:t>Weekly</a:t>
            </a:r>
          </a:p>
          <a:p>
            <a:pPr lvl="1"/>
            <a:r>
              <a:rPr lang="en-IE" sz="1600" dirty="0">
                <a:solidFill>
                  <a:schemeClr val="bg1"/>
                </a:solidFill>
              </a:rPr>
              <a:t>Activities</a:t>
            </a:r>
          </a:p>
          <a:p>
            <a:pPr lvl="1"/>
            <a:r>
              <a:rPr lang="en-IE" sz="1600" dirty="0">
                <a:solidFill>
                  <a:schemeClr val="bg1"/>
                </a:solidFill>
              </a:rPr>
              <a:t>Reflections</a:t>
            </a:r>
          </a:p>
          <a:p>
            <a:r>
              <a:rPr lang="en-IE" sz="1600" dirty="0">
                <a:solidFill>
                  <a:schemeClr val="bg1"/>
                </a:solidFill>
              </a:rPr>
              <a:t>Assessed</a:t>
            </a:r>
          </a:p>
          <a:p>
            <a:pPr lvl="1"/>
            <a:r>
              <a:rPr lang="en-IE" sz="1600" dirty="0">
                <a:solidFill>
                  <a:schemeClr val="bg1"/>
                </a:solidFill>
              </a:rPr>
              <a:t>Week 3</a:t>
            </a:r>
          </a:p>
          <a:p>
            <a:pPr lvl="1"/>
            <a:r>
              <a:rPr lang="en-IE" sz="1600" dirty="0">
                <a:solidFill>
                  <a:schemeClr val="bg1"/>
                </a:solidFill>
              </a:rPr>
              <a:t>Week 6</a:t>
            </a:r>
          </a:p>
          <a:p>
            <a:pPr lvl="1"/>
            <a:r>
              <a:rPr lang="en-IE" sz="1600" dirty="0">
                <a:solidFill>
                  <a:schemeClr val="bg1"/>
                </a:solidFill>
              </a:rPr>
              <a:t>Week 10</a:t>
            </a:r>
          </a:p>
          <a:p>
            <a:r>
              <a:rPr lang="en-IE" sz="1600" dirty="0">
                <a:solidFill>
                  <a:schemeClr val="bg1"/>
                </a:solidFill>
              </a:rPr>
              <a:t>Importance </a:t>
            </a:r>
          </a:p>
          <a:p>
            <a:pPr lvl="1"/>
            <a:r>
              <a:rPr lang="en-IE" sz="1600" b="1" dirty="0">
                <a:solidFill>
                  <a:schemeClr val="bg1"/>
                </a:solidFill>
              </a:rPr>
              <a:t>Self awareness</a:t>
            </a:r>
            <a:endParaRPr lang="en-IE" sz="1600" dirty="0">
              <a:solidFill>
                <a:schemeClr val="bg1"/>
              </a:solidFill>
            </a:endParaRPr>
          </a:p>
          <a:p>
            <a:pPr lvl="1"/>
            <a:r>
              <a:rPr lang="en-IE" sz="1600" b="1" dirty="0">
                <a:solidFill>
                  <a:schemeClr val="bg1"/>
                </a:solidFill>
              </a:rPr>
              <a:t>Self improvement</a:t>
            </a:r>
            <a:endParaRPr lang="en-IE" sz="1600" dirty="0">
              <a:solidFill>
                <a:schemeClr val="bg1"/>
              </a:solidFill>
            </a:endParaRPr>
          </a:p>
          <a:p>
            <a:pPr lvl="1"/>
            <a:r>
              <a:rPr lang="en-IE" sz="1600" b="1" dirty="0">
                <a:solidFill>
                  <a:schemeClr val="bg1"/>
                </a:solidFill>
              </a:rPr>
              <a:t>Empowerment</a:t>
            </a:r>
            <a:endParaRPr lang="en-IE" sz="1600" dirty="0">
              <a:solidFill>
                <a:schemeClr val="bg1"/>
              </a:solidFill>
            </a:endParaRPr>
          </a:p>
          <a:p>
            <a:r>
              <a:rPr lang="en-IE" sz="1600" dirty="0">
                <a:solidFill>
                  <a:schemeClr val="bg1"/>
                </a:solidFill>
              </a:rPr>
              <a:t>Key to learning process</a:t>
            </a:r>
          </a:p>
          <a:p>
            <a:r>
              <a:rPr lang="en-IE" sz="1600" dirty="0">
                <a:solidFill>
                  <a:schemeClr val="bg1"/>
                </a:solidFill>
              </a:rPr>
              <a:t>Strongly sought by employers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F3B36-470F-7C47-AFB5-78F701534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36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Google Shape;200;p7:notes">
            <a:extLst>
              <a:ext uri="{FF2B5EF4-FFF2-40B4-BE49-F238E27FC236}">
                <a16:creationId xmlns:a16="http://schemas.microsoft.com/office/drawing/2014/main" id="{D14473E9-0B54-F948-85AC-081C1A3209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Google Shape;201;p7:notes">
            <a:extLst>
              <a:ext uri="{FF2B5EF4-FFF2-40B4-BE49-F238E27FC236}">
                <a16:creationId xmlns:a16="http://schemas.microsoft.com/office/drawing/2014/main" id="{B8B0153B-3724-D74B-A525-9D3BBEE9A87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957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214;p9:notes">
            <a:extLst>
              <a:ext uri="{FF2B5EF4-FFF2-40B4-BE49-F238E27FC236}">
                <a16:creationId xmlns:a16="http://schemas.microsoft.com/office/drawing/2014/main" id="{C7EDFBD1-EAB0-BB43-A6BA-FA4F8192D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all work in the real world is done by teams regardless of the size of the enterprise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Increasingly, with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globalisation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those teams are working in a distributed manner across the globe in different time zones, cultures, assumptions,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Classroom aims to recreate some of the most important aspects distributed team development, simulating a real-world experience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3" name="Google Shape;215;p9:notes">
            <a:extLst>
              <a:ext uri="{FF2B5EF4-FFF2-40B4-BE49-F238E27FC236}">
                <a16:creationId xmlns:a16="http://schemas.microsoft.com/office/drawing/2014/main" id="{23FEE6B4-5711-DB4B-9235-A9304C9EED3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52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556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207;p8:notes">
            <a:extLst>
              <a:ext uri="{FF2B5EF4-FFF2-40B4-BE49-F238E27FC236}">
                <a16:creationId xmlns:a16="http://schemas.microsoft.com/office/drawing/2014/main" id="{769F4FD5-0DBC-0043-A1D5-ED374B417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5" name="Google Shape;208;p8:notes">
            <a:extLst>
              <a:ext uri="{FF2B5EF4-FFF2-40B4-BE49-F238E27FC236}">
                <a16:creationId xmlns:a16="http://schemas.microsoft.com/office/drawing/2014/main" id="{8C3AF001-B7D4-0F41-AD2E-500FD6906B3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734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221;p10:notes">
            <a:extLst>
              <a:ext uri="{FF2B5EF4-FFF2-40B4-BE49-F238E27FC236}">
                <a16:creationId xmlns:a16="http://schemas.microsoft.com/office/drawing/2014/main" id="{86E74A0E-A992-C545-8ECB-4021AD60C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1" name="Google Shape;222;p10:notes">
            <a:extLst>
              <a:ext uri="{FF2B5EF4-FFF2-40B4-BE49-F238E27FC236}">
                <a16:creationId xmlns:a16="http://schemas.microsoft.com/office/drawing/2014/main" id="{BF9C91BB-D7E8-544F-A16E-D8198DAD36F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6045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090176256_3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090176256_3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4225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melinda</a:t>
            </a:r>
            <a:r>
              <a:rPr lang="en-US" dirty="0"/>
              <a:t> </a:t>
            </a:r>
            <a:r>
              <a:rPr lang="en-US" dirty="0" err="1"/>
              <a:t>szappanyos</a:t>
            </a:r>
            <a:r>
              <a:rPr lang="en-US" dirty="0"/>
              <a:t>, Brian Gillespie, Cathy Ennis, Paul Doyle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E84A4-A6B8-464E-B718-9AEE2BFDE4B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693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4352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228;p11:notes">
            <a:extLst>
              <a:ext uri="{FF2B5EF4-FFF2-40B4-BE49-F238E27FC236}">
                <a16:creationId xmlns:a16="http://schemas.microsoft.com/office/drawing/2014/main" id="{DF03D47F-5FD4-D345-9E10-27CDDC570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79" name="Google Shape;229;p11:notes">
            <a:extLst>
              <a:ext uri="{FF2B5EF4-FFF2-40B4-BE49-F238E27FC236}">
                <a16:creationId xmlns:a16="http://schemas.microsoft.com/office/drawing/2014/main" id="{E325FD43-1142-5644-8AE5-72A6AC76C0E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235;p12:notes">
            <a:extLst>
              <a:ext uri="{FF2B5EF4-FFF2-40B4-BE49-F238E27FC236}">
                <a16:creationId xmlns:a16="http://schemas.microsoft.com/office/drawing/2014/main" id="{760A381A-EFE9-8240-ABF2-71D0E9583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7" name="Google Shape;236;p12:notes">
            <a:extLst>
              <a:ext uri="{FF2B5EF4-FFF2-40B4-BE49-F238E27FC236}">
                <a16:creationId xmlns:a16="http://schemas.microsoft.com/office/drawing/2014/main" id="{DE616CCE-F881-3E48-832F-0E80229AB23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 consisted of an online lab reports completed daily, In-lab worksheets of increasing difficulty and a capstone project. As each day passed, students had access to solutions for previous labs, helping them review any areas where they did not score well.</a:t>
            </a:r>
            <a:endParaRPr lang="en-IE" dirty="0">
              <a:effectLst/>
            </a:endParaRPr>
          </a:p>
          <a:p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8A1844D-61C1-4354-9E1B-30B1B87389EB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161AAF-6548-47B2-B1C0-D2CBD9605F9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5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40666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241;p13:notes">
            <a:extLst>
              <a:ext uri="{FF2B5EF4-FFF2-40B4-BE49-F238E27FC236}">
                <a16:creationId xmlns:a16="http://schemas.microsoft.com/office/drawing/2014/main" id="{FE5905A4-9C40-BD45-A2FF-7DA76F0B2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4275" name="Google Shape;242;p13:notes">
            <a:extLst>
              <a:ext uri="{FF2B5EF4-FFF2-40B4-BE49-F238E27FC236}">
                <a16:creationId xmlns:a16="http://schemas.microsoft.com/office/drawing/2014/main" id="{B2781BA8-03A3-4C4C-AED5-E45A849588B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7756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Google Shape;255;p15:notes">
            <a:extLst>
              <a:ext uri="{FF2B5EF4-FFF2-40B4-BE49-F238E27FC236}">
                <a16:creationId xmlns:a16="http://schemas.microsoft.com/office/drawing/2014/main" id="{36612A29-F667-D94B-9105-184A65596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8371" name="Google Shape;256;p15:notes">
            <a:extLst>
              <a:ext uri="{FF2B5EF4-FFF2-40B4-BE49-F238E27FC236}">
                <a16:creationId xmlns:a16="http://schemas.microsoft.com/office/drawing/2014/main" id="{6C19506A-9196-8641-A9C2-CF094B615C1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3177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248;p14:notes">
            <a:extLst>
              <a:ext uri="{FF2B5EF4-FFF2-40B4-BE49-F238E27FC236}">
                <a16:creationId xmlns:a16="http://schemas.microsoft.com/office/drawing/2014/main" id="{CC5AC9C5-D834-F147-8A2F-393240677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3" name="Google Shape;249;p14:notes">
            <a:extLst>
              <a:ext uri="{FF2B5EF4-FFF2-40B4-BE49-F238E27FC236}">
                <a16:creationId xmlns:a16="http://schemas.microsoft.com/office/drawing/2014/main" id="{3D869DA7-B91D-C340-A62D-AAC467AC196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203;g6090176256_3_100:notes">
            <a:extLst>
              <a:ext uri="{FF2B5EF4-FFF2-40B4-BE49-F238E27FC236}">
                <a16:creationId xmlns:a16="http://schemas.microsoft.com/office/drawing/2014/main" id="{84D95BE2-673A-C74A-891A-7A3C6E1EA2A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Google Shape;204;g6090176256_3_100:notes">
            <a:extLst>
              <a:ext uri="{FF2B5EF4-FFF2-40B4-BE49-F238E27FC236}">
                <a16:creationId xmlns:a16="http://schemas.microsoft.com/office/drawing/2014/main" id="{4CCB6CB1-A87C-4446-8475-511DBCC98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altLang="en-US"/>
              <a:t>Results from interviews across Europe</a:t>
            </a:r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FAB92D10-DB32-6042-9BD4-3155263767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E77644D-1112-124D-93B8-E43C1E7BC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FE81EB3D-4DEF-D14B-955F-2ACBA40B8B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66E94FE-8B44-3345-9103-C0AE14C995DC}" type="slidenum">
              <a:rPr lang="en-IE" altLang="en-US"/>
              <a:pPr/>
              <a:t>66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melinda</a:t>
            </a:r>
            <a:r>
              <a:rPr lang="en-US" dirty="0"/>
              <a:t> </a:t>
            </a:r>
            <a:r>
              <a:rPr lang="en-US" dirty="0" err="1"/>
              <a:t>szappanyos</a:t>
            </a:r>
            <a:r>
              <a:rPr lang="en-US" dirty="0"/>
              <a:t>, Brian Gillespie, Cathy Ennis, Paul Doyle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E84A4-A6B8-464E-B718-9AEE2BFDE4B3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548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090176256_3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090176256_3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652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7fdeb1c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7fdeb1c9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58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3BD9E5A-D1AA-CE4D-8E81-4369205CB0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E17A44B-AEF2-0A41-837B-E3B0FEE81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altLang="en-US" dirty="0"/>
              <a:t>Karsh,Yousef-Robert_Oppenheimer-9_February_1956-m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6BE3884-4C6F-2C4A-A4E4-4A5C67994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4422CE7-B909-1B48-8DE8-F5C304AD99C3}" type="slidenum">
              <a:rPr lang="en-IE" altLang="en-US"/>
              <a:pPr/>
              <a:t>16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3BD9E5A-D1AA-CE4D-8E81-4369205CB0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E17A44B-AEF2-0A41-837B-E3B0FEE81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altLang="en-US"/>
              <a:t>Some of the advantages of online learning.</a:t>
            </a:r>
          </a:p>
          <a:p>
            <a:pPr eaLnBrk="1" hangingPunct="1">
              <a:spcBef>
                <a:spcPct val="0"/>
              </a:spcBef>
            </a:pPr>
            <a:r>
              <a:rPr lang="en-IE" altLang="en-US"/>
              <a:t>Mobility – you can learn in any location</a:t>
            </a:r>
          </a:p>
          <a:p>
            <a:pPr eaLnBrk="1" hangingPunct="1">
              <a:spcBef>
                <a:spcPct val="0"/>
              </a:spcBef>
            </a:pPr>
            <a:r>
              <a:rPr lang="en-IE" altLang="en-US"/>
              <a:t>Tracking – You can track the progress of students using technology</a:t>
            </a:r>
          </a:p>
          <a:p>
            <a:pPr eaLnBrk="1" hangingPunct="1">
              <a:spcBef>
                <a:spcPct val="0"/>
              </a:spcBef>
            </a:pPr>
            <a:r>
              <a:rPr lang="en-IE" altLang="en-US"/>
              <a:t>Globalisation – you can teach people in any location</a:t>
            </a:r>
          </a:p>
          <a:p>
            <a:pPr eaLnBrk="1" hangingPunct="1">
              <a:spcBef>
                <a:spcPct val="0"/>
              </a:spcBef>
            </a:pPr>
            <a:r>
              <a:rPr lang="en-IE" altLang="en-US"/>
              <a:t>Flexibility – because you can learn at the pace you want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6BE3884-4C6F-2C4A-A4E4-4A5C67994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4422CE7-B909-1B48-8DE8-F5C304AD99C3}" type="slidenum">
              <a:rPr lang="en-IE" altLang="en-US"/>
              <a:pPr/>
              <a:t>17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025792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F753D-6B18-49DC-A38F-14B670D3B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80BFC-EE61-498D-B1A0-65098004E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770DA-60D7-4FAC-85B3-9E662020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DF856-E189-440A-B49A-9163054D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B5BA-8980-40BC-8C25-4324F0C8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819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46314-88AE-4FC4-BAA1-5F19DCAE2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6B05E-BB53-4DFF-9A51-9BB19D84E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F6CE7-6BBF-4EDB-95E5-88666B13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8356A-996A-4C1C-AA7B-891CFAD4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7FE53-8D3B-405D-985A-C119692C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672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8168FF-B1F8-471C-B006-72DA807D5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00EBD-206D-44C2-B576-F1159FD29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92E60-D48B-4305-A170-AE1D6D4FA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FAA10-C63A-4C57-B209-D48D3AD7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AE551-F730-40CA-8231-A7D7FB5E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081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70">
            <a:extLst>
              <a:ext uri="{FF2B5EF4-FFF2-40B4-BE49-F238E27FC236}">
                <a16:creationId xmlns:a16="http://schemas.microsoft.com/office/drawing/2014/main" id="{90FDB480-F823-924A-86B9-763CA917AE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B181B7-AA78-7A48-8916-55BEA4FA9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70844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914976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2731090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1357248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4116265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3424046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3570302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131454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A41BD-6EED-43E2-8A6F-87F8465C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7E626-BE6D-4A9B-8E64-6783E2584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BB170-0B29-4B1F-8DCC-876E3E29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69AC-A087-4630-84E6-1A48C0D4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BC081-D91B-4045-97E9-57DF364E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583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306956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282536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2567493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94390"/>
            <a:ext cx="14630400" cy="626256"/>
          </a:xfrm>
        </p:spPr>
        <p:txBody>
          <a:bodyPr anchor="b"/>
          <a:lstStyle>
            <a:lvl1pPr algn="ctr">
              <a:defRPr sz="1574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944797"/>
            <a:ext cx="14630400" cy="434298"/>
          </a:xfrm>
        </p:spPr>
        <p:txBody>
          <a:bodyPr/>
          <a:lstStyle>
            <a:lvl1pPr marL="0" indent="0" algn="ctr">
              <a:buNone/>
              <a:defRPr sz="630"/>
            </a:lvl1pPr>
            <a:lvl2pPr marL="119924" indent="0" algn="ctr">
              <a:buNone/>
              <a:defRPr sz="525"/>
            </a:lvl2pPr>
            <a:lvl3pPr marL="239847" indent="0" algn="ctr">
              <a:buNone/>
              <a:defRPr sz="472"/>
            </a:lvl3pPr>
            <a:lvl4pPr marL="359771" indent="0" algn="ctr">
              <a:buNone/>
              <a:defRPr sz="420"/>
            </a:lvl4pPr>
            <a:lvl5pPr marL="479694" indent="0" algn="ctr">
              <a:buNone/>
              <a:defRPr sz="420"/>
            </a:lvl5pPr>
            <a:lvl6pPr marL="599618" indent="0" algn="ctr">
              <a:buNone/>
              <a:defRPr sz="420"/>
            </a:lvl6pPr>
            <a:lvl7pPr marL="719541" indent="0" algn="ctr">
              <a:buNone/>
              <a:defRPr sz="420"/>
            </a:lvl7pPr>
            <a:lvl8pPr marL="839465" indent="0" algn="ctr">
              <a:buNone/>
              <a:defRPr sz="420"/>
            </a:lvl8pPr>
            <a:lvl9pPr marL="959388" indent="0" algn="ctr">
              <a:buNone/>
              <a:defRPr sz="42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en-US" smtClean="0"/>
              <a:t>11/28/22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473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67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21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211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551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39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7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AC9BC-E86D-41E6-ABCE-08D5D452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18FBD-FD5A-407C-88C7-F7047FF93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59CE3-3142-4D54-A785-2A814170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7746-9255-4F12-BB6E-25B4F8C3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C0B7F-B8AB-4CB0-A9B2-9E4F790B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7454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36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20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87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509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01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8832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02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83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4877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9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59397-4922-44C6-A77F-55996EC5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E31FC-8711-4A2D-B371-71549EC05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B8C7F-2AA8-477B-82C0-0D4382D93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1E6BF-8BDE-42C0-BEF4-F7571362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88937-D009-477E-995C-4C1D73D9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F0EAD-2380-4BAF-867F-8CDD1B4F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0980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59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B42FB-21EC-4F2B-B609-0EDD33F1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603A0-6D0F-42E5-9F8B-8CD2F1AED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04F2B-8C20-4FC9-9BD2-BDC46D219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882E8-CD2B-446A-91BC-297631697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E3C1-9E4B-40BB-9CC3-D8428F179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CFDB89-1365-4589-9A7A-5147E454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C030F5-2402-4337-B69B-DDA74F66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7A9098-490A-44E5-BDC9-7382A858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8339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D4AB-9999-4E94-9C95-41191687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3D143-905C-4E6F-AF7D-B4332C7AA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51296-D622-4BDA-9F2A-20C1D603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7C665-4702-4FFD-8A35-AEE482F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48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92BB5-76E7-4BEB-BB0A-ECC88B22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F27EF4-0E79-4E0C-99A7-30A30879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499D5-0CA1-473B-98D3-7866A9FE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413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E2A6-5B11-4C56-8191-F833770A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546D4-4E43-49DD-BF67-0A2E3C0CC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59CDA-D729-4A88-8D34-828B9650A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4FEB5-570D-48F7-B8B3-EDB40C88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1060C-88C4-44E0-90E9-B50F1580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8B47F-E563-4337-B940-F8396A6A0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77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E99E4-24C0-4130-B922-045D41CD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A170A-3F16-4FA4-B1DA-0FD1B0B85F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E4729-6479-485F-8B87-1A93E2F91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1E10D-DEE0-4350-B5F7-176BC361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2AC8F-0A03-45D0-A89C-DCB3B97C4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84AAE-93F0-436A-B9AD-D3684A67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996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3082C-3F4F-4855-A325-B4182D17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D804A-C723-4F16-B664-A7F1D5E1F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D7931-E013-44A3-AFA0-FB8A2B0EB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B15B6-FAA0-4DF3-8127-D8117BE950FA}" type="datetimeFigureOut">
              <a:rPr lang="en-IE" smtClean="0"/>
              <a:t>28/11/2022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FB77-12A5-41A8-8D9B-644B5E3FC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21363-236D-4E23-BB5A-CB8C0BD02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AC285-F9AD-493D-99DD-3A098318966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624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914299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86871" y="2671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68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7.svg"/><Relationship Id="rId3" Type="http://schemas.openxmlformats.org/officeDocument/2006/relationships/image" Target="../media/image24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5.sv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4.png"/><Relationship Id="rId4" Type="http://schemas.openxmlformats.org/officeDocument/2006/relationships/diagramData" Target="../diagrams/data2.xml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45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44.svg"/><Relationship Id="rId4" Type="http://schemas.openxmlformats.org/officeDocument/2006/relationships/diagramData" Target="../diagrams/data3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5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44.svg"/><Relationship Id="rId4" Type="http://schemas.openxmlformats.org/officeDocument/2006/relationships/diagramData" Target="../diagrams/data4.xml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11" Type="http://schemas.openxmlformats.org/officeDocument/2006/relationships/image" Target="../media/image72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71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70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82.tiff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tiff"/><Relationship Id="rId11" Type="http://schemas.openxmlformats.org/officeDocument/2006/relationships/image" Target="../media/image97.jpeg"/><Relationship Id="rId5" Type="http://schemas.openxmlformats.org/officeDocument/2006/relationships/image" Target="../media/image15.png"/><Relationship Id="rId10" Type="http://schemas.openxmlformats.org/officeDocument/2006/relationships/image" Target="../media/image96.png"/><Relationship Id="rId4" Type="http://schemas.openxmlformats.org/officeDocument/2006/relationships/image" Target="../media/image14.png"/><Relationship Id="rId9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2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3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16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5" Type="http://schemas.openxmlformats.org/officeDocument/2006/relationships/image" Target="../media/image18.tiff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9"/>
          <p:cNvSpPr txBox="1">
            <a:spLocks noGrp="1"/>
          </p:cNvSpPr>
          <p:nvPr>
            <p:ph type="title"/>
          </p:nvPr>
        </p:nvSpPr>
        <p:spPr>
          <a:xfrm>
            <a:off x="415600" y="6430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en-GB" sz="3200" b="1" dirty="0">
                <a:solidFill>
                  <a:srgbClr val="1A7D94"/>
                </a:solidFill>
                <a:latin typeface="Roboto"/>
                <a:ea typeface="Roboto"/>
                <a:cs typeface="Roboto"/>
                <a:sym typeface="Roboto"/>
              </a:rPr>
              <a:t>Blended Learning International Train the Train (BLITT)</a:t>
            </a:r>
            <a:endParaRPr b="1" dirty="0">
              <a:solidFill>
                <a:srgbClr val="1A7D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811667" y="1806750"/>
            <a:ext cx="10568400" cy="29744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Blended Learning Model: </a:t>
            </a:r>
          </a:p>
          <a:p>
            <a:pPr marL="0" indent="0" algn="ctr">
              <a:buNone/>
            </a:pPr>
            <a:r>
              <a:rPr lang="it" sz="2667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Paul Doyle</a:t>
            </a:r>
          </a:p>
          <a:p>
            <a:pPr marL="0" indent="0" algn="ctr">
              <a:buNone/>
            </a:pPr>
            <a:r>
              <a:rPr lang="it" sz="2667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Head of School, Computer Science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24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0" name="Google Shape;380;p39"/>
          <p:cNvCxnSpPr/>
          <p:nvPr/>
        </p:nvCxnSpPr>
        <p:spPr>
          <a:xfrm rot="10800000" flipH="1">
            <a:off x="811667" y="1486967"/>
            <a:ext cx="10568400" cy="16400"/>
          </a:xfrm>
          <a:prstGeom prst="straightConnector1">
            <a:avLst/>
          </a:prstGeom>
          <a:noFill/>
          <a:ln w="76200" cap="flat" cmpd="sng">
            <a:solidFill>
              <a:srgbClr val="1A7D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3B1B5-4C1C-1636-F955-286FA8C0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0A7B9-A099-2641-97FA-2DE99CE4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Overview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ACEC6-3E97-C143-9B61-543C06B3C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 dirty="0"/>
              <a:t>Introduction</a:t>
            </a:r>
          </a:p>
          <a:p>
            <a:r>
              <a:rPr lang="en-US" sz="2000" dirty="0"/>
              <a:t>AIM of the Case Study</a:t>
            </a:r>
          </a:p>
          <a:p>
            <a:r>
              <a:rPr lang="en-US" sz="2000" dirty="0"/>
              <a:t>Flipped Learning</a:t>
            </a:r>
          </a:p>
          <a:p>
            <a:r>
              <a:rPr lang="en-US" sz="2000" dirty="0"/>
              <a:t>What we built</a:t>
            </a:r>
          </a:p>
          <a:p>
            <a:r>
              <a:rPr lang="en-US" sz="2000" dirty="0"/>
              <a:t>Case Study Assessment</a:t>
            </a:r>
          </a:p>
          <a:p>
            <a:r>
              <a:rPr lang="en-US" sz="2000" dirty="0"/>
              <a:t>Results and Lessons</a:t>
            </a:r>
          </a:p>
          <a:p>
            <a:r>
              <a:rPr lang="en-US" sz="2000" dirty="0"/>
              <a:t>Reflections</a:t>
            </a:r>
          </a:p>
        </p:txBody>
      </p:sp>
      <p:pic>
        <p:nvPicPr>
          <p:cNvPr id="6" name="Picture 5" descr="A picture containing grass, tree, outdoor, building&#10;&#10;Description automatically generated">
            <a:extLst>
              <a:ext uri="{FF2B5EF4-FFF2-40B4-BE49-F238E27FC236}">
                <a16:creationId xmlns:a16="http://schemas.microsoft.com/office/drawing/2014/main" id="{192A6F4F-114A-A847-B828-8514F1607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6031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BA2E4-D548-A249-A42A-3E7A8C111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KNU &amp; TU Dublin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A0F7D-7D88-D04C-8976-A7386E3B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Student Exchange for 6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Shared ONLINE courses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Multiple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HUBLINKED, GETM3, </a:t>
            </a:r>
            <a:r>
              <a:rPr lang="en-US" sz="1800" dirty="0" err="1"/>
              <a:t>GlobalWorkIT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Summer Schools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Double Degree validation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15610-73D6-E246-AAED-9BC873D6E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4" r="1443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858112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 CASE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AEA85-A850-84EF-EFD1-2C587E6A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32727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22277" y="5266524"/>
            <a:ext cx="4879764" cy="418264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38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8864">
              <a:defRPr/>
            </a:pPr>
            <a:endParaRPr lang="en-US" sz="2399" kern="0">
              <a:solidFill>
                <a:sysClr val="window" lastClr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Aim of the Case Study</a:t>
            </a:r>
          </a:p>
        </p:txBody>
      </p:sp>
      <p:grpSp>
        <p:nvGrpSpPr>
          <p:cNvPr id="2" name="Group 43"/>
          <p:cNvGrpSpPr/>
          <p:nvPr/>
        </p:nvGrpSpPr>
        <p:grpSpPr>
          <a:xfrm>
            <a:off x="1740287" y="1905397"/>
            <a:ext cx="3561048" cy="3561048"/>
            <a:chOff x="2438399" y="1581150"/>
            <a:chExt cx="2671482" cy="2671482"/>
          </a:xfrm>
          <a:scene3d>
            <a:camera prst="perspectiveContrastingRightFacing" fov="7200000">
              <a:rot lat="600000" lon="19200000" rev="600000"/>
            </a:camera>
            <a:lightRig rig="threePt" dir="t"/>
          </a:scene3d>
        </p:grpSpPr>
        <p:sp>
          <p:nvSpPr>
            <p:cNvPr id="35" name="Oval 34"/>
            <p:cNvSpPr/>
            <p:nvPr/>
          </p:nvSpPr>
          <p:spPr>
            <a:xfrm>
              <a:off x="2438399" y="1581150"/>
              <a:ext cx="2671482" cy="267148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 prstMaterial="dkEdge">
              <a:bevelT w="63500" h="190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4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683248" y="1825999"/>
              <a:ext cx="2181785" cy="21817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prstMaterial="dkEdge">
              <a:bevelT w="63500" h="190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4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892518" y="2035269"/>
              <a:ext cx="1763245" cy="17632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p3d prstMaterial="dkEdge">
              <a:bevelT w="63500" h="190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4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140168" y="2282919"/>
              <a:ext cx="1267945" cy="12679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prstMaterial="dkEdge">
              <a:bevelT w="63500" h="190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4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355042" y="2497792"/>
              <a:ext cx="838200" cy="83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p3d prstMaterial="dkEdge">
              <a:bevelT w="63500" h="190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4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545541" y="2688291"/>
              <a:ext cx="457200" cy="457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p3d prstMaterial="dkEdge">
              <a:bevelT w="63500" h="190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4"/>
              <a:endParaRPr lang="en-US" sz="2399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236711" y="1499103"/>
            <a:ext cx="6125379" cy="4367663"/>
            <a:chOff x="3015805" y="1276350"/>
            <a:chExt cx="4595230" cy="3276600"/>
          </a:xfrm>
          <a:effectLst>
            <a:outerShdw blurRad="342900" dir="7560000" sy="23000" kx="1200000" algn="br" rotWithShape="0">
              <a:prstClr val="black">
                <a:alpha val="34000"/>
              </a:prstClr>
            </a:outerShdw>
          </a:effectLst>
        </p:grpSpPr>
        <p:sp>
          <p:nvSpPr>
            <p:cNvPr id="23" name="Freeform 22"/>
            <p:cNvSpPr/>
            <p:nvPr/>
          </p:nvSpPr>
          <p:spPr>
            <a:xfrm>
              <a:off x="5961529" y="1276350"/>
              <a:ext cx="1649506" cy="3276600"/>
            </a:xfrm>
            <a:custGeom>
              <a:avLst/>
              <a:gdLst>
                <a:gd name="connsiteX0" fmla="*/ 0 w 1649506"/>
                <a:gd name="connsiteY0" fmla="*/ 0 h 3276600"/>
                <a:gd name="connsiteX1" fmla="*/ 1649506 w 1649506"/>
                <a:gd name="connsiteY1" fmla="*/ 0 h 3276600"/>
                <a:gd name="connsiteX2" fmla="*/ 1649506 w 1649506"/>
                <a:gd name="connsiteY2" fmla="*/ 3276600 h 3276600"/>
                <a:gd name="connsiteX3" fmla="*/ 0 w 1649506"/>
                <a:gd name="connsiteY3" fmla="*/ 3276600 h 3276600"/>
                <a:gd name="connsiteX4" fmla="*/ 0 w 1649506"/>
                <a:gd name="connsiteY4" fmla="*/ 0 h 3276600"/>
                <a:gd name="connsiteX0" fmla="*/ 0 w 1649506"/>
                <a:gd name="connsiteY0" fmla="*/ 590550 h 3276600"/>
                <a:gd name="connsiteX1" fmla="*/ 1649506 w 1649506"/>
                <a:gd name="connsiteY1" fmla="*/ 0 h 3276600"/>
                <a:gd name="connsiteX2" fmla="*/ 1649506 w 1649506"/>
                <a:gd name="connsiteY2" fmla="*/ 3276600 h 3276600"/>
                <a:gd name="connsiteX3" fmla="*/ 0 w 1649506"/>
                <a:gd name="connsiteY3" fmla="*/ 3276600 h 3276600"/>
                <a:gd name="connsiteX4" fmla="*/ 0 w 1649506"/>
                <a:gd name="connsiteY4" fmla="*/ 590550 h 3276600"/>
                <a:gd name="connsiteX0" fmla="*/ 0 w 1649506"/>
                <a:gd name="connsiteY0" fmla="*/ 590550 h 3276600"/>
                <a:gd name="connsiteX1" fmla="*/ 1649506 w 1649506"/>
                <a:gd name="connsiteY1" fmla="*/ 0 h 3276600"/>
                <a:gd name="connsiteX2" fmla="*/ 1649506 w 1649506"/>
                <a:gd name="connsiteY2" fmla="*/ 3276600 h 3276600"/>
                <a:gd name="connsiteX3" fmla="*/ 0 w 1649506"/>
                <a:gd name="connsiteY3" fmla="*/ 2681568 h 3276600"/>
                <a:gd name="connsiteX4" fmla="*/ 0 w 1649506"/>
                <a:gd name="connsiteY4" fmla="*/ 59055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9506" h="3276600">
                  <a:moveTo>
                    <a:pt x="0" y="590550"/>
                  </a:moveTo>
                  <a:lnTo>
                    <a:pt x="1649506" y="0"/>
                  </a:lnTo>
                  <a:lnTo>
                    <a:pt x="1649506" y="3276600"/>
                  </a:lnTo>
                  <a:lnTo>
                    <a:pt x="0" y="2681568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4"/>
              <a:endParaRPr lang="en-US" sz="2399" dirty="0">
                <a:solidFill>
                  <a:prstClr val="white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422505" y="1892389"/>
              <a:ext cx="1495339" cy="2049556"/>
            </a:xfrm>
            <a:custGeom>
              <a:avLst/>
              <a:gdLst>
                <a:gd name="connsiteX0" fmla="*/ 0 w 1506071"/>
                <a:gd name="connsiteY0" fmla="*/ 0 h 2049556"/>
                <a:gd name="connsiteX1" fmla="*/ 1506071 w 1506071"/>
                <a:gd name="connsiteY1" fmla="*/ 0 h 2049556"/>
                <a:gd name="connsiteX2" fmla="*/ 1506071 w 1506071"/>
                <a:gd name="connsiteY2" fmla="*/ 2049556 h 2049556"/>
                <a:gd name="connsiteX3" fmla="*/ 0 w 1506071"/>
                <a:gd name="connsiteY3" fmla="*/ 2049556 h 2049556"/>
                <a:gd name="connsiteX4" fmla="*/ 0 w 1506071"/>
                <a:gd name="connsiteY4" fmla="*/ 0 h 2049556"/>
                <a:gd name="connsiteX0" fmla="*/ 0 w 1506071"/>
                <a:gd name="connsiteY0" fmla="*/ 514350 h 2049556"/>
                <a:gd name="connsiteX1" fmla="*/ 1506071 w 1506071"/>
                <a:gd name="connsiteY1" fmla="*/ 0 h 2049556"/>
                <a:gd name="connsiteX2" fmla="*/ 1506071 w 1506071"/>
                <a:gd name="connsiteY2" fmla="*/ 2049556 h 2049556"/>
                <a:gd name="connsiteX3" fmla="*/ 0 w 1506071"/>
                <a:gd name="connsiteY3" fmla="*/ 2049556 h 2049556"/>
                <a:gd name="connsiteX4" fmla="*/ 0 w 1506071"/>
                <a:gd name="connsiteY4" fmla="*/ 514350 h 2049556"/>
                <a:gd name="connsiteX0" fmla="*/ 0 w 1506071"/>
                <a:gd name="connsiteY0" fmla="*/ 514350 h 2049556"/>
                <a:gd name="connsiteX1" fmla="*/ 1506071 w 1506071"/>
                <a:gd name="connsiteY1" fmla="*/ 0 h 2049556"/>
                <a:gd name="connsiteX2" fmla="*/ 1506071 w 1506071"/>
                <a:gd name="connsiteY2" fmla="*/ 2049556 h 2049556"/>
                <a:gd name="connsiteX3" fmla="*/ 10732 w 1506071"/>
                <a:gd name="connsiteY3" fmla="*/ 1519107 h 2049556"/>
                <a:gd name="connsiteX4" fmla="*/ 0 w 1506071"/>
                <a:gd name="connsiteY4" fmla="*/ 514350 h 2049556"/>
                <a:gd name="connsiteX0" fmla="*/ 2146 w 1495339"/>
                <a:gd name="connsiteY0" fmla="*/ 527229 h 2049556"/>
                <a:gd name="connsiteX1" fmla="*/ 1495339 w 1495339"/>
                <a:gd name="connsiteY1" fmla="*/ 0 h 2049556"/>
                <a:gd name="connsiteX2" fmla="*/ 1495339 w 1495339"/>
                <a:gd name="connsiteY2" fmla="*/ 2049556 h 2049556"/>
                <a:gd name="connsiteX3" fmla="*/ 0 w 1495339"/>
                <a:gd name="connsiteY3" fmla="*/ 1519107 h 2049556"/>
                <a:gd name="connsiteX4" fmla="*/ 2146 w 1495339"/>
                <a:gd name="connsiteY4" fmla="*/ 527229 h 204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339" h="2049556">
                  <a:moveTo>
                    <a:pt x="2146" y="527229"/>
                  </a:moveTo>
                  <a:lnTo>
                    <a:pt x="1495339" y="0"/>
                  </a:lnTo>
                  <a:lnTo>
                    <a:pt x="1495339" y="2049556"/>
                  </a:lnTo>
                  <a:lnTo>
                    <a:pt x="0" y="1519107"/>
                  </a:lnTo>
                  <a:cubicBezTo>
                    <a:pt x="715" y="1188481"/>
                    <a:pt x="1431" y="857855"/>
                    <a:pt x="2146" y="5272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4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 rot="16200000">
              <a:off x="3217708" y="2230325"/>
              <a:ext cx="967794" cy="13716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64"/>
              <a:endParaRPr lang="en-US" sz="2399">
                <a:solidFill>
                  <a:prstClr val="white"/>
                </a:solidFill>
              </a:endParaRPr>
            </a:p>
          </p:txBody>
        </p:sp>
      </p:grpSp>
      <p:sp>
        <p:nvSpPr>
          <p:cNvPr id="27" name="Chevron 26"/>
          <p:cNvSpPr/>
          <p:nvPr/>
        </p:nvSpPr>
        <p:spPr>
          <a:xfrm flipH="1">
            <a:off x="5226051" y="3414661"/>
            <a:ext cx="507868" cy="50786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6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97574" y="3048193"/>
            <a:ext cx="1954304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IE" sz="2400" dirty="0">
                <a:solidFill>
                  <a:schemeClr val="bg1"/>
                </a:solidFill>
              </a:rPr>
              <a:t>Course development with Partners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73258" y="2730145"/>
            <a:ext cx="1828324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IE" sz="2400" dirty="0">
                <a:solidFill>
                  <a:schemeClr val="bg1"/>
                </a:solidFill>
              </a:rPr>
              <a:t>Strength &amp; weakness of Flipped Classroom approach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3E55E-339D-2D4A-9AB9-8A7477A3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Overview of Course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F7DAF-6D78-1C4C-B9CD-A73E4B0F3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872899"/>
            <a:ext cx="4670097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Based on blended TU Dublin module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5 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Target non-native English speakers in South Korea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Compressed delivery (two weeks)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Use Flipped Classroom approach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7" name="Picture 6" descr="A picture containing tree, outdoor, sky, mountain&#10;&#10;Description automatically generated">
            <a:extLst>
              <a:ext uri="{FF2B5EF4-FFF2-40B4-BE49-F238E27FC236}">
                <a16:creationId xmlns:a16="http://schemas.microsoft.com/office/drawing/2014/main" id="{E0F60A77-1381-6945-B9F7-148D39A72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283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indoor, shop&#10;&#10;Description automatically generated">
            <a:extLst>
              <a:ext uri="{FF2B5EF4-FFF2-40B4-BE49-F238E27FC236}">
                <a16:creationId xmlns:a16="http://schemas.microsoft.com/office/drawing/2014/main" id="{1B61E993-E35D-5A4A-86FC-A08435C85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" b="230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33213E3D-B286-784B-BB8E-EBDF8C076E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Flipped Classroom?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31424F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134A1064-4166-D947-AB0A-26599D9DD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dirty="0">
                <a:solidFill>
                  <a:srgbClr val="FFFFFF"/>
                </a:solidFill>
              </a:rPr>
              <a:t>Traditional Learning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FE9E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599701-F264-8444-AE6B-34E9F2D70A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 b="13432"/>
          <a:stretch/>
        </p:blipFill>
        <p:spPr>
          <a:xfrm>
            <a:off x="7308000" y="2486721"/>
            <a:ext cx="4462663" cy="3924000"/>
          </a:xfrm>
          <a:prstGeom prst="rect">
            <a:avLst/>
          </a:prstGeom>
        </p:spPr>
      </p:pic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C654C614-8B49-0741-BBFB-4FDA7B676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7599384"/>
              </p:ext>
            </p:extLst>
          </p:nvPr>
        </p:nvGraphicFramePr>
        <p:xfrm>
          <a:off x="789456" y="2798385"/>
          <a:ext cx="6031967" cy="3283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14" descr="Karsh,Yousef-Robert_Oppenheimer-9_February_1956-m">
            <a:extLst>
              <a:ext uri="{FF2B5EF4-FFF2-40B4-BE49-F238E27FC236}">
                <a16:creationId xmlns:a16="http://schemas.microsoft.com/office/drawing/2014/main" id="{29D131ED-D047-034D-BE1D-ADE205072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t="7120" b="24874"/>
          <a:stretch/>
        </p:blipFill>
        <p:spPr bwMode="auto">
          <a:xfrm>
            <a:off x="7323172" y="2480956"/>
            <a:ext cx="4447491" cy="391530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F535C-02CB-A841-9546-B34F6D0BF749}"/>
              </a:ext>
            </a:extLst>
          </p:cNvPr>
          <p:cNvSpPr txBox="1"/>
          <p:nvPr/>
        </p:nvSpPr>
        <p:spPr>
          <a:xfrm>
            <a:off x="7894580" y="835765"/>
            <a:ext cx="88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Lecture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C3986-80BC-AA45-9E9F-759185CA81C0}"/>
              </a:ext>
            </a:extLst>
          </p:cNvPr>
          <p:cNvSpPr txBox="1"/>
          <p:nvPr/>
        </p:nvSpPr>
        <p:spPr>
          <a:xfrm>
            <a:off x="10043941" y="768217"/>
            <a:ext cx="1218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Homework</a:t>
            </a:r>
          </a:p>
          <a:p>
            <a:r>
              <a:rPr lang="en-US" dirty="0">
                <a:solidFill>
                  <a:schemeClr val="bg1"/>
                </a:solidFill>
              </a:rPr>
              <a:t> Activity</a:t>
            </a:r>
          </a:p>
        </p:txBody>
      </p:sp>
      <p:pic>
        <p:nvPicPr>
          <p:cNvPr id="6" name="Graphic 5" descr="Classroom with solid fill">
            <a:extLst>
              <a:ext uri="{FF2B5EF4-FFF2-40B4-BE49-F238E27FC236}">
                <a16:creationId xmlns:a16="http://schemas.microsoft.com/office/drawing/2014/main" id="{CBD58555-8B8A-DB4D-AAD8-D603CAAEE1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7154" y="1262857"/>
            <a:ext cx="914400" cy="914400"/>
          </a:xfrm>
          <a:prstGeom prst="rect">
            <a:avLst/>
          </a:prstGeom>
        </p:spPr>
      </p:pic>
      <p:pic>
        <p:nvPicPr>
          <p:cNvPr id="12" name="Graphic 11" descr="Desk with solid fill">
            <a:extLst>
              <a:ext uri="{FF2B5EF4-FFF2-40B4-BE49-F238E27FC236}">
                <a16:creationId xmlns:a16="http://schemas.microsoft.com/office/drawing/2014/main" id="{BAE90034-CAB3-2040-A73B-E25B25CE2E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1247" y="127241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31424F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134A1064-4166-D947-AB0A-26599D9DD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dirty="0">
                <a:solidFill>
                  <a:srgbClr val="FFFFFF"/>
                </a:solidFill>
              </a:rPr>
              <a:t>Online Learning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FE9E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599701-F264-8444-AE6B-34E9F2D70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15" r="7063" b="-1"/>
          <a:stretch/>
        </p:blipFill>
        <p:spPr>
          <a:xfrm>
            <a:off x="7277100" y="2480954"/>
            <a:ext cx="4455979" cy="3918123"/>
          </a:xfrm>
          <a:prstGeom prst="rect">
            <a:avLst/>
          </a:prstGeom>
        </p:spPr>
      </p:pic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C654C614-8B49-0741-BBFB-4FDA7B6764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89456" y="2798385"/>
          <a:ext cx="6031967" cy="3283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5F66D89-696E-2A4B-ADDE-1949AED43409}"/>
              </a:ext>
            </a:extLst>
          </p:cNvPr>
          <p:cNvSpPr txBox="1"/>
          <p:nvPr/>
        </p:nvSpPr>
        <p:spPr>
          <a:xfrm>
            <a:off x="10177360" y="562540"/>
            <a:ext cx="886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Online</a:t>
            </a:r>
          </a:p>
          <a:p>
            <a:r>
              <a:rPr lang="en-US" dirty="0">
                <a:solidFill>
                  <a:schemeClr val="bg1"/>
                </a:solidFill>
              </a:rPr>
              <a:t>Lecture</a:t>
            </a:r>
          </a:p>
        </p:txBody>
      </p:sp>
      <p:pic>
        <p:nvPicPr>
          <p:cNvPr id="11" name="Graphic 10" descr="Online meeting with solid fill">
            <a:extLst>
              <a:ext uri="{FF2B5EF4-FFF2-40B4-BE49-F238E27FC236}">
                <a16:creationId xmlns:a16="http://schemas.microsoft.com/office/drawing/2014/main" id="{1FA2E57D-2B1A-8547-BEF6-CEC52A5124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163647" y="1100852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9430E7-1067-4B45-B050-517B6A02ABD5}"/>
              </a:ext>
            </a:extLst>
          </p:cNvPr>
          <p:cNvSpPr txBox="1"/>
          <p:nvPr/>
        </p:nvSpPr>
        <p:spPr>
          <a:xfrm>
            <a:off x="7742510" y="593020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Online</a:t>
            </a:r>
          </a:p>
          <a:p>
            <a:r>
              <a:rPr lang="en-US" dirty="0">
                <a:solidFill>
                  <a:schemeClr val="bg1"/>
                </a:solidFill>
              </a:rPr>
              <a:t> Activity</a:t>
            </a:r>
          </a:p>
        </p:txBody>
      </p:sp>
      <p:pic>
        <p:nvPicPr>
          <p:cNvPr id="13" name="Graphic 12" descr="Meeting with solid fill">
            <a:extLst>
              <a:ext uri="{FF2B5EF4-FFF2-40B4-BE49-F238E27FC236}">
                <a16:creationId xmlns:a16="http://schemas.microsoft.com/office/drawing/2014/main" id="{D3EA8279-C87F-A44E-AD54-F4D18614A2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855052" y="11718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3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31424F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134A1064-4166-D947-AB0A-26599D9DD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dirty="0">
                <a:solidFill>
                  <a:srgbClr val="FFFFFF"/>
                </a:solidFill>
              </a:rPr>
              <a:t>Flipped Learning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FE9E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599701-F264-8444-AE6B-34E9F2D70A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r="265"/>
          <a:stretch/>
        </p:blipFill>
        <p:spPr>
          <a:xfrm>
            <a:off x="7277100" y="2480954"/>
            <a:ext cx="4455979" cy="3918123"/>
          </a:xfrm>
          <a:prstGeom prst="rect">
            <a:avLst/>
          </a:prstGeom>
        </p:spPr>
      </p:pic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C654C614-8B49-0741-BBFB-4FDA7B676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721060"/>
              </p:ext>
            </p:extLst>
          </p:nvPr>
        </p:nvGraphicFramePr>
        <p:xfrm>
          <a:off x="789456" y="2798385"/>
          <a:ext cx="6031967" cy="3283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5F66D89-696E-2A4B-ADDE-1949AED43409}"/>
              </a:ext>
            </a:extLst>
          </p:cNvPr>
          <p:cNvSpPr txBox="1"/>
          <p:nvPr/>
        </p:nvSpPr>
        <p:spPr>
          <a:xfrm>
            <a:off x="10163647" y="590249"/>
            <a:ext cx="886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Online</a:t>
            </a:r>
          </a:p>
          <a:p>
            <a:r>
              <a:rPr lang="en-US" dirty="0">
                <a:solidFill>
                  <a:schemeClr val="bg1"/>
                </a:solidFill>
              </a:rPr>
              <a:t>Lecture</a:t>
            </a:r>
          </a:p>
        </p:txBody>
      </p:sp>
      <p:pic>
        <p:nvPicPr>
          <p:cNvPr id="11" name="Graphic 10" descr="Online meeting with solid fill">
            <a:extLst>
              <a:ext uri="{FF2B5EF4-FFF2-40B4-BE49-F238E27FC236}">
                <a16:creationId xmlns:a16="http://schemas.microsoft.com/office/drawing/2014/main" id="{1FA2E57D-2B1A-8547-BEF6-CEC52A5124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163647" y="1100852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9430E7-1067-4B45-B050-517B6A02ABD5}"/>
              </a:ext>
            </a:extLst>
          </p:cNvPr>
          <p:cNvSpPr txBox="1"/>
          <p:nvPr/>
        </p:nvSpPr>
        <p:spPr>
          <a:xfrm>
            <a:off x="7742510" y="593020"/>
            <a:ext cx="1155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Classroom</a:t>
            </a:r>
          </a:p>
          <a:p>
            <a:r>
              <a:rPr lang="en-US" dirty="0">
                <a:solidFill>
                  <a:schemeClr val="bg1"/>
                </a:solidFill>
              </a:rPr>
              <a:t> Activity</a:t>
            </a:r>
          </a:p>
        </p:txBody>
      </p:sp>
      <p:pic>
        <p:nvPicPr>
          <p:cNvPr id="13" name="Graphic 12" descr="Meeting with solid fill">
            <a:extLst>
              <a:ext uri="{FF2B5EF4-FFF2-40B4-BE49-F238E27FC236}">
                <a16:creationId xmlns:a16="http://schemas.microsoft.com/office/drawing/2014/main" id="{D3EA8279-C87F-A44E-AD54-F4D18614A2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855052" y="11718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45">
            <a:extLst>
              <a:ext uri="{FF2B5EF4-FFF2-40B4-BE49-F238E27FC236}">
                <a16:creationId xmlns:a16="http://schemas.microsoft.com/office/drawing/2014/main" id="{BFBB1AEE-395A-4740-BF3F-173B97DAE0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01295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203" name="Google Shape;238;p31">
            <a:extLst>
              <a:ext uri="{FF2B5EF4-FFF2-40B4-BE49-F238E27FC236}">
                <a16:creationId xmlns:a16="http://schemas.microsoft.com/office/drawing/2014/main" id="{3AB0D0BC-3CFB-4F4D-9B0C-3FE0274F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buClr>
                <a:srgbClr val="000000"/>
              </a:buClr>
              <a:buSzPts val="5100"/>
            </a:pPr>
            <a:r>
              <a:rPr lang="en-US" altLang="en-US" sz="2600">
                <a:solidFill>
                  <a:srgbClr val="FFFFFF"/>
                </a:solidFill>
                <a:sym typeface="Arial" panose="020B0604020202020204" pitchFamily="34" charset="0"/>
              </a:rPr>
              <a:t>Teaching &amp; Learning MODEL</a:t>
            </a:r>
            <a:endParaRPr lang="en-US" altLang="en-US" sz="2600">
              <a:solidFill>
                <a:srgbClr val="FFFFFF"/>
              </a:solidFill>
            </a:endParaRPr>
          </a:p>
        </p:txBody>
      </p:sp>
      <p:graphicFrame>
        <p:nvGraphicFramePr>
          <p:cNvPr id="241" name="Google Shape;239;p31">
            <a:extLst>
              <a:ext uri="{FF2B5EF4-FFF2-40B4-BE49-F238E27FC236}">
                <a16:creationId xmlns:a16="http://schemas.microsoft.com/office/drawing/2014/main" id="{937B86F5-6A39-8D47-8B64-45296E322B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18086"/>
              </p:ext>
            </p:extLst>
          </p:nvPr>
        </p:nvGraphicFramePr>
        <p:xfrm>
          <a:off x="3581400" y="643467"/>
          <a:ext cx="8610600" cy="601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chat or text message, email&#10;&#10;Description automatically generated">
            <a:extLst>
              <a:ext uri="{FF2B5EF4-FFF2-40B4-BE49-F238E27FC236}">
                <a16:creationId xmlns:a16="http://schemas.microsoft.com/office/drawing/2014/main" id="{98B11DA5-17B9-C66B-B600-27501E31A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16" y="110233"/>
            <a:ext cx="5080000" cy="2235200"/>
          </a:xfrm>
          <a:prstGeom prst="rect">
            <a:avLst/>
          </a:prstGeom>
        </p:spPr>
      </p:pic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E414EC36-D082-D63F-8A81-0117B42C2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16" y="2345433"/>
            <a:ext cx="5080000" cy="3441700"/>
          </a:xfrm>
          <a:prstGeom prst="rect">
            <a:avLst/>
          </a:prstGeom>
        </p:spPr>
      </p:pic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7866C777-F426-37ED-23D7-033A2BD9D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93" y="110233"/>
            <a:ext cx="5080000" cy="3327400"/>
          </a:xfrm>
          <a:prstGeom prst="rect">
            <a:avLst/>
          </a:prstGeom>
        </p:spPr>
      </p:pic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14B1DCC1-7A5F-9696-09D3-5F630CC7C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93" y="3358662"/>
            <a:ext cx="5080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5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we built</a:t>
            </a:r>
          </a:p>
        </p:txBody>
      </p:sp>
      <p:graphicFrame>
        <p:nvGraphicFramePr>
          <p:cNvPr id="28" name="Text Placeholder 2">
            <a:extLst>
              <a:ext uri="{FF2B5EF4-FFF2-40B4-BE49-F238E27FC236}">
                <a16:creationId xmlns:a16="http://schemas.microsoft.com/office/drawing/2014/main" id="{242498A5-016A-4192-B876-81A8BBE13F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265261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7B5751B-5717-D54F-84C3-C735E10D9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4008" y="6019058"/>
            <a:ext cx="1025160" cy="413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048BB2-DEC7-5344-AFD0-A490867B38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2412" y="4042348"/>
            <a:ext cx="1296756" cy="413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70910-4326-0845-B1C9-DFD655C271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828" y="3857431"/>
            <a:ext cx="749300" cy="74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AB189E-B0D7-2C4D-BDA9-A948CA828E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280" y="6002241"/>
            <a:ext cx="1337395" cy="606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31D318-67E4-394B-A8A8-174EDD8CDA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3169" y="6005301"/>
            <a:ext cx="1363316" cy="503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8012C-8CDE-EB41-9253-FB11E037F1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4875" y="3919889"/>
            <a:ext cx="1066800" cy="557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47484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A86BE-02ED-114E-AA19-70037171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Daily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Structure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D2CF84E4-A19E-DF41-BE7A-2C893BD9F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 b="2321"/>
          <a:stretch/>
        </p:blipFill>
        <p:spPr>
          <a:xfrm>
            <a:off x="2926080" y="931689"/>
            <a:ext cx="9117065" cy="5128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07808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9BD20E0A-7E8B-4BEC-A001-B694C8A44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7D891-D00A-C748-AEE4-24DC2322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Case Study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E67D5-D74B-2B4A-8F37-2933FB7BD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944" y="2517749"/>
            <a:ext cx="5782056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Survey </a:t>
            </a:r>
            <a:r>
              <a:rPr lang="en-US" sz="2400" dirty="0"/>
              <a:t>1. Expectations of the course.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Survey 2</a:t>
            </a:r>
            <a:r>
              <a:rPr lang="en-US" sz="2400" dirty="0"/>
              <a:t>: Daily feedback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Survey 3</a:t>
            </a:r>
            <a:r>
              <a:rPr lang="en-US" sz="2400" dirty="0"/>
              <a:t>: End of survey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Interview 1</a:t>
            </a:r>
            <a:r>
              <a:rPr lang="en-US" sz="2400" dirty="0"/>
              <a:t>: Midpoint of the delivery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Interview 2</a:t>
            </a:r>
            <a:r>
              <a:rPr lang="en-US" sz="2400" dirty="0"/>
              <a:t>: End of the course</a:t>
            </a:r>
          </a:p>
        </p:txBody>
      </p:sp>
    </p:spTree>
    <p:extLst>
      <p:ext uri="{BB962C8B-B14F-4D97-AF65-F5344CB8AC3E}">
        <p14:creationId xmlns:p14="http://schemas.microsoft.com/office/powerpoint/2010/main" val="325343997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Expectations</a:t>
            </a:r>
          </a:p>
        </p:txBody>
      </p:sp>
      <p:sp>
        <p:nvSpPr>
          <p:cNvPr id="27" name="Oval 26"/>
          <p:cNvSpPr/>
          <p:nvPr/>
        </p:nvSpPr>
        <p:spPr>
          <a:xfrm>
            <a:off x="981647" y="2438659"/>
            <a:ext cx="2561559" cy="256155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powder">
            <a:bevelT w="1270000" h="127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5" name="Group 4"/>
          <p:cNvGrpSpPr/>
          <p:nvPr/>
        </p:nvGrpSpPr>
        <p:grpSpPr>
          <a:xfrm>
            <a:off x="1468177" y="2438659"/>
            <a:ext cx="2085297" cy="2479187"/>
            <a:chOff x="1437138" y="2438661"/>
            <a:chExt cx="2085297" cy="2479187"/>
          </a:xfrm>
        </p:grpSpPr>
        <p:sp>
          <p:nvSpPr>
            <p:cNvPr id="29" name="Freeform 105"/>
            <p:cNvSpPr>
              <a:spLocks/>
            </p:cNvSpPr>
            <p:nvPr/>
          </p:nvSpPr>
          <p:spPr bwMode="auto">
            <a:xfrm>
              <a:off x="2460960" y="2498034"/>
              <a:ext cx="27515" cy="1158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8" y="2"/>
                </a:cxn>
                <a:cxn ang="0">
                  <a:pos x="19" y="3"/>
                </a:cxn>
                <a:cxn ang="0">
                  <a:pos x="19" y="4"/>
                </a:cxn>
                <a:cxn ang="0">
                  <a:pos x="16" y="6"/>
                </a:cxn>
                <a:cxn ang="0">
                  <a:pos x="15" y="7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0" y="7"/>
                </a:cxn>
                <a:cxn ang="0">
                  <a:pos x="6" y="5"/>
                </a:cxn>
                <a:cxn ang="0">
                  <a:pos x="3" y="3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6" y="1"/>
                </a:cxn>
                <a:cxn ang="0">
                  <a:pos x="12" y="0"/>
                </a:cxn>
              </a:cxnLst>
              <a:rect l="0" t="0" r="r" b="b"/>
              <a:pathLst>
                <a:path w="19" h="8">
                  <a:moveTo>
                    <a:pt x="12" y="0"/>
                  </a:moveTo>
                  <a:lnTo>
                    <a:pt x="18" y="2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5" y="7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0" y="7"/>
                  </a:lnTo>
                  <a:lnTo>
                    <a:pt x="6" y="5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6" y="1"/>
                  </a:lnTo>
                  <a:lnTo>
                    <a:pt x="1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32" name="Freeform 106"/>
            <p:cNvSpPr>
              <a:spLocks/>
            </p:cNvSpPr>
            <p:nvPr/>
          </p:nvSpPr>
          <p:spPr bwMode="auto">
            <a:xfrm>
              <a:off x="2239398" y="2621124"/>
              <a:ext cx="56477" cy="4344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8" y="4"/>
                </a:cxn>
                <a:cxn ang="0">
                  <a:pos x="25" y="10"/>
                </a:cxn>
                <a:cxn ang="0">
                  <a:pos x="27" y="11"/>
                </a:cxn>
                <a:cxn ang="0">
                  <a:pos x="31" y="12"/>
                </a:cxn>
                <a:cxn ang="0">
                  <a:pos x="34" y="14"/>
                </a:cxn>
                <a:cxn ang="0">
                  <a:pos x="37" y="15"/>
                </a:cxn>
                <a:cxn ang="0">
                  <a:pos x="39" y="18"/>
                </a:cxn>
                <a:cxn ang="0">
                  <a:pos x="39" y="19"/>
                </a:cxn>
                <a:cxn ang="0">
                  <a:pos x="38" y="20"/>
                </a:cxn>
                <a:cxn ang="0">
                  <a:pos x="37" y="21"/>
                </a:cxn>
                <a:cxn ang="0">
                  <a:pos x="36" y="21"/>
                </a:cxn>
                <a:cxn ang="0">
                  <a:pos x="33" y="23"/>
                </a:cxn>
                <a:cxn ang="0">
                  <a:pos x="32" y="24"/>
                </a:cxn>
                <a:cxn ang="0">
                  <a:pos x="31" y="25"/>
                </a:cxn>
                <a:cxn ang="0">
                  <a:pos x="30" y="26"/>
                </a:cxn>
                <a:cxn ang="0">
                  <a:pos x="30" y="27"/>
                </a:cxn>
                <a:cxn ang="0">
                  <a:pos x="29" y="28"/>
                </a:cxn>
                <a:cxn ang="0">
                  <a:pos x="29" y="29"/>
                </a:cxn>
                <a:cxn ang="0">
                  <a:pos x="29" y="30"/>
                </a:cxn>
                <a:cxn ang="0">
                  <a:pos x="28" y="30"/>
                </a:cxn>
                <a:cxn ang="0">
                  <a:pos x="27" y="30"/>
                </a:cxn>
                <a:cxn ang="0">
                  <a:pos x="20" y="29"/>
                </a:cxn>
                <a:cxn ang="0">
                  <a:pos x="13" y="25"/>
                </a:cxn>
                <a:cxn ang="0">
                  <a:pos x="6" y="22"/>
                </a:cxn>
                <a:cxn ang="0">
                  <a:pos x="2" y="20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17"/>
                </a:cxn>
                <a:cxn ang="0">
                  <a:pos x="2" y="17"/>
                </a:cxn>
                <a:cxn ang="0">
                  <a:pos x="2" y="17"/>
                </a:cxn>
                <a:cxn ang="0">
                  <a:pos x="4" y="17"/>
                </a:cxn>
                <a:cxn ang="0">
                  <a:pos x="5" y="16"/>
                </a:cxn>
                <a:cxn ang="0">
                  <a:pos x="6" y="15"/>
                </a:cxn>
                <a:cxn ang="0">
                  <a:pos x="6" y="14"/>
                </a:cxn>
                <a:cxn ang="0">
                  <a:pos x="7" y="9"/>
                </a:cxn>
                <a:cxn ang="0">
                  <a:pos x="7" y="5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10" y="0"/>
                </a:cxn>
              </a:cxnLst>
              <a:rect l="0" t="0" r="r" b="b"/>
              <a:pathLst>
                <a:path w="39" h="30">
                  <a:moveTo>
                    <a:pt x="10" y="0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18" y="4"/>
                  </a:lnTo>
                  <a:lnTo>
                    <a:pt x="25" y="10"/>
                  </a:lnTo>
                  <a:lnTo>
                    <a:pt x="27" y="11"/>
                  </a:lnTo>
                  <a:lnTo>
                    <a:pt x="31" y="12"/>
                  </a:lnTo>
                  <a:lnTo>
                    <a:pt x="34" y="14"/>
                  </a:lnTo>
                  <a:lnTo>
                    <a:pt x="37" y="15"/>
                  </a:lnTo>
                  <a:lnTo>
                    <a:pt x="39" y="18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7" y="21"/>
                  </a:lnTo>
                  <a:lnTo>
                    <a:pt x="36" y="21"/>
                  </a:lnTo>
                  <a:lnTo>
                    <a:pt x="33" y="23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9" y="30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0" y="29"/>
                  </a:lnTo>
                  <a:lnTo>
                    <a:pt x="13" y="25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7" y="9"/>
                  </a:lnTo>
                  <a:lnTo>
                    <a:pt x="7" y="5"/>
                  </a:lnTo>
                  <a:lnTo>
                    <a:pt x="6" y="1"/>
                  </a:lnTo>
                  <a:lnTo>
                    <a:pt x="8" y="1"/>
                  </a:lnTo>
                  <a:lnTo>
                    <a:pt x="1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33" name="Freeform 107"/>
            <p:cNvSpPr>
              <a:spLocks/>
            </p:cNvSpPr>
            <p:nvPr/>
          </p:nvSpPr>
          <p:spPr bwMode="auto">
            <a:xfrm>
              <a:off x="2258223" y="2590714"/>
              <a:ext cx="104265" cy="102817"/>
            </a:xfrm>
            <a:custGeom>
              <a:avLst/>
              <a:gdLst/>
              <a:ahLst/>
              <a:cxnLst>
                <a:cxn ang="0">
                  <a:pos x="64" y="2"/>
                </a:cxn>
                <a:cxn ang="0">
                  <a:pos x="72" y="15"/>
                </a:cxn>
                <a:cxn ang="0">
                  <a:pos x="60" y="28"/>
                </a:cxn>
                <a:cxn ang="0">
                  <a:pos x="47" y="39"/>
                </a:cxn>
                <a:cxn ang="0">
                  <a:pos x="50" y="39"/>
                </a:cxn>
                <a:cxn ang="0">
                  <a:pos x="62" y="46"/>
                </a:cxn>
                <a:cxn ang="0">
                  <a:pos x="62" y="51"/>
                </a:cxn>
                <a:cxn ang="0">
                  <a:pos x="51" y="52"/>
                </a:cxn>
                <a:cxn ang="0">
                  <a:pos x="42" y="56"/>
                </a:cxn>
                <a:cxn ang="0">
                  <a:pos x="44" y="60"/>
                </a:cxn>
                <a:cxn ang="0">
                  <a:pos x="50" y="62"/>
                </a:cxn>
                <a:cxn ang="0">
                  <a:pos x="60" y="65"/>
                </a:cxn>
                <a:cxn ang="0">
                  <a:pos x="63" y="68"/>
                </a:cxn>
                <a:cxn ang="0">
                  <a:pos x="52" y="71"/>
                </a:cxn>
                <a:cxn ang="0">
                  <a:pos x="53" y="68"/>
                </a:cxn>
                <a:cxn ang="0">
                  <a:pos x="41" y="65"/>
                </a:cxn>
                <a:cxn ang="0">
                  <a:pos x="32" y="70"/>
                </a:cxn>
                <a:cxn ang="0">
                  <a:pos x="24" y="68"/>
                </a:cxn>
                <a:cxn ang="0">
                  <a:pos x="15" y="70"/>
                </a:cxn>
                <a:cxn ang="0">
                  <a:pos x="9" y="60"/>
                </a:cxn>
                <a:cxn ang="0">
                  <a:pos x="12" y="56"/>
                </a:cxn>
                <a:cxn ang="0">
                  <a:pos x="25" y="54"/>
                </a:cxn>
                <a:cxn ang="0">
                  <a:pos x="29" y="50"/>
                </a:cxn>
                <a:cxn ang="0">
                  <a:pos x="26" y="44"/>
                </a:cxn>
                <a:cxn ang="0">
                  <a:pos x="24" y="44"/>
                </a:cxn>
                <a:cxn ang="0">
                  <a:pos x="34" y="46"/>
                </a:cxn>
                <a:cxn ang="0">
                  <a:pos x="35" y="41"/>
                </a:cxn>
                <a:cxn ang="0">
                  <a:pos x="24" y="34"/>
                </a:cxn>
                <a:cxn ang="0">
                  <a:pos x="17" y="28"/>
                </a:cxn>
                <a:cxn ang="0">
                  <a:pos x="28" y="29"/>
                </a:cxn>
                <a:cxn ang="0">
                  <a:pos x="40" y="26"/>
                </a:cxn>
                <a:cxn ang="0">
                  <a:pos x="44" y="19"/>
                </a:cxn>
                <a:cxn ang="0">
                  <a:pos x="37" y="16"/>
                </a:cxn>
                <a:cxn ang="0">
                  <a:pos x="31" y="24"/>
                </a:cxn>
                <a:cxn ang="0">
                  <a:pos x="21" y="27"/>
                </a:cxn>
                <a:cxn ang="0">
                  <a:pos x="16" y="25"/>
                </a:cxn>
                <a:cxn ang="0">
                  <a:pos x="21" y="19"/>
                </a:cxn>
                <a:cxn ang="0">
                  <a:pos x="13" y="21"/>
                </a:cxn>
                <a:cxn ang="0">
                  <a:pos x="6" y="22"/>
                </a:cxn>
                <a:cxn ang="0">
                  <a:pos x="1" y="19"/>
                </a:cxn>
                <a:cxn ang="0">
                  <a:pos x="1" y="15"/>
                </a:cxn>
                <a:cxn ang="0">
                  <a:pos x="9" y="12"/>
                </a:cxn>
                <a:cxn ang="0">
                  <a:pos x="13" y="9"/>
                </a:cxn>
                <a:cxn ang="0">
                  <a:pos x="24" y="11"/>
                </a:cxn>
                <a:cxn ang="0">
                  <a:pos x="34" y="13"/>
                </a:cxn>
                <a:cxn ang="0">
                  <a:pos x="36" y="9"/>
                </a:cxn>
                <a:cxn ang="0">
                  <a:pos x="37" y="7"/>
                </a:cxn>
                <a:cxn ang="0">
                  <a:pos x="50" y="1"/>
                </a:cxn>
              </a:cxnLst>
              <a:rect l="0" t="0" r="r" b="b"/>
              <a:pathLst>
                <a:path w="72" h="71">
                  <a:moveTo>
                    <a:pt x="54" y="0"/>
                  </a:moveTo>
                  <a:lnTo>
                    <a:pt x="59" y="0"/>
                  </a:lnTo>
                  <a:lnTo>
                    <a:pt x="64" y="2"/>
                  </a:lnTo>
                  <a:lnTo>
                    <a:pt x="68" y="5"/>
                  </a:lnTo>
                  <a:lnTo>
                    <a:pt x="71" y="11"/>
                  </a:lnTo>
                  <a:lnTo>
                    <a:pt x="72" y="15"/>
                  </a:lnTo>
                  <a:lnTo>
                    <a:pt x="70" y="19"/>
                  </a:lnTo>
                  <a:lnTo>
                    <a:pt x="66" y="24"/>
                  </a:lnTo>
                  <a:lnTo>
                    <a:pt x="60" y="28"/>
                  </a:lnTo>
                  <a:lnTo>
                    <a:pt x="55" y="32"/>
                  </a:lnTo>
                  <a:lnTo>
                    <a:pt x="50" y="36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9" y="40"/>
                  </a:lnTo>
                  <a:lnTo>
                    <a:pt x="50" y="39"/>
                  </a:lnTo>
                  <a:lnTo>
                    <a:pt x="52" y="39"/>
                  </a:lnTo>
                  <a:lnTo>
                    <a:pt x="59" y="43"/>
                  </a:lnTo>
                  <a:lnTo>
                    <a:pt x="62" y="46"/>
                  </a:lnTo>
                  <a:lnTo>
                    <a:pt x="64" y="50"/>
                  </a:lnTo>
                  <a:lnTo>
                    <a:pt x="64" y="51"/>
                  </a:lnTo>
                  <a:lnTo>
                    <a:pt x="62" y="51"/>
                  </a:lnTo>
                  <a:lnTo>
                    <a:pt x="59" y="51"/>
                  </a:lnTo>
                  <a:lnTo>
                    <a:pt x="55" y="51"/>
                  </a:lnTo>
                  <a:lnTo>
                    <a:pt x="51" y="52"/>
                  </a:lnTo>
                  <a:lnTo>
                    <a:pt x="46" y="53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7"/>
                  </a:lnTo>
                  <a:lnTo>
                    <a:pt x="43" y="59"/>
                  </a:lnTo>
                  <a:lnTo>
                    <a:pt x="44" y="60"/>
                  </a:lnTo>
                  <a:lnTo>
                    <a:pt x="45" y="60"/>
                  </a:lnTo>
                  <a:lnTo>
                    <a:pt x="47" y="61"/>
                  </a:lnTo>
                  <a:lnTo>
                    <a:pt x="50" y="62"/>
                  </a:lnTo>
                  <a:lnTo>
                    <a:pt x="54" y="63"/>
                  </a:lnTo>
                  <a:lnTo>
                    <a:pt x="57" y="64"/>
                  </a:lnTo>
                  <a:lnTo>
                    <a:pt x="60" y="65"/>
                  </a:lnTo>
                  <a:lnTo>
                    <a:pt x="63" y="66"/>
                  </a:lnTo>
                  <a:lnTo>
                    <a:pt x="64" y="67"/>
                  </a:lnTo>
                  <a:lnTo>
                    <a:pt x="63" y="68"/>
                  </a:lnTo>
                  <a:lnTo>
                    <a:pt x="59" y="70"/>
                  </a:lnTo>
                  <a:lnTo>
                    <a:pt x="53" y="71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48" y="66"/>
                  </a:lnTo>
                  <a:lnTo>
                    <a:pt x="42" y="65"/>
                  </a:lnTo>
                  <a:lnTo>
                    <a:pt x="41" y="65"/>
                  </a:lnTo>
                  <a:lnTo>
                    <a:pt x="36" y="70"/>
                  </a:lnTo>
                  <a:lnTo>
                    <a:pt x="35" y="71"/>
                  </a:lnTo>
                  <a:lnTo>
                    <a:pt x="32" y="70"/>
                  </a:lnTo>
                  <a:lnTo>
                    <a:pt x="29" y="69"/>
                  </a:lnTo>
                  <a:lnTo>
                    <a:pt x="26" y="68"/>
                  </a:lnTo>
                  <a:lnTo>
                    <a:pt x="24" y="68"/>
                  </a:lnTo>
                  <a:lnTo>
                    <a:pt x="21" y="69"/>
                  </a:lnTo>
                  <a:lnTo>
                    <a:pt x="18" y="70"/>
                  </a:lnTo>
                  <a:lnTo>
                    <a:pt x="15" y="70"/>
                  </a:lnTo>
                  <a:lnTo>
                    <a:pt x="13" y="69"/>
                  </a:lnTo>
                  <a:lnTo>
                    <a:pt x="10" y="64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10" y="56"/>
                  </a:lnTo>
                  <a:lnTo>
                    <a:pt x="12" y="56"/>
                  </a:lnTo>
                  <a:lnTo>
                    <a:pt x="19" y="55"/>
                  </a:lnTo>
                  <a:lnTo>
                    <a:pt x="22" y="55"/>
                  </a:lnTo>
                  <a:lnTo>
                    <a:pt x="25" y="54"/>
                  </a:lnTo>
                  <a:lnTo>
                    <a:pt x="27" y="54"/>
                  </a:lnTo>
                  <a:lnTo>
                    <a:pt x="29" y="52"/>
                  </a:lnTo>
                  <a:lnTo>
                    <a:pt x="29" y="50"/>
                  </a:lnTo>
                  <a:lnTo>
                    <a:pt x="29" y="46"/>
                  </a:lnTo>
                  <a:lnTo>
                    <a:pt x="28" y="45"/>
                  </a:lnTo>
                  <a:lnTo>
                    <a:pt x="26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31" y="45"/>
                  </a:lnTo>
                  <a:lnTo>
                    <a:pt x="34" y="46"/>
                  </a:lnTo>
                  <a:lnTo>
                    <a:pt x="36" y="45"/>
                  </a:lnTo>
                  <a:lnTo>
                    <a:pt x="37" y="44"/>
                  </a:lnTo>
                  <a:lnTo>
                    <a:pt x="35" y="41"/>
                  </a:lnTo>
                  <a:lnTo>
                    <a:pt x="32" y="38"/>
                  </a:lnTo>
                  <a:lnTo>
                    <a:pt x="28" y="36"/>
                  </a:lnTo>
                  <a:lnTo>
                    <a:pt x="24" y="34"/>
                  </a:lnTo>
                  <a:lnTo>
                    <a:pt x="21" y="32"/>
                  </a:lnTo>
                  <a:lnTo>
                    <a:pt x="17" y="29"/>
                  </a:lnTo>
                  <a:lnTo>
                    <a:pt x="17" y="28"/>
                  </a:lnTo>
                  <a:lnTo>
                    <a:pt x="22" y="28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32" y="28"/>
                  </a:lnTo>
                  <a:lnTo>
                    <a:pt x="36" y="27"/>
                  </a:lnTo>
                  <a:lnTo>
                    <a:pt x="40" y="26"/>
                  </a:lnTo>
                  <a:lnTo>
                    <a:pt x="43" y="24"/>
                  </a:lnTo>
                  <a:lnTo>
                    <a:pt x="44" y="22"/>
                  </a:lnTo>
                  <a:lnTo>
                    <a:pt x="44" y="19"/>
                  </a:lnTo>
                  <a:lnTo>
                    <a:pt x="41" y="16"/>
                  </a:lnTo>
                  <a:lnTo>
                    <a:pt x="39" y="15"/>
                  </a:lnTo>
                  <a:lnTo>
                    <a:pt x="37" y="16"/>
                  </a:lnTo>
                  <a:lnTo>
                    <a:pt x="35" y="18"/>
                  </a:lnTo>
                  <a:lnTo>
                    <a:pt x="34" y="22"/>
                  </a:lnTo>
                  <a:lnTo>
                    <a:pt x="31" y="24"/>
                  </a:lnTo>
                  <a:lnTo>
                    <a:pt x="29" y="26"/>
                  </a:lnTo>
                  <a:lnTo>
                    <a:pt x="25" y="27"/>
                  </a:lnTo>
                  <a:lnTo>
                    <a:pt x="21" y="27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6" y="24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6" y="22"/>
                  </a:lnTo>
                  <a:lnTo>
                    <a:pt x="3" y="21"/>
                  </a:lnTo>
                  <a:lnTo>
                    <a:pt x="2" y="21"/>
                  </a:lnTo>
                  <a:lnTo>
                    <a:pt x="1" y="19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" y="15"/>
                  </a:lnTo>
                  <a:lnTo>
                    <a:pt x="3" y="14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20" y="9"/>
                  </a:lnTo>
                  <a:lnTo>
                    <a:pt x="24" y="11"/>
                  </a:lnTo>
                  <a:lnTo>
                    <a:pt x="28" y="13"/>
                  </a:lnTo>
                  <a:lnTo>
                    <a:pt x="32" y="13"/>
                  </a:lnTo>
                  <a:lnTo>
                    <a:pt x="34" y="13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1" y="4"/>
                  </a:lnTo>
                  <a:lnTo>
                    <a:pt x="45" y="3"/>
                  </a:lnTo>
                  <a:lnTo>
                    <a:pt x="50" y="1"/>
                  </a:lnTo>
                  <a:lnTo>
                    <a:pt x="54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34" name="Freeform 108"/>
            <p:cNvSpPr>
              <a:spLocks/>
            </p:cNvSpPr>
            <p:nvPr/>
          </p:nvSpPr>
          <p:spPr bwMode="auto">
            <a:xfrm>
              <a:off x="2191610" y="2645743"/>
              <a:ext cx="28962" cy="2606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" y="4"/>
                </a:cxn>
                <a:cxn ang="0">
                  <a:pos x="15" y="7"/>
                </a:cxn>
                <a:cxn ang="0">
                  <a:pos x="18" y="12"/>
                </a:cxn>
                <a:cxn ang="0">
                  <a:pos x="20" y="17"/>
                </a:cxn>
                <a:cxn ang="0">
                  <a:pos x="19" y="18"/>
                </a:cxn>
                <a:cxn ang="0">
                  <a:pos x="18" y="17"/>
                </a:cxn>
                <a:cxn ang="0">
                  <a:pos x="15" y="16"/>
                </a:cxn>
                <a:cxn ang="0">
                  <a:pos x="12" y="14"/>
                </a:cxn>
                <a:cxn ang="0">
                  <a:pos x="10" y="12"/>
                </a:cxn>
                <a:cxn ang="0">
                  <a:pos x="7" y="10"/>
                </a:cxn>
                <a:cxn ang="0">
                  <a:pos x="5" y="10"/>
                </a:cxn>
                <a:cxn ang="0">
                  <a:pos x="4" y="11"/>
                </a:cxn>
                <a:cxn ang="0">
                  <a:pos x="2" y="11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6" y="1"/>
                </a:cxn>
                <a:cxn ang="0">
                  <a:pos x="7" y="0"/>
                </a:cxn>
              </a:cxnLst>
              <a:rect l="0" t="0" r="r" b="b"/>
              <a:pathLst>
                <a:path w="20" h="18">
                  <a:moveTo>
                    <a:pt x="7" y="0"/>
                  </a:moveTo>
                  <a:lnTo>
                    <a:pt x="11" y="4"/>
                  </a:lnTo>
                  <a:lnTo>
                    <a:pt x="15" y="7"/>
                  </a:lnTo>
                  <a:lnTo>
                    <a:pt x="18" y="12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8" y="17"/>
                  </a:lnTo>
                  <a:lnTo>
                    <a:pt x="15" y="16"/>
                  </a:lnTo>
                  <a:lnTo>
                    <a:pt x="12" y="14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35" name="Freeform 109"/>
            <p:cNvSpPr>
              <a:spLocks/>
            </p:cNvSpPr>
            <p:nvPr/>
          </p:nvSpPr>
          <p:spPr bwMode="auto">
            <a:xfrm>
              <a:off x="2146718" y="2651535"/>
              <a:ext cx="17377" cy="579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1" y="3"/>
                </a:cxn>
                <a:cxn ang="0">
                  <a:pos x="9" y="4"/>
                </a:cxn>
                <a:cxn ang="0">
                  <a:pos x="8" y="4"/>
                </a:cxn>
                <a:cxn ang="0">
                  <a:pos x="7" y="4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12" y="0"/>
                </a:cxn>
              </a:cxnLst>
              <a:rect l="0" t="0" r="r" b="b"/>
              <a:pathLst>
                <a:path w="12" h="4">
                  <a:moveTo>
                    <a:pt x="12" y="0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4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1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36" name="Freeform 110"/>
            <p:cNvSpPr>
              <a:spLocks/>
            </p:cNvSpPr>
            <p:nvPr/>
          </p:nvSpPr>
          <p:spPr bwMode="auto">
            <a:xfrm>
              <a:off x="2482683" y="2505275"/>
              <a:ext cx="62270" cy="1593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3" y="0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37" y="1"/>
                </a:cxn>
                <a:cxn ang="0">
                  <a:pos x="41" y="2"/>
                </a:cxn>
                <a:cxn ang="0">
                  <a:pos x="43" y="3"/>
                </a:cxn>
                <a:cxn ang="0">
                  <a:pos x="42" y="4"/>
                </a:cxn>
                <a:cxn ang="0">
                  <a:pos x="38" y="5"/>
                </a:cxn>
                <a:cxn ang="0">
                  <a:pos x="15" y="11"/>
                </a:cxn>
                <a:cxn ang="0">
                  <a:pos x="12" y="9"/>
                </a:cxn>
                <a:cxn ang="0">
                  <a:pos x="8" y="9"/>
                </a:cxn>
                <a:cxn ang="0">
                  <a:pos x="4" y="8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10" y="0"/>
                </a:cxn>
              </a:cxnLst>
              <a:rect l="0" t="0" r="r" b="b"/>
              <a:pathLst>
                <a:path w="43" h="11">
                  <a:moveTo>
                    <a:pt x="10" y="0"/>
                  </a:moveTo>
                  <a:lnTo>
                    <a:pt x="13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1"/>
                  </a:lnTo>
                  <a:lnTo>
                    <a:pt x="41" y="2"/>
                  </a:lnTo>
                  <a:lnTo>
                    <a:pt x="43" y="3"/>
                  </a:lnTo>
                  <a:lnTo>
                    <a:pt x="42" y="4"/>
                  </a:lnTo>
                  <a:lnTo>
                    <a:pt x="38" y="5"/>
                  </a:lnTo>
                  <a:lnTo>
                    <a:pt x="15" y="11"/>
                  </a:lnTo>
                  <a:lnTo>
                    <a:pt x="12" y="9"/>
                  </a:lnTo>
                  <a:lnTo>
                    <a:pt x="8" y="9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37" name="Freeform 111"/>
            <p:cNvSpPr>
              <a:spLocks/>
            </p:cNvSpPr>
            <p:nvPr/>
          </p:nvSpPr>
          <p:spPr bwMode="auto">
            <a:xfrm>
              <a:off x="2374073" y="2667464"/>
              <a:ext cx="4345" cy="144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38" name="Freeform 112"/>
            <p:cNvSpPr>
              <a:spLocks/>
            </p:cNvSpPr>
            <p:nvPr/>
          </p:nvSpPr>
          <p:spPr bwMode="auto">
            <a:xfrm>
              <a:off x="2068520" y="2666017"/>
              <a:ext cx="39100" cy="21722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3"/>
                </a:cxn>
                <a:cxn ang="0">
                  <a:pos x="26" y="7"/>
                </a:cxn>
                <a:cxn ang="0">
                  <a:pos x="26" y="10"/>
                </a:cxn>
                <a:cxn ang="0">
                  <a:pos x="24" y="13"/>
                </a:cxn>
                <a:cxn ang="0">
                  <a:pos x="22" y="14"/>
                </a:cxn>
                <a:cxn ang="0">
                  <a:pos x="18" y="15"/>
                </a:cxn>
                <a:cxn ang="0">
                  <a:pos x="14" y="15"/>
                </a:cxn>
                <a:cxn ang="0">
                  <a:pos x="10" y="15"/>
                </a:cxn>
                <a:cxn ang="0">
                  <a:pos x="5" y="15"/>
                </a:cxn>
                <a:cxn ang="0">
                  <a:pos x="2" y="13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2" y="8"/>
                </a:cxn>
                <a:cxn ang="0">
                  <a:pos x="3" y="8"/>
                </a:cxn>
                <a:cxn ang="0">
                  <a:pos x="4" y="7"/>
                </a:cxn>
                <a:cxn ang="0">
                  <a:pos x="5" y="7"/>
                </a:cxn>
                <a:cxn ang="0">
                  <a:pos x="9" y="6"/>
                </a:cxn>
                <a:cxn ang="0">
                  <a:pos x="14" y="4"/>
                </a:cxn>
                <a:cxn ang="0">
                  <a:pos x="19" y="3"/>
                </a:cxn>
                <a:cxn ang="0">
                  <a:pos x="23" y="1"/>
                </a:cxn>
                <a:cxn ang="0">
                  <a:pos x="26" y="1"/>
                </a:cxn>
                <a:cxn ang="0">
                  <a:pos x="27" y="0"/>
                </a:cxn>
              </a:cxnLst>
              <a:rect l="0" t="0" r="r" b="b"/>
              <a:pathLst>
                <a:path w="27" h="15">
                  <a:moveTo>
                    <a:pt x="27" y="0"/>
                  </a:moveTo>
                  <a:lnTo>
                    <a:pt x="27" y="3"/>
                  </a:lnTo>
                  <a:lnTo>
                    <a:pt x="26" y="7"/>
                  </a:lnTo>
                  <a:lnTo>
                    <a:pt x="26" y="10"/>
                  </a:lnTo>
                  <a:lnTo>
                    <a:pt x="24" y="13"/>
                  </a:lnTo>
                  <a:lnTo>
                    <a:pt x="22" y="14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0" y="15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9" y="6"/>
                  </a:lnTo>
                  <a:lnTo>
                    <a:pt x="14" y="4"/>
                  </a:lnTo>
                  <a:lnTo>
                    <a:pt x="19" y="3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27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39" name="Freeform 113"/>
            <p:cNvSpPr>
              <a:spLocks/>
            </p:cNvSpPr>
            <p:nvPr/>
          </p:nvSpPr>
          <p:spPr bwMode="auto">
            <a:xfrm>
              <a:off x="2198851" y="2689187"/>
              <a:ext cx="26066" cy="2896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15" y="11"/>
                </a:cxn>
                <a:cxn ang="0">
                  <a:pos x="18" y="14"/>
                </a:cxn>
                <a:cxn ang="0">
                  <a:pos x="18" y="18"/>
                </a:cxn>
                <a:cxn ang="0">
                  <a:pos x="16" y="20"/>
                </a:cxn>
                <a:cxn ang="0">
                  <a:pos x="13" y="20"/>
                </a:cxn>
                <a:cxn ang="0">
                  <a:pos x="10" y="20"/>
                </a:cxn>
                <a:cxn ang="0">
                  <a:pos x="7" y="19"/>
                </a:cxn>
                <a:cxn ang="0">
                  <a:pos x="4" y="17"/>
                </a:cxn>
                <a:cxn ang="0">
                  <a:pos x="1" y="14"/>
                </a:cxn>
                <a:cxn ang="0">
                  <a:pos x="0" y="10"/>
                </a:cxn>
                <a:cxn ang="0">
                  <a:pos x="0" y="5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3" y="0"/>
                </a:cxn>
              </a:cxnLst>
              <a:rect l="0" t="0" r="r" b="b"/>
              <a:pathLst>
                <a:path w="18" h="20">
                  <a:moveTo>
                    <a:pt x="3" y="0"/>
                  </a:moveTo>
                  <a:lnTo>
                    <a:pt x="8" y="0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0" name="Freeform 114"/>
            <p:cNvSpPr>
              <a:spLocks/>
            </p:cNvSpPr>
            <p:nvPr/>
          </p:nvSpPr>
          <p:spPr bwMode="auto">
            <a:xfrm>
              <a:off x="2230709" y="2683394"/>
              <a:ext cx="120195" cy="4054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0"/>
                </a:cxn>
                <a:cxn ang="0">
                  <a:pos x="12" y="1"/>
                </a:cxn>
                <a:cxn ang="0">
                  <a:pos x="17" y="2"/>
                </a:cxn>
                <a:cxn ang="0">
                  <a:pos x="22" y="4"/>
                </a:cxn>
                <a:cxn ang="0">
                  <a:pos x="32" y="14"/>
                </a:cxn>
                <a:cxn ang="0">
                  <a:pos x="38" y="18"/>
                </a:cxn>
                <a:cxn ang="0">
                  <a:pos x="38" y="18"/>
                </a:cxn>
                <a:cxn ang="0">
                  <a:pos x="38" y="17"/>
                </a:cxn>
                <a:cxn ang="0">
                  <a:pos x="38" y="16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50" y="17"/>
                </a:cxn>
                <a:cxn ang="0">
                  <a:pos x="50" y="16"/>
                </a:cxn>
                <a:cxn ang="0">
                  <a:pos x="56" y="13"/>
                </a:cxn>
                <a:cxn ang="0">
                  <a:pos x="62" y="13"/>
                </a:cxn>
                <a:cxn ang="0">
                  <a:pos x="68" y="13"/>
                </a:cxn>
                <a:cxn ang="0">
                  <a:pos x="74" y="16"/>
                </a:cxn>
                <a:cxn ang="0">
                  <a:pos x="79" y="20"/>
                </a:cxn>
                <a:cxn ang="0">
                  <a:pos x="83" y="25"/>
                </a:cxn>
                <a:cxn ang="0">
                  <a:pos x="83" y="27"/>
                </a:cxn>
                <a:cxn ang="0">
                  <a:pos x="81" y="28"/>
                </a:cxn>
                <a:cxn ang="0">
                  <a:pos x="78" y="28"/>
                </a:cxn>
                <a:cxn ang="0">
                  <a:pos x="75" y="27"/>
                </a:cxn>
                <a:cxn ang="0">
                  <a:pos x="72" y="27"/>
                </a:cxn>
                <a:cxn ang="0">
                  <a:pos x="69" y="27"/>
                </a:cxn>
                <a:cxn ang="0">
                  <a:pos x="68" y="26"/>
                </a:cxn>
                <a:cxn ang="0">
                  <a:pos x="68" y="25"/>
                </a:cxn>
                <a:cxn ang="0">
                  <a:pos x="67" y="24"/>
                </a:cxn>
                <a:cxn ang="0">
                  <a:pos x="67" y="23"/>
                </a:cxn>
                <a:cxn ang="0">
                  <a:pos x="66" y="23"/>
                </a:cxn>
                <a:cxn ang="0">
                  <a:pos x="65" y="22"/>
                </a:cxn>
                <a:cxn ang="0">
                  <a:pos x="64" y="23"/>
                </a:cxn>
                <a:cxn ang="0">
                  <a:pos x="64" y="26"/>
                </a:cxn>
                <a:cxn ang="0">
                  <a:pos x="63" y="27"/>
                </a:cxn>
                <a:cxn ang="0">
                  <a:pos x="62" y="28"/>
                </a:cxn>
                <a:cxn ang="0">
                  <a:pos x="62" y="28"/>
                </a:cxn>
                <a:cxn ang="0">
                  <a:pos x="61" y="27"/>
                </a:cxn>
                <a:cxn ang="0">
                  <a:pos x="60" y="27"/>
                </a:cxn>
                <a:cxn ang="0">
                  <a:pos x="58" y="26"/>
                </a:cxn>
                <a:cxn ang="0">
                  <a:pos x="34" y="19"/>
                </a:cxn>
                <a:cxn ang="0">
                  <a:pos x="22" y="15"/>
                </a:cxn>
                <a:cxn ang="0">
                  <a:pos x="21" y="15"/>
                </a:cxn>
                <a:cxn ang="0">
                  <a:pos x="21" y="14"/>
                </a:cxn>
                <a:cxn ang="0">
                  <a:pos x="20" y="12"/>
                </a:cxn>
                <a:cxn ang="0">
                  <a:pos x="20" y="11"/>
                </a:cxn>
                <a:cxn ang="0">
                  <a:pos x="19" y="9"/>
                </a:cxn>
                <a:cxn ang="0">
                  <a:pos x="17" y="7"/>
                </a:cxn>
                <a:cxn ang="0">
                  <a:pos x="8" y="7"/>
                </a:cxn>
                <a:cxn ang="0">
                  <a:pos x="5" y="7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4" y="0"/>
                </a:cxn>
              </a:cxnLst>
              <a:rect l="0" t="0" r="r" b="b"/>
              <a:pathLst>
                <a:path w="83" h="28">
                  <a:moveTo>
                    <a:pt x="4" y="0"/>
                  </a:moveTo>
                  <a:lnTo>
                    <a:pt x="6" y="0"/>
                  </a:lnTo>
                  <a:lnTo>
                    <a:pt x="12" y="1"/>
                  </a:lnTo>
                  <a:lnTo>
                    <a:pt x="17" y="2"/>
                  </a:lnTo>
                  <a:lnTo>
                    <a:pt x="22" y="4"/>
                  </a:lnTo>
                  <a:lnTo>
                    <a:pt x="32" y="14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50" y="17"/>
                  </a:lnTo>
                  <a:lnTo>
                    <a:pt x="50" y="16"/>
                  </a:lnTo>
                  <a:lnTo>
                    <a:pt x="56" y="13"/>
                  </a:lnTo>
                  <a:lnTo>
                    <a:pt x="62" y="13"/>
                  </a:lnTo>
                  <a:lnTo>
                    <a:pt x="68" y="13"/>
                  </a:lnTo>
                  <a:lnTo>
                    <a:pt x="74" y="16"/>
                  </a:lnTo>
                  <a:lnTo>
                    <a:pt x="79" y="20"/>
                  </a:lnTo>
                  <a:lnTo>
                    <a:pt x="83" y="25"/>
                  </a:lnTo>
                  <a:lnTo>
                    <a:pt x="83" y="27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5" y="27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26"/>
                  </a:lnTo>
                  <a:lnTo>
                    <a:pt x="68" y="25"/>
                  </a:lnTo>
                  <a:lnTo>
                    <a:pt x="67" y="24"/>
                  </a:lnTo>
                  <a:lnTo>
                    <a:pt x="67" y="23"/>
                  </a:lnTo>
                  <a:lnTo>
                    <a:pt x="66" y="23"/>
                  </a:lnTo>
                  <a:lnTo>
                    <a:pt x="65" y="22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3" y="27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1" y="27"/>
                  </a:lnTo>
                  <a:lnTo>
                    <a:pt x="60" y="27"/>
                  </a:lnTo>
                  <a:lnTo>
                    <a:pt x="58" y="26"/>
                  </a:lnTo>
                  <a:lnTo>
                    <a:pt x="34" y="19"/>
                  </a:lnTo>
                  <a:lnTo>
                    <a:pt x="22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19" y="9"/>
                  </a:lnTo>
                  <a:lnTo>
                    <a:pt x="17" y="7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1" name="Freeform 115"/>
            <p:cNvSpPr>
              <a:spLocks noEditPoints="1"/>
            </p:cNvSpPr>
            <p:nvPr/>
          </p:nvSpPr>
          <p:spPr bwMode="auto">
            <a:xfrm>
              <a:off x="2153958" y="2686290"/>
              <a:ext cx="2896" cy="7241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2" y="0"/>
                </a:cxn>
                <a:cxn ang="0">
                  <a:pos x="1" y="3"/>
                </a:cxn>
                <a:cxn ang="0">
                  <a:pos x="2" y="0"/>
                </a:cxn>
              </a:cxnLst>
              <a:rect l="0" t="0" r="r" b="b"/>
              <a:pathLst>
                <a:path w="2" h="5">
                  <a:moveTo>
                    <a:pt x="1" y="3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close/>
                  <a:moveTo>
                    <a:pt x="2" y="0"/>
                  </a:moveTo>
                  <a:lnTo>
                    <a:pt x="1" y="3"/>
                  </a:lnTo>
                  <a:lnTo>
                    <a:pt x="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2" name="Freeform 116"/>
            <p:cNvSpPr>
              <a:spLocks noEditPoints="1"/>
            </p:cNvSpPr>
            <p:nvPr/>
          </p:nvSpPr>
          <p:spPr bwMode="auto">
            <a:xfrm>
              <a:off x="2156855" y="2680498"/>
              <a:ext cx="2896" cy="434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lnTo>
                    <a:pt x="1" y="2"/>
                  </a:lnTo>
                  <a:lnTo>
                    <a:pt x="0" y="3"/>
                  </a:lnTo>
                  <a:lnTo>
                    <a:pt x="1" y="1"/>
                  </a:lnTo>
                  <a:close/>
                  <a:moveTo>
                    <a:pt x="2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3" name="Freeform 117"/>
            <p:cNvSpPr>
              <a:spLocks/>
            </p:cNvSpPr>
            <p:nvPr/>
          </p:nvSpPr>
          <p:spPr bwMode="auto">
            <a:xfrm>
              <a:off x="2110515" y="2689187"/>
              <a:ext cx="62270" cy="3041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7" y="3"/>
                </a:cxn>
                <a:cxn ang="0">
                  <a:pos x="20" y="6"/>
                </a:cxn>
                <a:cxn ang="0">
                  <a:pos x="23" y="9"/>
                </a:cxn>
                <a:cxn ang="0">
                  <a:pos x="26" y="10"/>
                </a:cxn>
                <a:cxn ang="0">
                  <a:pos x="28" y="9"/>
                </a:cxn>
                <a:cxn ang="0">
                  <a:pos x="29" y="8"/>
                </a:cxn>
                <a:cxn ang="0">
                  <a:pos x="29" y="7"/>
                </a:cxn>
                <a:cxn ang="0">
                  <a:pos x="30" y="5"/>
                </a:cxn>
                <a:cxn ang="0">
                  <a:pos x="30" y="3"/>
                </a:cxn>
                <a:cxn ang="0">
                  <a:pos x="31" y="4"/>
                </a:cxn>
                <a:cxn ang="0">
                  <a:pos x="33" y="6"/>
                </a:cxn>
                <a:cxn ang="0">
                  <a:pos x="37" y="6"/>
                </a:cxn>
                <a:cxn ang="0">
                  <a:pos x="40" y="8"/>
                </a:cxn>
                <a:cxn ang="0">
                  <a:pos x="43" y="10"/>
                </a:cxn>
                <a:cxn ang="0">
                  <a:pos x="43" y="11"/>
                </a:cxn>
                <a:cxn ang="0">
                  <a:pos x="43" y="12"/>
                </a:cxn>
                <a:cxn ang="0">
                  <a:pos x="42" y="13"/>
                </a:cxn>
                <a:cxn ang="0">
                  <a:pos x="41" y="14"/>
                </a:cxn>
                <a:cxn ang="0">
                  <a:pos x="40" y="15"/>
                </a:cxn>
                <a:cxn ang="0">
                  <a:pos x="39" y="16"/>
                </a:cxn>
                <a:cxn ang="0">
                  <a:pos x="38" y="16"/>
                </a:cxn>
                <a:cxn ang="0">
                  <a:pos x="33" y="16"/>
                </a:cxn>
                <a:cxn ang="0">
                  <a:pos x="24" y="15"/>
                </a:cxn>
                <a:cxn ang="0">
                  <a:pos x="18" y="17"/>
                </a:cxn>
                <a:cxn ang="0">
                  <a:pos x="14" y="19"/>
                </a:cxn>
                <a:cxn ang="0">
                  <a:pos x="9" y="21"/>
                </a:cxn>
                <a:cxn ang="0">
                  <a:pos x="4" y="20"/>
                </a:cxn>
                <a:cxn ang="0">
                  <a:pos x="3" y="19"/>
                </a:cxn>
                <a:cxn ang="0">
                  <a:pos x="12" y="15"/>
                </a:cxn>
                <a:cxn ang="0">
                  <a:pos x="15" y="13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2" y="10"/>
                </a:cxn>
                <a:cxn ang="0">
                  <a:pos x="8" y="11"/>
                </a:cxn>
                <a:cxn ang="0">
                  <a:pos x="5" y="12"/>
                </a:cxn>
                <a:cxn ang="0">
                  <a:pos x="2" y="12"/>
                </a:cxn>
                <a:cxn ang="0">
                  <a:pos x="1" y="12"/>
                </a:cxn>
                <a:cxn ang="0">
                  <a:pos x="2" y="12"/>
                </a:cxn>
                <a:cxn ang="0">
                  <a:pos x="2" y="11"/>
                </a:cxn>
                <a:cxn ang="0">
                  <a:pos x="2" y="11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7" y="5"/>
                </a:cxn>
                <a:cxn ang="0">
                  <a:pos x="11" y="2"/>
                </a:cxn>
                <a:cxn ang="0">
                  <a:pos x="13" y="1"/>
                </a:cxn>
                <a:cxn ang="0">
                  <a:pos x="14" y="0"/>
                </a:cxn>
              </a:cxnLst>
              <a:rect l="0" t="0" r="r" b="b"/>
              <a:pathLst>
                <a:path w="43" h="21">
                  <a:moveTo>
                    <a:pt x="14" y="0"/>
                  </a:moveTo>
                  <a:lnTo>
                    <a:pt x="17" y="3"/>
                  </a:lnTo>
                  <a:lnTo>
                    <a:pt x="20" y="6"/>
                  </a:lnTo>
                  <a:lnTo>
                    <a:pt x="23" y="9"/>
                  </a:lnTo>
                  <a:lnTo>
                    <a:pt x="26" y="10"/>
                  </a:lnTo>
                  <a:lnTo>
                    <a:pt x="28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7" y="6"/>
                  </a:lnTo>
                  <a:lnTo>
                    <a:pt x="40" y="8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2"/>
                  </a:lnTo>
                  <a:lnTo>
                    <a:pt x="42" y="13"/>
                  </a:lnTo>
                  <a:lnTo>
                    <a:pt x="41" y="14"/>
                  </a:lnTo>
                  <a:lnTo>
                    <a:pt x="40" y="15"/>
                  </a:lnTo>
                  <a:lnTo>
                    <a:pt x="39" y="16"/>
                  </a:lnTo>
                  <a:lnTo>
                    <a:pt x="38" y="16"/>
                  </a:lnTo>
                  <a:lnTo>
                    <a:pt x="33" y="16"/>
                  </a:lnTo>
                  <a:lnTo>
                    <a:pt x="24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3" y="19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5" y="11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8" y="11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2"/>
                  </a:lnTo>
                  <a:lnTo>
                    <a:pt x="13" y="1"/>
                  </a:lnTo>
                  <a:lnTo>
                    <a:pt x="14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4" name="Freeform 118"/>
            <p:cNvSpPr>
              <a:spLocks/>
            </p:cNvSpPr>
            <p:nvPr/>
          </p:nvSpPr>
          <p:spPr bwMode="auto">
            <a:xfrm>
              <a:off x="1941085" y="2489346"/>
              <a:ext cx="43444" cy="1158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0" y="0"/>
                </a:cxn>
                <a:cxn ang="0">
                  <a:pos x="29" y="0"/>
                </a:cxn>
                <a:cxn ang="0">
                  <a:pos x="26" y="0"/>
                </a:cxn>
                <a:cxn ang="0">
                  <a:pos x="23" y="1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0" y="5"/>
                </a:cxn>
                <a:cxn ang="0">
                  <a:pos x="3" y="8"/>
                </a:cxn>
                <a:cxn ang="0">
                  <a:pos x="1" y="8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8" y="2"/>
                </a:cxn>
                <a:cxn ang="0">
                  <a:pos x="15" y="1"/>
                </a:cxn>
                <a:cxn ang="0">
                  <a:pos x="22" y="0"/>
                </a:cxn>
              </a:cxnLst>
              <a:rect l="0" t="0" r="r" b="b"/>
              <a:pathLst>
                <a:path w="30" h="8">
                  <a:moveTo>
                    <a:pt x="22" y="0"/>
                  </a:moveTo>
                  <a:lnTo>
                    <a:pt x="30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1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0" y="5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5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15" y="1"/>
                  </a:lnTo>
                  <a:lnTo>
                    <a:pt x="2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5" name="Freeform 119"/>
            <p:cNvSpPr>
              <a:spLocks/>
            </p:cNvSpPr>
            <p:nvPr/>
          </p:nvSpPr>
          <p:spPr bwMode="auto">
            <a:xfrm>
              <a:off x="1916466" y="2503827"/>
              <a:ext cx="27515" cy="8689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9" y="0"/>
                </a:cxn>
                <a:cxn ang="0">
                  <a:pos x="11" y="3"/>
                </a:cxn>
                <a:cxn ang="0">
                  <a:pos x="3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3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5" y="0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lnTo>
                    <a:pt x="19" y="0"/>
                  </a:lnTo>
                  <a:lnTo>
                    <a:pt x="11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6" name="Freeform 120"/>
            <p:cNvSpPr>
              <a:spLocks noEditPoints="1"/>
            </p:cNvSpPr>
            <p:nvPr/>
          </p:nvSpPr>
          <p:spPr bwMode="auto">
            <a:xfrm>
              <a:off x="1977287" y="2473416"/>
              <a:ext cx="2896" cy="144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7" name="Freeform 121"/>
            <p:cNvSpPr>
              <a:spLocks/>
            </p:cNvSpPr>
            <p:nvPr/>
          </p:nvSpPr>
          <p:spPr bwMode="auto">
            <a:xfrm>
              <a:off x="1987425" y="2705116"/>
              <a:ext cx="99921" cy="6082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2" y="0"/>
                </a:cxn>
                <a:cxn ang="0">
                  <a:pos x="36" y="1"/>
                </a:cxn>
                <a:cxn ang="0">
                  <a:pos x="40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51" y="8"/>
                </a:cxn>
                <a:cxn ang="0">
                  <a:pos x="52" y="8"/>
                </a:cxn>
                <a:cxn ang="0">
                  <a:pos x="53" y="8"/>
                </a:cxn>
                <a:cxn ang="0">
                  <a:pos x="56" y="7"/>
                </a:cxn>
                <a:cxn ang="0">
                  <a:pos x="59" y="7"/>
                </a:cxn>
                <a:cxn ang="0">
                  <a:pos x="62" y="7"/>
                </a:cxn>
                <a:cxn ang="0">
                  <a:pos x="65" y="7"/>
                </a:cxn>
                <a:cxn ang="0">
                  <a:pos x="67" y="8"/>
                </a:cxn>
                <a:cxn ang="0">
                  <a:pos x="69" y="11"/>
                </a:cxn>
                <a:cxn ang="0">
                  <a:pos x="69" y="14"/>
                </a:cxn>
                <a:cxn ang="0">
                  <a:pos x="68" y="18"/>
                </a:cxn>
                <a:cxn ang="0">
                  <a:pos x="66" y="20"/>
                </a:cxn>
                <a:cxn ang="0">
                  <a:pos x="63" y="21"/>
                </a:cxn>
                <a:cxn ang="0">
                  <a:pos x="59" y="21"/>
                </a:cxn>
                <a:cxn ang="0">
                  <a:pos x="56" y="22"/>
                </a:cxn>
                <a:cxn ang="0">
                  <a:pos x="53" y="22"/>
                </a:cxn>
                <a:cxn ang="0">
                  <a:pos x="48" y="24"/>
                </a:cxn>
                <a:cxn ang="0">
                  <a:pos x="42" y="26"/>
                </a:cxn>
                <a:cxn ang="0">
                  <a:pos x="38" y="27"/>
                </a:cxn>
                <a:cxn ang="0">
                  <a:pos x="34" y="29"/>
                </a:cxn>
                <a:cxn ang="0">
                  <a:pos x="23" y="40"/>
                </a:cxn>
                <a:cxn ang="0">
                  <a:pos x="19" y="41"/>
                </a:cxn>
                <a:cxn ang="0">
                  <a:pos x="15" y="42"/>
                </a:cxn>
                <a:cxn ang="0">
                  <a:pos x="10" y="40"/>
                </a:cxn>
                <a:cxn ang="0">
                  <a:pos x="4" y="36"/>
                </a:cxn>
                <a:cxn ang="0">
                  <a:pos x="1" y="33"/>
                </a:cxn>
                <a:cxn ang="0">
                  <a:pos x="0" y="30"/>
                </a:cxn>
                <a:cxn ang="0">
                  <a:pos x="0" y="28"/>
                </a:cxn>
                <a:cxn ang="0">
                  <a:pos x="2" y="26"/>
                </a:cxn>
                <a:cxn ang="0">
                  <a:pos x="14" y="20"/>
                </a:cxn>
                <a:cxn ang="0">
                  <a:pos x="15" y="17"/>
                </a:cxn>
                <a:cxn ang="0">
                  <a:pos x="16" y="16"/>
                </a:cxn>
                <a:cxn ang="0">
                  <a:pos x="19" y="16"/>
                </a:cxn>
                <a:cxn ang="0">
                  <a:pos x="26" y="12"/>
                </a:cxn>
                <a:cxn ang="0">
                  <a:pos x="31" y="7"/>
                </a:cxn>
                <a:cxn ang="0">
                  <a:pos x="31" y="1"/>
                </a:cxn>
                <a:cxn ang="0">
                  <a:pos x="31" y="0"/>
                </a:cxn>
              </a:cxnLst>
              <a:rect l="0" t="0" r="r" b="b"/>
              <a:pathLst>
                <a:path w="69" h="42">
                  <a:moveTo>
                    <a:pt x="31" y="0"/>
                  </a:moveTo>
                  <a:lnTo>
                    <a:pt x="32" y="0"/>
                  </a:lnTo>
                  <a:lnTo>
                    <a:pt x="36" y="1"/>
                  </a:lnTo>
                  <a:lnTo>
                    <a:pt x="40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1" y="8"/>
                  </a:lnTo>
                  <a:lnTo>
                    <a:pt x="52" y="8"/>
                  </a:lnTo>
                  <a:lnTo>
                    <a:pt x="53" y="8"/>
                  </a:lnTo>
                  <a:lnTo>
                    <a:pt x="56" y="7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7" y="8"/>
                  </a:lnTo>
                  <a:lnTo>
                    <a:pt x="69" y="11"/>
                  </a:lnTo>
                  <a:lnTo>
                    <a:pt x="69" y="14"/>
                  </a:lnTo>
                  <a:lnTo>
                    <a:pt x="68" y="18"/>
                  </a:lnTo>
                  <a:lnTo>
                    <a:pt x="66" y="20"/>
                  </a:lnTo>
                  <a:lnTo>
                    <a:pt x="63" y="21"/>
                  </a:lnTo>
                  <a:lnTo>
                    <a:pt x="59" y="21"/>
                  </a:lnTo>
                  <a:lnTo>
                    <a:pt x="56" y="22"/>
                  </a:lnTo>
                  <a:lnTo>
                    <a:pt x="53" y="22"/>
                  </a:lnTo>
                  <a:lnTo>
                    <a:pt x="48" y="24"/>
                  </a:lnTo>
                  <a:lnTo>
                    <a:pt x="42" y="26"/>
                  </a:lnTo>
                  <a:lnTo>
                    <a:pt x="38" y="27"/>
                  </a:lnTo>
                  <a:lnTo>
                    <a:pt x="34" y="29"/>
                  </a:lnTo>
                  <a:lnTo>
                    <a:pt x="23" y="40"/>
                  </a:lnTo>
                  <a:lnTo>
                    <a:pt x="19" y="41"/>
                  </a:lnTo>
                  <a:lnTo>
                    <a:pt x="15" y="42"/>
                  </a:lnTo>
                  <a:lnTo>
                    <a:pt x="10" y="40"/>
                  </a:lnTo>
                  <a:lnTo>
                    <a:pt x="4" y="36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14" y="20"/>
                  </a:lnTo>
                  <a:lnTo>
                    <a:pt x="15" y="17"/>
                  </a:lnTo>
                  <a:lnTo>
                    <a:pt x="16" y="16"/>
                  </a:lnTo>
                  <a:lnTo>
                    <a:pt x="19" y="16"/>
                  </a:lnTo>
                  <a:lnTo>
                    <a:pt x="26" y="12"/>
                  </a:lnTo>
                  <a:lnTo>
                    <a:pt x="31" y="7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8" name="Freeform 122"/>
            <p:cNvSpPr>
              <a:spLocks/>
            </p:cNvSpPr>
            <p:nvPr/>
          </p:nvSpPr>
          <p:spPr bwMode="auto">
            <a:xfrm>
              <a:off x="2177128" y="2734078"/>
              <a:ext cx="52132" cy="4489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1" y="5"/>
                </a:cxn>
                <a:cxn ang="0">
                  <a:pos x="22" y="9"/>
                </a:cxn>
                <a:cxn ang="0">
                  <a:pos x="25" y="12"/>
                </a:cxn>
                <a:cxn ang="0">
                  <a:pos x="27" y="14"/>
                </a:cxn>
                <a:cxn ang="0">
                  <a:pos x="29" y="14"/>
                </a:cxn>
                <a:cxn ang="0">
                  <a:pos x="31" y="13"/>
                </a:cxn>
                <a:cxn ang="0">
                  <a:pos x="35" y="11"/>
                </a:cxn>
                <a:cxn ang="0">
                  <a:pos x="36" y="11"/>
                </a:cxn>
                <a:cxn ang="0">
                  <a:pos x="36" y="12"/>
                </a:cxn>
                <a:cxn ang="0">
                  <a:pos x="36" y="15"/>
                </a:cxn>
                <a:cxn ang="0">
                  <a:pos x="36" y="20"/>
                </a:cxn>
                <a:cxn ang="0">
                  <a:pos x="35" y="28"/>
                </a:cxn>
                <a:cxn ang="0">
                  <a:pos x="34" y="30"/>
                </a:cxn>
                <a:cxn ang="0">
                  <a:pos x="31" y="31"/>
                </a:cxn>
                <a:cxn ang="0">
                  <a:pos x="29" y="30"/>
                </a:cxn>
                <a:cxn ang="0">
                  <a:pos x="24" y="28"/>
                </a:cxn>
                <a:cxn ang="0">
                  <a:pos x="21" y="28"/>
                </a:cxn>
                <a:cxn ang="0">
                  <a:pos x="18" y="28"/>
                </a:cxn>
                <a:cxn ang="0">
                  <a:pos x="15" y="28"/>
                </a:cxn>
                <a:cxn ang="0">
                  <a:pos x="13" y="26"/>
                </a:cxn>
                <a:cxn ang="0">
                  <a:pos x="13" y="25"/>
                </a:cxn>
                <a:cxn ang="0">
                  <a:pos x="12" y="23"/>
                </a:cxn>
                <a:cxn ang="0">
                  <a:pos x="11" y="22"/>
                </a:cxn>
                <a:cxn ang="0">
                  <a:pos x="8" y="20"/>
                </a:cxn>
                <a:cxn ang="0">
                  <a:pos x="4" y="18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1" y="12"/>
                </a:cxn>
                <a:cxn ang="0">
                  <a:pos x="2" y="11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6" y="11"/>
                </a:cxn>
                <a:cxn ang="0">
                  <a:pos x="7" y="12"/>
                </a:cxn>
                <a:cxn ang="0">
                  <a:pos x="7" y="14"/>
                </a:cxn>
                <a:cxn ang="0">
                  <a:pos x="8" y="15"/>
                </a:cxn>
                <a:cxn ang="0">
                  <a:pos x="10" y="16"/>
                </a:cxn>
                <a:cxn ang="0">
                  <a:pos x="13" y="15"/>
                </a:cxn>
                <a:cxn ang="0">
                  <a:pos x="15" y="12"/>
                </a:cxn>
                <a:cxn ang="0">
                  <a:pos x="16" y="8"/>
                </a:cxn>
                <a:cxn ang="0">
                  <a:pos x="18" y="5"/>
                </a:cxn>
                <a:cxn ang="0">
                  <a:pos x="19" y="1"/>
                </a:cxn>
                <a:cxn ang="0">
                  <a:pos x="19" y="0"/>
                </a:cxn>
              </a:cxnLst>
              <a:rect l="0" t="0" r="r" b="b"/>
              <a:pathLst>
                <a:path w="36" h="31">
                  <a:moveTo>
                    <a:pt x="19" y="0"/>
                  </a:moveTo>
                  <a:lnTo>
                    <a:pt x="21" y="5"/>
                  </a:lnTo>
                  <a:lnTo>
                    <a:pt x="22" y="9"/>
                  </a:lnTo>
                  <a:lnTo>
                    <a:pt x="25" y="12"/>
                  </a:lnTo>
                  <a:lnTo>
                    <a:pt x="27" y="14"/>
                  </a:lnTo>
                  <a:lnTo>
                    <a:pt x="29" y="14"/>
                  </a:lnTo>
                  <a:lnTo>
                    <a:pt x="31" y="13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5"/>
                  </a:lnTo>
                  <a:lnTo>
                    <a:pt x="36" y="20"/>
                  </a:lnTo>
                  <a:lnTo>
                    <a:pt x="35" y="28"/>
                  </a:lnTo>
                  <a:lnTo>
                    <a:pt x="34" y="30"/>
                  </a:lnTo>
                  <a:lnTo>
                    <a:pt x="31" y="31"/>
                  </a:lnTo>
                  <a:lnTo>
                    <a:pt x="29" y="30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18" y="28"/>
                  </a:lnTo>
                  <a:lnTo>
                    <a:pt x="15" y="28"/>
                  </a:lnTo>
                  <a:lnTo>
                    <a:pt x="13" y="26"/>
                  </a:lnTo>
                  <a:lnTo>
                    <a:pt x="13" y="25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6" y="11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8" y="5"/>
                  </a:lnTo>
                  <a:lnTo>
                    <a:pt x="19" y="1"/>
                  </a:lnTo>
                  <a:lnTo>
                    <a:pt x="19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9" name="Freeform 123"/>
            <p:cNvSpPr>
              <a:spLocks/>
            </p:cNvSpPr>
            <p:nvPr/>
          </p:nvSpPr>
          <p:spPr bwMode="auto">
            <a:xfrm>
              <a:off x="2649216" y="2786210"/>
              <a:ext cx="5792" cy="289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" name="Freeform 124"/>
            <p:cNvSpPr>
              <a:spLocks noEditPoints="1"/>
            </p:cNvSpPr>
            <p:nvPr/>
          </p:nvSpPr>
          <p:spPr bwMode="auto">
            <a:xfrm>
              <a:off x="2362488" y="2547271"/>
              <a:ext cx="495258" cy="362031"/>
            </a:xfrm>
            <a:custGeom>
              <a:avLst/>
              <a:gdLst/>
              <a:ahLst/>
              <a:cxnLst>
                <a:cxn ang="0">
                  <a:pos x="30" y="17"/>
                </a:cxn>
                <a:cxn ang="0">
                  <a:pos x="83" y="11"/>
                </a:cxn>
                <a:cxn ang="0">
                  <a:pos x="87" y="8"/>
                </a:cxn>
                <a:cxn ang="0">
                  <a:pos x="96" y="15"/>
                </a:cxn>
                <a:cxn ang="0">
                  <a:pos x="136" y="28"/>
                </a:cxn>
                <a:cxn ang="0">
                  <a:pos x="145" y="32"/>
                </a:cxn>
                <a:cxn ang="0">
                  <a:pos x="181" y="44"/>
                </a:cxn>
                <a:cxn ang="0">
                  <a:pos x="197" y="52"/>
                </a:cxn>
                <a:cxn ang="0">
                  <a:pos x="195" y="65"/>
                </a:cxn>
                <a:cxn ang="0">
                  <a:pos x="215" y="70"/>
                </a:cxn>
                <a:cxn ang="0">
                  <a:pos x="252" y="78"/>
                </a:cxn>
                <a:cxn ang="0">
                  <a:pos x="264" y="89"/>
                </a:cxn>
                <a:cxn ang="0">
                  <a:pos x="275" y="102"/>
                </a:cxn>
                <a:cxn ang="0">
                  <a:pos x="264" y="121"/>
                </a:cxn>
                <a:cxn ang="0">
                  <a:pos x="276" y="130"/>
                </a:cxn>
                <a:cxn ang="0">
                  <a:pos x="289" y="151"/>
                </a:cxn>
                <a:cxn ang="0">
                  <a:pos x="288" y="179"/>
                </a:cxn>
                <a:cxn ang="0">
                  <a:pos x="293" y="186"/>
                </a:cxn>
                <a:cxn ang="0">
                  <a:pos x="307" y="209"/>
                </a:cxn>
                <a:cxn ang="0">
                  <a:pos x="322" y="221"/>
                </a:cxn>
                <a:cxn ang="0">
                  <a:pos x="325" y="228"/>
                </a:cxn>
                <a:cxn ang="0">
                  <a:pos x="336" y="250"/>
                </a:cxn>
                <a:cxn ang="0">
                  <a:pos x="317" y="235"/>
                </a:cxn>
                <a:cxn ang="0">
                  <a:pos x="302" y="243"/>
                </a:cxn>
                <a:cxn ang="0">
                  <a:pos x="283" y="233"/>
                </a:cxn>
                <a:cxn ang="0">
                  <a:pos x="258" y="218"/>
                </a:cxn>
                <a:cxn ang="0">
                  <a:pos x="243" y="206"/>
                </a:cxn>
                <a:cxn ang="0">
                  <a:pos x="236" y="208"/>
                </a:cxn>
                <a:cxn ang="0">
                  <a:pos x="231" y="191"/>
                </a:cxn>
                <a:cxn ang="0">
                  <a:pos x="211" y="192"/>
                </a:cxn>
                <a:cxn ang="0">
                  <a:pos x="201" y="181"/>
                </a:cxn>
                <a:cxn ang="0">
                  <a:pos x="195" y="179"/>
                </a:cxn>
                <a:cxn ang="0">
                  <a:pos x="205" y="165"/>
                </a:cxn>
                <a:cxn ang="0">
                  <a:pos x="193" y="156"/>
                </a:cxn>
                <a:cxn ang="0">
                  <a:pos x="175" y="139"/>
                </a:cxn>
                <a:cxn ang="0">
                  <a:pos x="153" y="137"/>
                </a:cxn>
                <a:cxn ang="0">
                  <a:pos x="166" y="133"/>
                </a:cxn>
                <a:cxn ang="0">
                  <a:pos x="152" y="126"/>
                </a:cxn>
                <a:cxn ang="0">
                  <a:pos x="150" y="125"/>
                </a:cxn>
                <a:cxn ang="0">
                  <a:pos x="133" y="123"/>
                </a:cxn>
                <a:cxn ang="0">
                  <a:pos x="122" y="113"/>
                </a:cxn>
                <a:cxn ang="0">
                  <a:pos x="85" y="96"/>
                </a:cxn>
                <a:cxn ang="0">
                  <a:pos x="40" y="92"/>
                </a:cxn>
                <a:cxn ang="0">
                  <a:pos x="20" y="90"/>
                </a:cxn>
                <a:cxn ang="0">
                  <a:pos x="34" y="82"/>
                </a:cxn>
                <a:cxn ang="0">
                  <a:pos x="1" y="72"/>
                </a:cxn>
                <a:cxn ang="0">
                  <a:pos x="17" y="62"/>
                </a:cxn>
                <a:cxn ang="0">
                  <a:pos x="7" y="55"/>
                </a:cxn>
                <a:cxn ang="0">
                  <a:pos x="16" y="39"/>
                </a:cxn>
                <a:cxn ang="0">
                  <a:pos x="6" y="32"/>
                </a:cxn>
                <a:cxn ang="0">
                  <a:pos x="23" y="34"/>
                </a:cxn>
                <a:cxn ang="0">
                  <a:pos x="35" y="24"/>
                </a:cxn>
                <a:cxn ang="0">
                  <a:pos x="17" y="20"/>
                </a:cxn>
                <a:cxn ang="0">
                  <a:pos x="32" y="4"/>
                </a:cxn>
                <a:cxn ang="0">
                  <a:pos x="35" y="8"/>
                </a:cxn>
                <a:cxn ang="0">
                  <a:pos x="52" y="14"/>
                </a:cxn>
                <a:cxn ang="0">
                  <a:pos x="67" y="9"/>
                </a:cxn>
                <a:cxn ang="0">
                  <a:pos x="75" y="12"/>
                </a:cxn>
                <a:cxn ang="0">
                  <a:pos x="69" y="0"/>
                </a:cxn>
              </a:cxnLst>
              <a:rect l="0" t="0" r="r" b="b"/>
              <a:pathLst>
                <a:path w="342" h="250">
                  <a:moveTo>
                    <a:pt x="28" y="17"/>
                  </a:moveTo>
                  <a:lnTo>
                    <a:pt x="27" y="17"/>
                  </a:lnTo>
                  <a:lnTo>
                    <a:pt x="26" y="17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7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8" y="17"/>
                  </a:lnTo>
                  <a:close/>
                  <a:moveTo>
                    <a:pt x="69" y="0"/>
                  </a:moveTo>
                  <a:lnTo>
                    <a:pt x="70" y="0"/>
                  </a:lnTo>
                  <a:lnTo>
                    <a:pt x="75" y="1"/>
                  </a:lnTo>
                  <a:lnTo>
                    <a:pt x="80" y="3"/>
                  </a:lnTo>
                  <a:lnTo>
                    <a:pt x="84" y="6"/>
                  </a:lnTo>
                  <a:lnTo>
                    <a:pt x="84" y="9"/>
                  </a:lnTo>
                  <a:lnTo>
                    <a:pt x="83" y="11"/>
                  </a:lnTo>
                  <a:lnTo>
                    <a:pt x="83" y="12"/>
                  </a:lnTo>
                  <a:lnTo>
                    <a:pt x="83" y="13"/>
                  </a:lnTo>
                  <a:lnTo>
                    <a:pt x="84" y="13"/>
                  </a:lnTo>
                  <a:lnTo>
                    <a:pt x="85" y="12"/>
                  </a:lnTo>
                  <a:lnTo>
                    <a:pt x="85" y="11"/>
                  </a:lnTo>
                  <a:lnTo>
                    <a:pt x="85" y="10"/>
                  </a:lnTo>
                  <a:lnTo>
                    <a:pt x="86" y="9"/>
                  </a:lnTo>
                  <a:lnTo>
                    <a:pt x="87" y="8"/>
                  </a:lnTo>
                  <a:lnTo>
                    <a:pt x="87" y="7"/>
                  </a:lnTo>
                  <a:lnTo>
                    <a:pt x="88" y="8"/>
                  </a:lnTo>
                  <a:lnTo>
                    <a:pt x="89" y="9"/>
                  </a:lnTo>
                  <a:lnTo>
                    <a:pt x="90" y="10"/>
                  </a:lnTo>
                  <a:lnTo>
                    <a:pt x="92" y="14"/>
                  </a:lnTo>
                  <a:lnTo>
                    <a:pt x="93" y="15"/>
                  </a:lnTo>
                  <a:lnTo>
                    <a:pt x="95" y="15"/>
                  </a:lnTo>
                  <a:lnTo>
                    <a:pt x="96" y="15"/>
                  </a:lnTo>
                  <a:lnTo>
                    <a:pt x="98" y="15"/>
                  </a:lnTo>
                  <a:lnTo>
                    <a:pt x="101" y="17"/>
                  </a:lnTo>
                  <a:lnTo>
                    <a:pt x="106" y="19"/>
                  </a:lnTo>
                  <a:lnTo>
                    <a:pt x="112" y="21"/>
                  </a:lnTo>
                  <a:lnTo>
                    <a:pt x="118" y="24"/>
                  </a:lnTo>
                  <a:lnTo>
                    <a:pt x="124" y="26"/>
                  </a:lnTo>
                  <a:lnTo>
                    <a:pt x="131" y="29"/>
                  </a:lnTo>
                  <a:lnTo>
                    <a:pt x="136" y="28"/>
                  </a:lnTo>
                  <a:lnTo>
                    <a:pt x="140" y="27"/>
                  </a:lnTo>
                  <a:lnTo>
                    <a:pt x="143" y="27"/>
                  </a:lnTo>
                  <a:lnTo>
                    <a:pt x="148" y="27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7" y="30"/>
                  </a:lnTo>
                  <a:lnTo>
                    <a:pt x="146" y="31"/>
                  </a:lnTo>
                  <a:lnTo>
                    <a:pt x="145" y="32"/>
                  </a:lnTo>
                  <a:lnTo>
                    <a:pt x="145" y="34"/>
                  </a:lnTo>
                  <a:lnTo>
                    <a:pt x="146" y="35"/>
                  </a:lnTo>
                  <a:lnTo>
                    <a:pt x="152" y="35"/>
                  </a:lnTo>
                  <a:lnTo>
                    <a:pt x="159" y="39"/>
                  </a:lnTo>
                  <a:lnTo>
                    <a:pt x="166" y="42"/>
                  </a:lnTo>
                  <a:lnTo>
                    <a:pt x="173" y="45"/>
                  </a:lnTo>
                  <a:lnTo>
                    <a:pt x="177" y="45"/>
                  </a:lnTo>
                  <a:lnTo>
                    <a:pt x="181" y="44"/>
                  </a:lnTo>
                  <a:lnTo>
                    <a:pt x="185" y="43"/>
                  </a:lnTo>
                  <a:lnTo>
                    <a:pt x="188" y="43"/>
                  </a:lnTo>
                  <a:lnTo>
                    <a:pt x="190" y="45"/>
                  </a:lnTo>
                  <a:lnTo>
                    <a:pt x="190" y="47"/>
                  </a:lnTo>
                  <a:lnTo>
                    <a:pt x="191" y="50"/>
                  </a:lnTo>
                  <a:lnTo>
                    <a:pt x="192" y="52"/>
                  </a:lnTo>
                  <a:lnTo>
                    <a:pt x="194" y="53"/>
                  </a:lnTo>
                  <a:lnTo>
                    <a:pt x="197" y="52"/>
                  </a:lnTo>
                  <a:lnTo>
                    <a:pt x="200" y="51"/>
                  </a:lnTo>
                  <a:lnTo>
                    <a:pt x="203" y="51"/>
                  </a:lnTo>
                  <a:lnTo>
                    <a:pt x="205" y="53"/>
                  </a:lnTo>
                  <a:lnTo>
                    <a:pt x="204" y="55"/>
                  </a:lnTo>
                  <a:lnTo>
                    <a:pt x="202" y="58"/>
                  </a:lnTo>
                  <a:lnTo>
                    <a:pt x="199" y="60"/>
                  </a:lnTo>
                  <a:lnTo>
                    <a:pt x="196" y="62"/>
                  </a:lnTo>
                  <a:lnTo>
                    <a:pt x="195" y="65"/>
                  </a:lnTo>
                  <a:lnTo>
                    <a:pt x="195" y="66"/>
                  </a:lnTo>
                  <a:lnTo>
                    <a:pt x="195" y="66"/>
                  </a:lnTo>
                  <a:lnTo>
                    <a:pt x="196" y="66"/>
                  </a:lnTo>
                  <a:lnTo>
                    <a:pt x="197" y="66"/>
                  </a:lnTo>
                  <a:lnTo>
                    <a:pt x="198" y="65"/>
                  </a:lnTo>
                  <a:lnTo>
                    <a:pt x="200" y="65"/>
                  </a:lnTo>
                  <a:lnTo>
                    <a:pt x="208" y="67"/>
                  </a:lnTo>
                  <a:lnTo>
                    <a:pt x="215" y="70"/>
                  </a:lnTo>
                  <a:lnTo>
                    <a:pt x="223" y="72"/>
                  </a:lnTo>
                  <a:lnTo>
                    <a:pt x="231" y="73"/>
                  </a:lnTo>
                  <a:lnTo>
                    <a:pt x="238" y="74"/>
                  </a:lnTo>
                  <a:lnTo>
                    <a:pt x="243" y="74"/>
                  </a:lnTo>
                  <a:lnTo>
                    <a:pt x="248" y="74"/>
                  </a:lnTo>
                  <a:lnTo>
                    <a:pt x="251" y="75"/>
                  </a:lnTo>
                  <a:lnTo>
                    <a:pt x="252" y="76"/>
                  </a:lnTo>
                  <a:lnTo>
                    <a:pt x="252" y="78"/>
                  </a:lnTo>
                  <a:lnTo>
                    <a:pt x="250" y="81"/>
                  </a:lnTo>
                  <a:lnTo>
                    <a:pt x="247" y="86"/>
                  </a:lnTo>
                  <a:lnTo>
                    <a:pt x="252" y="83"/>
                  </a:lnTo>
                  <a:lnTo>
                    <a:pt x="259" y="82"/>
                  </a:lnTo>
                  <a:lnTo>
                    <a:pt x="261" y="82"/>
                  </a:lnTo>
                  <a:lnTo>
                    <a:pt x="264" y="87"/>
                  </a:lnTo>
                  <a:lnTo>
                    <a:pt x="264" y="88"/>
                  </a:lnTo>
                  <a:lnTo>
                    <a:pt x="264" y="89"/>
                  </a:lnTo>
                  <a:lnTo>
                    <a:pt x="263" y="89"/>
                  </a:lnTo>
                  <a:lnTo>
                    <a:pt x="263" y="89"/>
                  </a:lnTo>
                  <a:lnTo>
                    <a:pt x="262" y="89"/>
                  </a:lnTo>
                  <a:lnTo>
                    <a:pt x="262" y="90"/>
                  </a:lnTo>
                  <a:lnTo>
                    <a:pt x="265" y="93"/>
                  </a:lnTo>
                  <a:lnTo>
                    <a:pt x="269" y="97"/>
                  </a:lnTo>
                  <a:lnTo>
                    <a:pt x="272" y="100"/>
                  </a:lnTo>
                  <a:lnTo>
                    <a:pt x="275" y="102"/>
                  </a:lnTo>
                  <a:lnTo>
                    <a:pt x="274" y="106"/>
                  </a:lnTo>
                  <a:lnTo>
                    <a:pt x="271" y="108"/>
                  </a:lnTo>
                  <a:lnTo>
                    <a:pt x="268" y="110"/>
                  </a:lnTo>
                  <a:lnTo>
                    <a:pt x="265" y="112"/>
                  </a:lnTo>
                  <a:lnTo>
                    <a:pt x="262" y="114"/>
                  </a:lnTo>
                  <a:lnTo>
                    <a:pt x="261" y="117"/>
                  </a:lnTo>
                  <a:lnTo>
                    <a:pt x="262" y="120"/>
                  </a:lnTo>
                  <a:lnTo>
                    <a:pt x="264" y="121"/>
                  </a:lnTo>
                  <a:lnTo>
                    <a:pt x="267" y="122"/>
                  </a:lnTo>
                  <a:lnTo>
                    <a:pt x="271" y="122"/>
                  </a:lnTo>
                  <a:lnTo>
                    <a:pt x="273" y="124"/>
                  </a:lnTo>
                  <a:lnTo>
                    <a:pt x="274" y="124"/>
                  </a:lnTo>
                  <a:lnTo>
                    <a:pt x="273" y="126"/>
                  </a:lnTo>
                  <a:lnTo>
                    <a:pt x="273" y="128"/>
                  </a:lnTo>
                  <a:lnTo>
                    <a:pt x="273" y="129"/>
                  </a:lnTo>
                  <a:lnTo>
                    <a:pt x="276" y="130"/>
                  </a:lnTo>
                  <a:lnTo>
                    <a:pt x="276" y="130"/>
                  </a:lnTo>
                  <a:lnTo>
                    <a:pt x="277" y="131"/>
                  </a:lnTo>
                  <a:lnTo>
                    <a:pt x="280" y="135"/>
                  </a:lnTo>
                  <a:lnTo>
                    <a:pt x="284" y="138"/>
                  </a:lnTo>
                  <a:lnTo>
                    <a:pt x="286" y="142"/>
                  </a:lnTo>
                  <a:lnTo>
                    <a:pt x="287" y="144"/>
                  </a:lnTo>
                  <a:lnTo>
                    <a:pt x="289" y="150"/>
                  </a:lnTo>
                  <a:lnTo>
                    <a:pt x="289" y="151"/>
                  </a:lnTo>
                  <a:lnTo>
                    <a:pt x="288" y="156"/>
                  </a:lnTo>
                  <a:lnTo>
                    <a:pt x="287" y="162"/>
                  </a:lnTo>
                  <a:lnTo>
                    <a:pt x="286" y="166"/>
                  </a:lnTo>
                  <a:lnTo>
                    <a:pt x="284" y="169"/>
                  </a:lnTo>
                  <a:lnTo>
                    <a:pt x="283" y="172"/>
                  </a:lnTo>
                  <a:lnTo>
                    <a:pt x="283" y="176"/>
                  </a:lnTo>
                  <a:lnTo>
                    <a:pt x="285" y="178"/>
                  </a:lnTo>
                  <a:lnTo>
                    <a:pt x="288" y="179"/>
                  </a:lnTo>
                  <a:lnTo>
                    <a:pt x="292" y="180"/>
                  </a:lnTo>
                  <a:lnTo>
                    <a:pt x="295" y="181"/>
                  </a:lnTo>
                  <a:lnTo>
                    <a:pt x="297" y="182"/>
                  </a:lnTo>
                  <a:lnTo>
                    <a:pt x="297" y="183"/>
                  </a:lnTo>
                  <a:lnTo>
                    <a:pt x="297" y="184"/>
                  </a:lnTo>
                  <a:lnTo>
                    <a:pt x="294" y="185"/>
                  </a:lnTo>
                  <a:lnTo>
                    <a:pt x="293" y="186"/>
                  </a:lnTo>
                  <a:lnTo>
                    <a:pt x="293" y="186"/>
                  </a:lnTo>
                  <a:lnTo>
                    <a:pt x="296" y="188"/>
                  </a:lnTo>
                  <a:lnTo>
                    <a:pt x="299" y="189"/>
                  </a:lnTo>
                  <a:lnTo>
                    <a:pt x="302" y="190"/>
                  </a:lnTo>
                  <a:lnTo>
                    <a:pt x="306" y="191"/>
                  </a:lnTo>
                  <a:lnTo>
                    <a:pt x="308" y="193"/>
                  </a:lnTo>
                  <a:lnTo>
                    <a:pt x="308" y="195"/>
                  </a:lnTo>
                  <a:lnTo>
                    <a:pt x="306" y="206"/>
                  </a:lnTo>
                  <a:lnTo>
                    <a:pt x="307" y="209"/>
                  </a:lnTo>
                  <a:lnTo>
                    <a:pt x="309" y="211"/>
                  </a:lnTo>
                  <a:lnTo>
                    <a:pt x="314" y="211"/>
                  </a:lnTo>
                  <a:lnTo>
                    <a:pt x="316" y="211"/>
                  </a:lnTo>
                  <a:lnTo>
                    <a:pt x="321" y="216"/>
                  </a:lnTo>
                  <a:lnTo>
                    <a:pt x="324" y="220"/>
                  </a:lnTo>
                  <a:lnTo>
                    <a:pt x="324" y="221"/>
                  </a:lnTo>
                  <a:lnTo>
                    <a:pt x="322" y="221"/>
                  </a:lnTo>
                  <a:lnTo>
                    <a:pt x="322" y="221"/>
                  </a:lnTo>
                  <a:lnTo>
                    <a:pt x="325" y="223"/>
                  </a:lnTo>
                  <a:lnTo>
                    <a:pt x="326" y="224"/>
                  </a:lnTo>
                  <a:lnTo>
                    <a:pt x="328" y="225"/>
                  </a:lnTo>
                  <a:lnTo>
                    <a:pt x="329" y="226"/>
                  </a:lnTo>
                  <a:lnTo>
                    <a:pt x="329" y="227"/>
                  </a:lnTo>
                  <a:lnTo>
                    <a:pt x="329" y="227"/>
                  </a:lnTo>
                  <a:lnTo>
                    <a:pt x="325" y="227"/>
                  </a:lnTo>
                  <a:lnTo>
                    <a:pt x="325" y="228"/>
                  </a:lnTo>
                  <a:lnTo>
                    <a:pt x="329" y="231"/>
                  </a:lnTo>
                  <a:lnTo>
                    <a:pt x="333" y="234"/>
                  </a:lnTo>
                  <a:lnTo>
                    <a:pt x="337" y="237"/>
                  </a:lnTo>
                  <a:lnTo>
                    <a:pt x="340" y="240"/>
                  </a:lnTo>
                  <a:lnTo>
                    <a:pt x="342" y="244"/>
                  </a:lnTo>
                  <a:lnTo>
                    <a:pt x="342" y="246"/>
                  </a:lnTo>
                  <a:lnTo>
                    <a:pt x="339" y="249"/>
                  </a:lnTo>
                  <a:lnTo>
                    <a:pt x="336" y="250"/>
                  </a:lnTo>
                  <a:lnTo>
                    <a:pt x="333" y="250"/>
                  </a:lnTo>
                  <a:lnTo>
                    <a:pt x="331" y="249"/>
                  </a:lnTo>
                  <a:lnTo>
                    <a:pt x="329" y="246"/>
                  </a:lnTo>
                  <a:lnTo>
                    <a:pt x="328" y="242"/>
                  </a:lnTo>
                  <a:lnTo>
                    <a:pt x="326" y="239"/>
                  </a:lnTo>
                  <a:lnTo>
                    <a:pt x="324" y="236"/>
                  </a:lnTo>
                  <a:lnTo>
                    <a:pt x="321" y="235"/>
                  </a:lnTo>
                  <a:lnTo>
                    <a:pt x="317" y="235"/>
                  </a:lnTo>
                  <a:lnTo>
                    <a:pt x="314" y="238"/>
                  </a:lnTo>
                  <a:lnTo>
                    <a:pt x="311" y="241"/>
                  </a:lnTo>
                  <a:lnTo>
                    <a:pt x="309" y="246"/>
                  </a:lnTo>
                  <a:lnTo>
                    <a:pt x="306" y="249"/>
                  </a:lnTo>
                  <a:lnTo>
                    <a:pt x="306" y="249"/>
                  </a:lnTo>
                  <a:lnTo>
                    <a:pt x="306" y="248"/>
                  </a:lnTo>
                  <a:lnTo>
                    <a:pt x="306" y="245"/>
                  </a:lnTo>
                  <a:lnTo>
                    <a:pt x="302" y="243"/>
                  </a:lnTo>
                  <a:lnTo>
                    <a:pt x="298" y="242"/>
                  </a:lnTo>
                  <a:lnTo>
                    <a:pt x="296" y="243"/>
                  </a:lnTo>
                  <a:lnTo>
                    <a:pt x="295" y="244"/>
                  </a:lnTo>
                  <a:lnTo>
                    <a:pt x="293" y="244"/>
                  </a:lnTo>
                  <a:lnTo>
                    <a:pt x="290" y="240"/>
                  </a:lnTo>
                  <a:lnTo>
                    <a:pt x="287" y="236"/>
                  </a:lnTo>
                  <a:lnTo>
                    <a:pt x="284" y="233"/>
                  </a:lnTo>
                  <a:lnTo>
                    <a:pt x="283" y="233"/>
                  </a:lnTo>
                  <a:lnTo>
                    <a:pt x="283" y="235"/>
                  </a:lnTo>
                  <a:lnTo>
                    <a:pt x="283" y="236"/>
                  </a:lnTo>
                  <a:lnTo>
                    <a:pt x="283" y="237"/>
                  </a:lnTo>
                  <a:lnTo>
                    <a:pt x="282" y="237"/>
                  </a:lnTo>
                  <a:lnTo>
                    <a:pt x="275" y="233"/>
                  </a:lnTo>
                  <a:lnTo>
                    <a:pt x="268" y="227"/>
                  </a:lnTo>
                  <a:lnTo>
                    <a:pt x="261" y="221"/>
                  </a:lnTo>
                  <a:lnTo>
                    <a:pt x="258" y="218"/>
                  </a:lnTo>
                  <a:lnTo>
                    <a:pt x="255" y="213"/>
                  </a:lnTo>
                  <a:lnTo>
                    <a:pt x="254" y="209"/>
                  </a:lnTo>
                  <a:lnTo>
                    <a:pt x="251" y="205"/>
                  </a:lnTo>
                  <a:lnTo>
                    <a:pt x="249" y="203"/>
                  </a:lnTo>
                  <a:lnTo>
                    <a:pt x="245" y="200"/>
                  </a:lnTo>
                  <a:lnTo>
                    <a:pt x="243" y="201"/>
                  </a:lnTo>
                  <a:lnTo>
                    <a:pt x="243" y="203"/>
                  </a:lnTo>
                  <a:lnTo>
                    <a:pt x="243" y="206"/>
                  </a:lnTo>
                  <a:lnTo>
                    <a:pt x="243" y="212"/>
                  </a:lnTo>
                  <a:lnTo>
                    <a:pt x="242" y="214"/>
                  </a:lnTo>
                  <a:lnTo>
                    <a:pt x="240" y="214"/>
                  </a:lnTo>
                  <a:lnTo>
                    <a:pt x="239" y="213"/>
                  </a:lnTo>
                  <a:lnTo>
                    <a:pt x="239" y="212"/>
                  </a:lnTo>
                  <a:lnTo>
                    <a:pt x="238" y="211"/>
                  </a:lnTo>
                  <a:lnTo>
                    <a:pt x="237" y="209"/>
                  </a:lnTo>
                  <a:lnTo>
                    <a:pt x="236" y="208"/>
                  </a:lnTo>
                  <a:lnTo>
                    <a:pt x="235" y="207"/>
                  </a:lnTo>
                  <a:lnTo>
                    <a:pt x="233" y="206"/>
                  </a:lnTo>
                  <a:lnTo>
                    <a:pt x="229" y="204"/>
                  </a:lnTo>
                  <a:lnTo>
                    <a:pt x="227" y="203"/>
                  </a:lnTo>
                  <a:lnTo>
                    <a:pt x="225" y="200"/>
                  </a:lnTo>
                  <a:lnTo>
                    <a:pt x="226" y="198"/>
                  </a:lnTo>
                  <a:lnTo>
                    <a:pt x="230" y="194"/>
                  </a:lnTo>
                  <a:lnTo>
                    <a:pt x="231" y="191"/>
                  </a:lnTo>
                  <a:lnTo>
                    <a:pt x="231" y="191"/>
                  </a:lnTo>
                  <a:lnTo>
                    <a:pt x="229" y="191"/>
                  </a:lnTo>
                  <a:lnTo>
                    <a:pt x="227" y="192"/>
                  </a:lnTo>
                  <a:lnTo>
                    <a:pt x="227" y="192"/>
                  </a:lnTo>
                  <a:lnTo>
                    <a:pt x="226" y="192"/>
                  </a:lnTo>
                  <a:lnTo>
                    <a:pt x="215" y="195"/>
                  </a:lnTo>
                  <a:lnTo>
                    <a:pt x="212" y="194"/>
                  </a:lnTo>
                  <a:lnTo>
                    <a:pt x="211" y="192"/>
                  </a:lnTo>
                  <a:lnTo>
                    <a:pt x="212" y="189"/>
                  </a:lnTo>
                  <a:lnTo>
                    <a:pt x="214" y="183"/>
                  </a:lnTo>
                  <a:lnTo>
                    <a:pt x="214" y="180"/>
                  </a:lnTo>
                  <a:lnTo>
                    <a:pt x="213" y="178"/>
                  </a:lnTo>
                  <a:lnTo>
                    <a:pt x="211" y="177"/>
                  </a:lnTo>
                  <a:lnTo>
                    <a:pt x="208" y="178"/>
                  </a:lnTo>
                  <a:lnTo>
                    <a:pt x="204" y="180"/>
                  </a:lnTo>
                  <a:lnTo>
                    <a:pt x="201" y="181"/>
                  </a:lnTo>
                  <a:lnTo>
                    <a:pt x="198" y="182"/>
                  </a:lnTo>
                  <a:lnTo>
                    <a:pt x="197" y="183"/>
                  </a:lnTo>
                  <a:lnTo>
                    <a:pt x="195" y="184"/>
                  </a:lnTo>
                  <a:lnTo>
                    <a:pt x="194" y="184"/>
                  </a:lnTo>
                  <a:lnTo>
                    <a:pt x="193" y="183"/>
                  </a:lnTo>
                  <a:lnTo>
                    <a:pt x="193" y="183"/>
                  </a:lnTo>
                  <a:lnTo>
                    <a:pt x="195" y="180"/>
                  </a:lnTo>
                  <a:lnTo>
                    <a:pt x="195" y="179"/>
                  </a:lnTo>
                  <a:lnTo>
                    <a:pt x="195" y="178"/>
                  </a:lnTo>
                  <a:lnTo>
                    <a:pt x="196" y="177"/>
                  </a:lnTo>
                  <a:lnTo>
                    <a:pt x="198" y="173"/>
                  </a:lnTo>
                  <a:lnTo>
                    <a:pt x="201" y="169"/>
                  </a:lnTo>
                  <a:lnTo>
                    <a:pt x="202" y="166"/>
                  </a:lnTo>
                  <a:lnTo>
                    <a:pt x="203" y="166"/>
                  </a:lnTo>
                  <a:lnTo>
                    <a:pt x="204" y="166"/>
                  </a:lnTo>
                  <a:lnTo>
                    <a:pt x="205" y="165"/>
                  </a:lnTo>
                  <a:lnTo>
                    <a:pt x="205" y="164"/>
                  </a:lnTo>
                  <a:lnTo>
                    <a:pt x="205" y="163"/>
                  </a:lnTo>
                  <a:lnTo>
                    <a:pt x="204" y="161"/>
                  </a:lnTo>
                  <a:lnTo>
                    <a:pt x="201" y="159"/>
                  </a:lnTo>
                  <a:lnTo>
                    <a:pt x="199" y="158"/>
                  </a:lnTo>
                  <a:lnTo>
                    <a:pt x="196" y="157"/>
                  </a:lnTo>
                  <a:lnTo>
                    <a:pt x="193" y="156"/>
                  </a:lnTo>
                  <a:lnTo>
                    <a:pt x="193" y="156"/>
                  </a:lnTo>
                  <a:lnTo>
                    <a:pt x="192" y="155"/>
                  </a:lnTo>
                  <a:lnTo>
                    <a:pt x="192" y="154"/>
                  </a:lnTo>
                  <a:lnTo>
                    <a:pt x="191" y="153"/>
                  </a:lnTo>
                  <a:lnTo>
                    <a:pt x="188" y="150"/>
                  </a:lnTo>
                  <a:lnTo>
                    <a:pt x="185" y="145"/>
                  </a:lnTo>
                  <a:lnTo>
                    <a:pt x="182" y="142"/>
                  </a:lnTo>
                  <a:lnTo>
                    <a:pt x="178" y="139"/>
                  </a:lnTo>
                  <a:lnTo>
                    <a:pt x="175" y="139"/>
                  </a:lnTo>
                  <a:lnTo>
                    <a:pt x="172" y="141"/>
                  </a:lnTo>
                  <a:lnTo>
                    <a:pt x="168" y="142"/>
                  </a:lnTo>
                  <a:lnTo>
                    <a:pt x="167" y="142"/>
                  </a:lnTo>
                  <a:lnTo>
                    <a:pt x="166" y="141"/>
                  </a:lnTo>
                  <a:lnTo>
                    <a:pt x="164" y="141"/>
                  </a:lnTo>
                  <a:lnTo>
                    <a:pt x="150" y="141"/>
                  </a:lnTo>
                  <a:lnTo>
                    <a:pt x="151" y="139"/>
                  </a:lnTo>
                  <a:lnTo>
                    <a:pt x="153" y="137"/>
                  </a:lnTo>
                  <a:lnTo>
                    <a:pt x="157" y="136"/>
                  </a:lnTo>
                  <a:lnTo>
                    <a:pt x="161" y="135"/>
                  </a:lnTo>
                  <a:lnTo>
                    <a:pt x="165" y="134"/>
                  </a:lnTo>
                  <a:lnTo>
                    <a:pt x="168" y="133"/>
                  </a:lnTo>
                  <a:lnTo>
                    <a:pt x="169" y="133"/>
                  </a:lnTo>
                  <a:lnTo>
                    <a:pt x="168" y="132"/>
                  </a:lnTo>
                  <a:lnTo>
                    <a:pt x="168" y="133"/>
                  </a:lnTo>
                  <a:lnTo>
                    <a:pt x="166" y="133"/>
                  </a:lnTo>
                  <a:lnTo>
                    <a:pt x="165" y="134"/>
                  </a:lnTo>
                  <a:lnTo>
                    <a:pt x="164" y="133"/>
                  </a:lnTo>
                  <a:lnTo>
                    <a:pt x="164" y="133"/>
                  </a:lnTo>
                  <a:lnTo>
                    <a:pt x="161" y="130"/>
                  </a:lnTo>
                  <a:lnTo>
                    <a:pt x="158" y="127"/>
                  </a:lnTo>
                  <a:lnTo>
                    <a:pt x="154" y="125"/>
                  </a:lnTo>
                  <a:lnTo>
                    <a:pt x="153" y="125"/>
                  </a:lnTo>
                  <a:lnTo>
                    <a:pt x="152" y="126"/>
                  </a:lnTo>
                  <a:lnTo>
                    <a:pt x="151" y="127"/>
                  </a:lnTo>
                  <a:lnTo>
                    <a:pt x="150" y="128"/>
                  </a:lnTo>
                  <a:lnTo>
                    <a:pt x="150" y="128"/>
                  </a:lnTo>
                  <a:lnTo>
                    <a:pt x="149" y="128"/>
                  </a:lnTo>
                  <a:lnTo>
                    <a:pt x="148" y="128"/>
                  </a:lnTo>
                  <a:lnTo>
                    <a:pt x="148" y="127"/>
                  </a:lnTo>
                  <a:lnTo>
                    <a:pt x="149" y="125"/>
                  </a:lnTo>
                  <a:lnTo>
                    <a:pt x="150" y="125"/>
                  </a:lnTo>
                  <a:lnTo>
                    <a:pt x="150" y="124"/>
                  </a:lnTo>
                  <a:lnTo>
                    <a:pt x="151" y="123"/>
                  </a:lnTo>
                  <a:lnTo>
                    <a:pt x="150" y="123"/>
                  </a:lnTo>
                  <a:lnTo>
                    <a:pt x="145" y="120"/>
                  </a:lnTo>
                  <a:lnTo>
                    <a:pt x="140" y="118"/>
                  </a:lnTo>
                  <a:lnTo>
                    <a:pt x="135" y="119"/>
                  </a:lnTo>
                  <a:lnTo>
                    <a:pt x="134" y="120"/>
                  </a:lnTo>
                  <a:lnTo>
                    <a:pt x="133" y="123"/>
                  </a:lnTo>
                  <a:lnTo>
                    <a:pt x="134" y="125"/>
                  </a:lnTo>
                  <a:lnTo>
                    <a:pt x="134" y="129"/>
                  </a:lnTo>
                  <a:lnTo>
                    <a:pt x="133" y="129"/>
                  </a:lnTo>
                  <a:lnTo>
                    <a:pt x="129" y="127"/>
                  </a:lnTo>
                  <a:lnTo>
                    <a:pt x="127" y="124"/>
                  </a:lnTo>
                  <a:lnTo>
                    <a:pt x="126" y="121"/>
                  </a:lnTo>
                  <a:lnTo>
                    <a:pt x="124" y="116"/>
                  </a:lnTo>
                  <a:lnTo>
                    <a:pt x="122" y="113"/>
                  </a:lnTo>
                  <a:lnTo>
                    <a:pt x="120" y="113"/>
                  </a:lnTo>
                  <a:lnTo>
                    <a:pt x="119" y="114"/>
                  </a:lnTo>
                  <a:lnTo>
                    <a:pt x="117" y="114"/>
                  </a:lnTo>
                  <a:lnTo>
                    <a:pt x="112" y="111"/>
                  </a:lnTo>
                  <a:lnTo>
                    <a:pt x="103" y="102"/>
                  </a:lnTo>
                  <a:lnTo>
                    <a:pt x="98" y="99"/>
                  </a:lnTo>
                  <a:lnTo>
                    <a:pt x="92" y="98"/>
                  </a:lnTo>
                  <a:lnTo>
                    <a:pt x="85" y="96"/>
                  </a:lnTo>
                  <a:lnTo>
                    <a:pt x="79" y="94"/>
                  </a:lnTo>
                  <a:lnTo>
                    <a:pt x="73" y="91"/>
                  </a:lnTo>
                  <a:lnTo>
                    <a:pt x="69" y="89"/>
                  </a:lnTo>
                  <a:lnTo>
                    <a:pt x="64" y="87"/>
                  </a:lnTo>
                  <a:lnTo>
                    <a:pt x="58" y="87"/>
                  </a:lnTo>
                  <a:lnTo>
                    <a:pt x="51" y="88"/>
                  </a:lnTo>
                  <a:lnTo>
                    <a:pt x="44" y="89"/>
                  </a:lnTo>
                  <a:lnTo>
                    <a:pt x="40" y="92"/>
                  </a:lnTo>
                  <a:lnTo>
                    <a:pt x="37" y="93"/>
                  </a:lnTo>
                  <a:lnTo>
                    <a:pt x="36" y="94"/>
                  </a:lnTo>
                  <a:lnTo>
                    <a:pt x="35" y="95"/>
                  </a:lnTo>
                  <a:lnTo>
                    <a:pt x="34" y="95"/>
                  </a:lnTo>
                  <a:lnTo>
                    <a:pt x="31" y="94"/>
                  </a:lnTo>
                  <a:lnTo>
                    <a:pt x="27" y="92"/>
                  </a:lnTo>
                  <a:lnTo>
                    <a:pt x="24" y="91"/>
                  </a:lnTo>
                  <a:lnTo>
                    <a:pt x="20" y="90"/>
                  </a:lnTo>
                  <a:lnTo>
                    <a:pt x="17" y="89"/>
                  </a:lnTo>
                  <a:lnTo>
                    <a:pt x="15" y="88"/>
                  </a:lnTo>
                  <a:lnTo>
                    <a:pt x="15" y="86"/>
                  </a:lnTo>
                  <a:lnTo>
                    <a:pt x="17" y="84"/>
                  </a:lnTo>
                  <a:lnTo>
                    <a:pt x="22" y="84"/>
                  </a:lnTo>
                  <a:lnTo>
                    <a:pt x="30" y="84"/>
                  </a:lnTo>
                  <a:lnTo>
                    <a:pt x="34" y="83"/>
                  </a:lnTo>
                  <a:lnTo>
                    <a:pt x="34" y="82"/>
                  </a:lnTo>
                  <a:lnTo>
                    <a:pt x="34" y="81"/>
                  </a:lnTo>
                  <a:lnTo>
                    <a:pt x="33" y="81"/>
                  </a:lnTo>
                  <a:lnTo>
                    <a:pt x="33" y="80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2" y="71"/>
                  </a:lnTo>
                  <a:lnTo>
                    <a:pt x="4" y="71"/>
                  </a:lnTo>
                  <a:lnTo>
                    <a:pt x="5" y="71"/>
                  </a:lnTo>
                  <a:lnTo>
                    <a:pt x="6" y="71"/>
                  </a:lnTo>
                  <a:lnTo>
                    <a:pt x="9" y="69"/>
                  </a:lnTo>
                  <a:lnTo>
                    <a:pt x="12" y="67"/>
                  </a:lnTo>
                  <a:lnTo>
                    <a:pt x="15" y="65"/>
                  </a:lnTo>
                  <a:lnTo>
                    <a:pt x="17" y="62"/>
                  </a:lnTo>
                  <a:lnTo>
                    <a:pt x="19" y="57"/>
                  </a:lnTo>
                  <a:lnTo>
                    <a:pt x="20" y="54"/>
                  </a:lnTo>
                  <a:lnTo>
                    <a:pt x="19" y="52"/>
                  </a:lnTo>
                  <a:lnTo>
                    <a:pt x="17" y="51"/>
                  </a:lnTo>
                  <a:lnTo>
                    <a:pt x="13" y="52"/>
                  </a:lnTo>
                  <a:lnTo>
                    <a:pt x="10" y="53"/>
                  </a:lnTo>
                  <a:lnTo>
                    <a:pt x="8" y="54"/>
                  </a:lnTo>
                  <a:lnTo>
                    <a:pt x="7" y="55"/>
                  </a:lnTo>
                  <a:lnTo>
                    <a:pt x="6" y="55"/>
                  </a:lnTo>
                  <a:lnTo>
                    <a:pt x="2" y="51"/>
                  </a:lnTo>
                  <a:lnTo>
                    <a:pt x="1" y="48"/>
                  </a:lnTo>
                  <a:lnTo>
                    <a:pt x="2" y="45"/>
                  </a:lnTo>
                  <a:lnTo>
                    <a:pt x="4" y="43"/>
                  </a:lnTo>
                  <a:lnTo>
                    <a:pt x="7" y="42"/>
                  </a:lnTo>
                  <a:lnTo>
                    <a:pt x="13" y="40"/>
                  </a:lnTo>
                  <a:lnTo>
                    <a:pt x="16" y="39"/>
                  </a:lnTo>
                  <a:lnTo>
                    <a:pt x="18" y="38"/>
                  </a:lnTo>
                  <a:lnTo>
                    <a:pt x="19" y="37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4" y="34"/>
                  </a:lnTo>
                  <a:lnTo>
                    <a:pt x="11" y="34"/>
                  </a:lnTo>
                  <a:lnTo>
                    <a:pt x="8" y="34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7" y="30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4" y="29"/>
                  </a:lnTo>
                  <a:lnTo>
                    <a:pt x="16" y="31"/>
                  </a:lnTo>
                  <a:lnTo>
                    <a:pt x="20" y="33"/>
                  </a:lnTo>
                  <a:lnTo>
                    <a:pt x="23" y="34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7" y="31"/>
                  </a:lnTo>
                  <a:lnTo>
                    <a:pt x="29" y="30"/>
                  </a:lnTo>
                  <a:lnTo>
                    <a:pt x="34" y="29"/>
                  </a:lnTo>
                  <a:lnTo>
                    <a:pt x="35" y="28"/>
                  </a:lnTo>
                  <a:lnTo>
                    <a:pt x="36" y="26"/>
                  </a:lnTo>
                  <a:lnTo>
                    <a:pt x="35" y="24"/>
                  </a:lnTo>
                  <a:lnTo>
                    <a:pt x="33" y="24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1" y="22"/>
                  </a:lnTo>
                  <a:lnTo>
                    <a:pt x="20" y="20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6" y="20"/>
                  </a:lnTo>
                  <a:lnTo>
                    <a:pt x="15" y="19"/>
                  </a:lnTo>
                  <a:lnTo>
                    <a:pt x="14" y="16"/>
                  </a:lnTo>
                  <a:lnTo>
                    <a:pt x="16" y="12"/>
                  </a:lnTo>
                  <a:lnTo>
                    <a:pt x="20" y="9"/>
                  </a:lnTo>
                  <a:lnTo>
                    <a:pt x="24" y="6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5" y="5"/>
                  </a:lnTo>
                  <a:lnTo>
                    <a:pt x="34" y="8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5" y="13"/>
                  </a:lnTo>
                  <a:lnTo>
                    <a:pt x="35" y="8"/>
                  </a:lnTo>
                  <a:lnTo>
                    <a:pt x="36" y="6"/>
                  </a:lnTo>
                  <a:lnTo>
                    <a:pt x="37" y="4"/>
                  </a:lnTo>
                  <a:lnTo>
                    <a:pt x="40" y="2"/>
                  </a:lnTo>
                  <a:lnTo>
                    <a:pt x="45" y="2"/>
                  </a:lnTo>
                  <a:lnTo>
                    <a:pt x="49" y="3"/>
                  </a:lnTo>
                  <a:lnTo>
                    <a:pt x="51" y="6"/>
                  </a:lnTo>
                  <a:lnTo>
                    <a:pt x="51" y="10"/>
                  </a:lnTo>
                  <a:lnTo>
                    <a:pt x="52" y="14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55" y="10"/>
                  </a:lnTo>
                  <a:lnTo>
                    <a:pt x="56" y="10"/>
                  </a:lnTo>
                  <a:lnTo>
                    <a:pt x="59" y="9"/>
                  </a:lnTo>
                  <a:lnTo>
                    <a:pt x="64" y="9"/>
                  </a:lnTo>
                  <a:lnTo>
                    <a:pt x="67" y="9"/>
                  </a:lnTo>
                  <a:lnTo>
                    <a:pt x="70" y="10"/>
                  </a:lnTo>
                  <a:lnTo>
                    <a:pt x="72" y="12"/>
                  </a:lnTo>
                  <a:lnTo>
                    <a:pt x="79" y="16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6"/>
                  </a:lnTo>
                  <a:lnTo>
                    <a:pt x="79" y="13"/>
                  </a:lnTo>
                  <a:lnTo>
                    <a:pt x="75" y="12"/>
                  </a:lnTo>
                  <a:lnTo>
                    <a:pt x="71" y="11"/>
                  </a:lnTo>
                  <a:lnTo>
                    <a:pt x="68" y="9"/>
                  </a:lnTo>
                  <a:lnTo>
                    <a:pt x="65" y="6"/>
                  </a:lnTo>
                  <a:lnTo>
                    <a:pt x="65" y="5"/>
                  </a:lnTo>
                  <a:lnTo>
                    <a:pt x="65" y="4"/>
                  </a:lnTo>
                  <a:lnTo>
                    <a:pt x="66" y="2"/>
                  </a:lnTo>
                  <a:lnTo>
                    <a:pt x="68" y="1"/>
                  </a:lnTo>
                  <a:lnTo>
                    <a:pt x="69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1" name="Freeform 125"/>
            <p:cNvSpPr>
              <a:spLocks/>
            </p:cNvSpPr>
            <p:nvPr/>
          </p:nvSpPr>
          <p:spPr bwMode="auto">
            <a:xfrm>
              <a:off x="2634735" y="2787659"/>
              <a:ext cx="14481" cy="1303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9" y="4"/>
                </a:cxn>
                <a:cxn ang="0">
                  <a:pos x="7" y="7"/>
                </a:cxn>
                <a:cxn ang="0">
                  <a:pos x="4" y="9"/>
                </a:cxn>
                <a:cxn ang="0">
                  <a:pos x="3" y="9"/>
                </a:cxn>
                <a:cxn ang="0">
                  <a:pos x="2" y="8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10" h="9">
                  <a:moveTo>
                    <a:pt x="2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9" y="4"/>
                  </a:lnTo>
                  <a:lnTo>
                    <a:pt x="7" y="7"/>
                  </a:lnTo>
                  <a:lnTo>
                    <a:pt x="4" y="9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" name="Freeform 126"/>
            <p:cNvSpPr>
              <a:spLocks/>
            </p:cNvSpPr>
            <p:nvPr/>
          </p:nvSpPr>
          <p:spPr bwMode="auto">
            <a:xfrm>
              <a:off x="2025076" y="2738423"/>
              <a:ext cx="160742" cy="94128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37" y="4"/>
                </a:cxn>
                <a:cxn ang="0">
                  <a:pos x="40" y="7"/>
                </a:cxn>
                <a:cxn ang="0">
                  <a:pos x="56" y="8"/>
                </a:cxn>
                <a:cxn ang="0">
                  <a:pos x="72" y="12"/>
                </a:cxn>
                <a:cxn ang="0">
                  <a:pos x="73" y="16"/>
                </a:cxn>
                <a:cxn ang="0">
                  <a:pos x="71" y="21"/>
                </a:cxn>
                <a:cxn ang="0">
                  <a:pos x="72" y="24"/>
                </a:cxn>
                <a:cxn ang="0">
                  <a:pos x="76" y="21"/>
                </a:cxn>
                <a:cxn ang="0">
                  <a:pos x="77" y="20"/>
                </a:cxn>
                <a:cxn ang="0">
                  <a:pos x="76" y="18"/>
                </a:cxn>
                <a:cxn ang="0">
                  <a:pos x="75" y="13"/>
                </a:cxn>
                <a:cxn ang="0">
                  <a:pos x="76" y="5"/>
                </a:cxn>
                <a:cxn ang="0">
                  <a:pos x="82" y="1"/>
                </a:cxn>
                <a:cxn ang="0">
                  <a:pos x="87" y="4"/>
                </a:cxn>
                <a:cxn ang="0">
                  <a:pos x="90" y="9"/>
                </a:cxn>
                <a:cxn ang="0">
                  <a:pos x="92" y="29"/>
                </a:cxn>
                <a:cxn ang="0">
                  <a:pos x="97" y="40"/>
                </a:cxn>
                <a:cxn ang="0">
                  <a:pos x="100" y="42"/>
                </a:cxn>
                <a:cxn ang="0">
                  <a:pos x="109" y="46"/>
                </a:cxn>
                <a:cxn ang="0">
                  <a:pos x="111" y="50"/>
                </a:cxn>
                <a:cxn ang="0">
                  <a:pos x="104" y="58"/>
                </a:cxn>
                <a:cxn ang="0">
                  <a:pos x="95" y="63"/>
                </a:cxn>
                <a:cxn ang="0">
                  <a:pos x="84" y="64"/>
                </a:cxn>
                <a:cxn ang="0">
                  <a:pos x="75" y="60"/>
                </a:cxn>
                <a:cxn ang="0">
                  <a:pos x="73" y="54"/>
                </a:cxn>
                <a:cxn ang="0">
                  <a:pos x="69" y="52"/>
                </a:cxn>
                <a:cxn ang="0">
                  <a:pos x="65" y="57"/>
                </a:cxn>
                <a:cxn ang="0">
                  <a:pos x="63" y="59"/>
                </a:cxn>
                <a:cxn ang="0">
                  <a:pos x="49" y="62"/>
                </a:cxn>
                <a:cxn ang="0">
                  <a:pos x="39" y="63"/>
                </a:cxn>
                <a:cxn ang="0">
                  <a:pos x="31" y="61"/>
                </a:cxn>
                <a:cxn ang="0">
                  <a:pos x="26" y="54"/>
                </a:cxn>
                <a:cxn ang="0">
                  <a:pos x="19" y="50"/>
                </a:cxn>
                <a:cxn ang="0">
                  <a:pos x="6" y="46"/>
                </a:cxn>
                <a:cxn ang="0">
                  <a:pos x="0" y="39"/>
                </a:cxn>
                <a:cxn ang="0">
                  <a:pos x="2" y="36"/>
                </a:cxn>
                <a:cxn ang="0">
                  <a:pos x="21" y="36"/>
                </a:cxn>
                <a:cxn ang="0">
                  <a:pos x="28" y="34"/>
                </a:cxn>
                <a:cxn ang="0">
                  <a:pos x="31" y="31"/>
                </a:cxn>
                <a:cxn ang="0">
                  <a:pos x="28" y="30"/>
                </a:cxn>
                <a:cxn ang="0">
                  <a:pos x="22" y="31"/>
                </a:cxn>
                <a:cxn ang="0">
                  <a:pos x="15" y="29"/>
                </a:cxn>
                <a:cxn ang="0">
                  <a:pos x="7" y="23"/>
                </a:cxn>
                <a:cxn ang="0">
                  <a:pos x="7" y="21"/>
                </a:cxn>
                <a:cxn ang="0">
                  <a:pos x="11" y="21"/>
                </a:cxn>
                <a:cxn ang="0">
                  <a:pos x="16" y="20"/>
                </a:cxn>
                <a:cxn ang="0">
                  <a:pos x="16" y="15"/>
                </a:cxn>
                <a:cxn ang="0">
                  <a:pos x="10" y="15"/>
                </a:cxn>
                <a:cxn ang="0">
                  <a:pos x="9" y="13"/>
                </a:cxn>
                <a:cxn ang="0">
                  <a:pos x="13" y="10"/>
                </a:cxn>
                <a:cxn ang="0">
                  <a:pos x="19" y="8"/>
                </a:cxn>
                <a:cxn ang="0">
                  <a:pos x="23" y="3"/>
                </a:cxn>
                <a:cxn ang="0">
                  <a:pos x="28" y="0"/>
                </a:cxn>
              </a:cxnLst>
              <a:rect l="0" t="0" r="r" b="b"/>
              <a:pathLst>
                <a:path w="111" h="65">
                  <a:moveTo>
                    <a:pt x="28" y="0"/>
                  </a:moveTo>
                  <a:lnTo>
                    <a:pt x="31" y="1"/>
                  </a:lnTo>
                  <a:lnTo>
                    <a:pt x="34" y="3"/>
                  </a:lnTo>
                  <a:lnTo>
                    <a:pt x="37" y="4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8" y="7"/>
                  </a:lnTo>
                  <a:lnTo>
                    <a:pt x="56" y="8"/>
                  </a:lnTo>
                  <a:lnTo>
                    <a:pt x="64" y="9"/>
                  </a:lnTo>
                  <a:lnTo>
                    <a:pt x="72" y="12"/>
                  </a:lnTo>
                  <a:lnTo>
                    <a:pt x="73" y="13"/>
                  </a:lnTo>
                  <a:lnTo>
                    <a:pt x="73" y="16"/>
                  </a:lnTo>
                  <a:lnTo>
                    <a:pt x="72" y="19"/>
                  </a:lnTo>
                  <a:lnTo>
                    <a:pt x="71" y="21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4"/>
                  </a:lnTo>
                  <a:lnTo>
                    <a:pt x="76" y="21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6" y="19"/>
                  </a:lnTo>
                  <a:lnTo>
                    <a:pt x="76" y="18"/>
                  </a:lnTo>
                  <a:lnTo>
                    <a:pt x="75" y="17"/>
                  </a:lnTo>
                  <a:lnTo>
                    <a:pt x="75" y="13"/>
                  </a:lnTo>
                  <a:lnTo>
                    <a:pt x="75" y="8"/>
                  </a:lnTo>
                  <a:lnTo>
                    <a:pt x="76" y="5"/>
                  </a:lnTo>
                  <a:lnTo>
                    <a:pt x="79" y="2"/>
                  </a:lnTo>
                  <a:lnTo>
                    <a:pt x="82" y="1"/>
                  </a:lnTo>
                  <a:lnTo>
                    <a:pt x="84" y="2"/>
                  </a:lnTo>
                  <a:lnTo>
                    <a:pt x="87" y="4"/>
                  </a:lnTo>
                  <a:lnTo>
                    <a:pt x="89" y="6"/>
                  </a:lnTo>
                  <a:lnTo>
                    <a:pt x="90" y="9"/>
                  </a:lnTo>
                  <a:lnTo>
                    <a:pt x="90" y="15"/>
                  </a:lnTo>
                  <a:lnTo>
                    <a:pt x="92" y="29"/>
                  </a:lnTo>
                  <a:lnTo>
                    <a:pt x="94" y="35"/>
                  </a:lnTo>
                  <a:lnTo>
                    <a:pt x="97" y="40"/>
                  </a:lnTo>
                  <a:lnTo>
                    <a:pt x="98" y="41"/>
                  </a:lnTo>
                  <a:lnTo>
                    <a:pt x="100" y="42"/>
                  </a:lnTo>
                  <a:lnTo>
                    <a:pt x="106" y="44"/>
                  </a:lnTo>
                  <a:lnTo>
                    <a:pt x="109" y="46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09" y="53"/>
                  </a:lnTo>
                  <a:lnTo>
                    <a:pt x="104" y="58"/>
                  </a:lnTo>
                  <a:lnTo>
                    <a:pt x="99" y="61"/>
                  </a:lnTo>
                  <a:lnTo>
                    <a:pt x="95" y="63"/>
                  </a:lnTo>
                  <a:lnTo>
                    <a:pt x="89" y="65"/>
                  </a:lnTo>
                  <a:lnTo>
                    <a:pt x="84" y="64"/>
                  </a:lnTo>
                  <a:lnTo>
                    <a:pt x="77" y="62"/>
                  </a:lnTo>
                  <a:lnTo>
                    <a:pt x="75" y="60"/>
                  </a:lnTo>
                  <a:lnTo>
                    <a:pt x="74" y="57"/>
                  </a:lnTo>
                  <a:lnTo>
                    <a:pt x="73" y="54"/>
                  </a:lnTo>
                  <a:lnTo>
                    <a:pt x="70" y="52"/>
                  </a:lnTo>
                  <a:lnTo>
                    <a:pt x="69" y="52"/>
                  </a:lnTo>
                  <a:lnTo>
                    <a:pt x="66" y="55"/>
                  </a:lnTo>
                  <a:lnTo>
                    <a:pt x="65" y="57"/>
                  </a:lnTo>
                  <a:lnTo>
                    <a:pt x="64" y="58"/>
                  </a:lnTo>
                  <a:lnTo>
                    <a:pt x="63" y="59"/>
                  </a:lnTo>
                  <a:lnTo>
                    <a:pt x="56" y="61"/>
                  </a:lnTo>
                  <a:lnTo>
                    <a:pt x="49" y="62"/>
                  </a:lnTo>
                  <a:lnTo>
                    <a:pt x="44" y="63"/>
                  </a:lnTo>
                  <a:lnTo>
                    <a:pt x="39" y="63"/>
                  </a:lnTo>
                  <a:lnTo>
                    <a:pt x="34" y="63"/>
                  </a:lnTo>
                  <a:lnTo>
                    <a:pt x="31" y="61"/>
                  </a:lnTo>
                  <a:lnTo>
                    <a:pt x="29" y="57"/>
                  </a:lnTo>
                  <a:lnTo>
                    <a:pt x="26" y="54"/>
                  </a:lnTo>
                  <a:lnTo>
                    <a:pt x="24" y="51"/>
                  </a:lnTo>
                  <a:lnTo>
                    <a:pt x="19" y="50"/>
                  </a:lnTo>
                  <a:lnTo>
                    <a:pt x="10" y="48"/>
                  </a:lnTo>
                  <a:lnTo>
                    <a:pt x="6" y="46"/>
                  </a:lnTo>
                  <a:lnTo>
                    <a:pt x="2" y="42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2" y="36"/>
                  </a:lnTo>
                  <a:lnTo>
                    <a:pt x="5" y="36"/>
                  </a:lnTo>
                  <a:lnTo>
                    <a:pt x="21" y="36"/>
                  </a:lnTo>
                  <a:lnTo>
                    <a:pt x="25" y="35"/>
                  </a:lnTo>
                  <a:lnTo>
                    <a:pt x="28" y="34"/>
                  </a:lnTo>
                  <a:lnTo>
                    <a:pt x="30" y="33"/>
                  </a:lnTo>
                  <a:lnTo>
                    <a:pt x="31" y="31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26" y="30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15" y="29"/>
                  </a:lnTo>
                  <a:lnTo>
                    <a:pt x="11" y="26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6" y="20"/>
                  </a:lnTo>
                  <a:lnTo>
                    <a:pt x="17" y="18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6" y="9"/>
                  </a:lnTo>
                  <a:lnTo>
                    <a:pt x="19" y="8"/>
                  </a:lnTo>
                  <a:lnTo>
                    <a:pt x="21" y="6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8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" name="Freeform 127"/>
            <p:cNvSpPr>
              <a:spLocks/>
            </p:cNvSpPr>
            <p:nvPr/>
          </p:nvSpPr>
          <p:spPr bwMode="auto">
            <a:xfrm>
              <a:off x="2588395" y="2754352"/>
              <a:ext cx="24619" cy="173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5"/>
                </a:cxn>
                <a:cxn ang="0">
                  <a:pos x="16" y="11"/>
                </a:cxn>
                <a:cxn ang="0">
                  <a:pos x="17" y="11"/>
                </a:cxn>
                <a:cxn ang="0">
                  <a:pos x="16" y="11"/>
                </a:cxn>
                <a:cxn ang="0">
                  <a:pos x="16" y="12"/>
                </a:cxn>
                <a:cxn ang="0">
                  <a:pos x="15" y="11"/>
                </a:cxn>
                <a:cxn ang="0">
                  <a:pos x="14" y="11"/>
                </a:cxn>
                <a:cxn ang="0">
                  <a:pos x="12" y="11"/>
                </a:cxn>
                <a:cxn ang="0">
                  <a:pos x="11" y="11"/>
                </a:cxn>
                <a:cxn ang="0">
                  <a:pos x="11" y="10"/>
                </a:cxn>
                <a:cxn ang="0">
                  <a:pos x="8" y="8"/>
                </a:cxn>
                <a:cxn ang="0">
                  <a:pos x="2" y="2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17" h="12">
                  <a:moveTo>
                    <a:pt x="0" y="0"/>
                  </a:moveTo>
                  <a:lnTo>
                    <a:pt x="9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0"/>
                  </a:lnTo>
                  <a:lnTo>
                    <a:pt x="8" y="8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" name="Freeform 128"/>
            <p:cNvSpPr>
              <a:spLocks/>
            </p:cNvSpPr>
            <p:nvPr/>
          </p:nvSpPr>
          <p:spPr bwMode="auto">
            <a:xfrm>
              <a:off x="2194506" y="2812277"/>
              <a:ext cx="39100" cy="2896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6" y="4"/>
                </a:cxn>
                <a:cxn ang="0">
                  <a:pos x="21" y="8"/>
                </a:cxn>
                <a:cxn ang="0">
                  <a:pos x="25" y="12"/>
                </a:cxn>
                <a:cxn ang="0">
                  <a:pos x="27" y="17"/>
                </a:cxn>
                <a:cxn ang="0">
                  <a:pos x="27" y="18"/>
                </a:cxn>
                <a:cxn ang="0">
                  <a:pos x="26" y="19"/>
                </a:cxn>
                <a:cxn ang="0">
                  <a:pos x="25" y="20"/>
                </a:cxn>
                <a:cxn ang="0">
                  <a:pos x="24" y="20"/>
                </a:cxn>
                <a:cxn ang="0">
                  <a:pos x="23" y="20"/>
                </a:cxn>
                <a:cxn ang="0">
                  <a:pos x="20" y="20"/>
                </a:cxn>
                <a:cxn ang="0">
                  <a:pos x="14" y="19"/>
                </a:cxn>
                <a:cxn ang="0">
                  <a:pos x="9" y="16"/>
                </a:cxn>
                <a:cxn ang="0">
                  <a:pos x="7" y="16"/>
                </a:cxn>
                <a:cxn ang="0">
                  <a:pos x="4" y="16"/>
                </a:cxn>
                <a:cxn ang="0">
                  <a:pos x="2" y="15"/>
                </a:cxn>
                <a:cxn ang="0">
                  <a:pos x="0" y="15"/>
                </a:cxn>
                <a:cxn ang="0">
                  <a:pos x="0" y="13"/>
                </a:cxn>
                <a:cxn ang="0">
                  <a:pos x="1" y="10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1" y="0"/>
                </a:cxn>
                <a:cxn ang="0">
                  <a:pos x="12" y="0"/>
                </a:cxn>
              </a:cxnLst>
              <a:rect l="0" t="0" r="r" b="b"/>
              <a:pathLst>
                <a:path w="27" h="20">
                  <a:moveTo>
                    <a:pt x="12" y="0"/>
                  </a:moveTo>
                  <a:lnTo>
                    <a:pt x="16" y="4"/>
                  </a:lnTo>
                  <a:lnTo>
                    <a:pt x="21" y="8"/>
                  </a:lnTo>
                  <a:lnTo>
                    <a:pt x="25" y="12"/>
                  </a:lnTo>
                  <a:lnTo>
                    <a:pt x="27" y="17"/>
                  </a:lnTo>
                  <a:lnTo>
                    <a:pt x="27" y="18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20"/>
                  </a:lnTo>
                  <a:lnTo>
                    <a:pt x="20" y="20"/>
                  </a:lnTo>
                  <a:lnTo>
                    <a:pt x="14" y="19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7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" name="Freeform 129"/>
            <p:cNvSpPr>
              <a:spLocks/>
            </p:cNvSpPr>
            <p:nvPr/>
          </p:nvSpPr>
          <p:spPr bwMode="auto">
            <a:xfrm>
              <a:off x="2323389" y="2845584"/>
              <a:ext cx="5792" cy="434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" name="Freeform 130"/>
            <p:cNvSpPr>
              <a:spLocks noEditPoints="1"/>
            </p:cNvSpPr>
            <p:nvPr/>
          </p:nvSpPr>
          <p:spPr bwMode="auto">
            <a:xfrm>
              <a:off x="2284289" y="2734078"/>
              <a:ext cx="328724" cy="218667"/>
            </a:xfrm>
            <a:custGeom>
              <a:avLst/>
              <a:gdLst/>
              <a:ahLst/>
              <a:cxnLst>
                <a:cxn ang="0">
                  <a:pos x="189" y="67"/>
                </a:cxn>
                <a:cxn ang="0">
                  <a:pos x="23" y="0"/>
                </a:cxn>
                <a:cxn ang="0">
                  <a:pos x="19" y="10"/>
                </a:cxn>
                <a:cxn ang="0">
                  <a:pos x="29" y="33"/>
                </a:cxn>
                <a:cxn ang="0">
                  <a:pos x="34" y="32"/>
                </a:cxn>
                <a:cxn ang="0">
                  <a:pos x="29" y="26"/>
                </a:cxn>
                <a:cxn ang="0">
                  <a:pos x="23" y="13"/>
                </a:cxn>
                <a:cxn ang="0">
                  <a:pos x="33" y="14"/>
                </a:cxn>
                <a:cxn ang="0">
                  <a:pos x="42" y="1"/>
                </a:cxn>
                <a:cxn ang="0">
                  <a:pos x="54" y="16"/>
                </a:cxn>
                <a:cxn ang="0">
                  <a:pos x="55" y="19"/>
                </a:cxn>
                <a:cxn ang="0">
                  <a:pos x="60" y="20"/>
                </a:cxn>
                <a:cxn ang="0">
                  <a:pos x="70" y="10"/>
                </a:cxn>
                <a:cxn ang="0">
                  <a:pos x="54" y="3"/>
                </a:cxn>
                <a:cxn ang="0">
                  <a:pos x="75" y="9"/>
                </a:cxn>
                <a:cxn ang="0">
                  <a:pos x="90" y="25"/>
                </a:cxn>
                <a:cxn ang="0">
                  <a:pos x="104" y="28"/>
                </a:cxn>
                <a:cxn ang="0">
                  <a:pos x="109" y="25"/>
                </a:cxn>
                <a:cxn ang="0">
                  <a:pos x="114" y="41"/>
                </a:cxn>
                <a:cxn ang="0">
                  <a:pos x="122" y="31"/>
                </a:cxn>
                <a:cxn ang="0">
                  <a:pos x="134" y="34"/>
                </a:cxn>
                <a:cxn ang="0">
                  <a:pos x="133" y="44"/>
                </a:cxn>
                <a:cxn ang="0">
                  <a:pos x="144" y="42"/>
                </a:cxn>
                <a:cxn ang="0">
                  <a:pos x="144" y="51"/>
                </a:cxn>
                <a:cxn ang="0">
                  <a:pos x="152" y="54"/>
                </a:cxn>
                <a:cxn ang="0">
                  <a:pos x="172" y="65"/>
                </a:cxn>
                <a:cxn ang="0">
                  <a:pos x="174" y="64"/>
                </a:cxn>
                <a:cxn ang="0">
                  <a:pos x="175" y="60"/>
                </a:cxn>
                <a:cxn ang="0">
                  <a:pos x="190" y="65"/>
                </a:cxn>
                <a:cxn ang="0">
                  <a:pos x="193" y="69"/>
                </a:cxn>
                <a:cxn ang="0">
                  <a:pos x="213" y="71"/>
                </a:cxn>
                <a:cxn ang="0">
                  <a:pos x="208" y="72"/>
                </a:cxn>
                <a:cxn ang="0">
                  <a:pos x="217" y="79"/>
                </a:cxn>
                <a:cxn ang="0">
                  <a:pos x="207" y="81"/>
                </a:cxn>
                <a:cxn ang="0">
                  <a:pos x="210" y="97"/>
                </a:cxn>
                <a:cxn ang="0">
                  <a:pos x="201" y="83"/>
                </a:cxn>
                <a:cxn ang="0">
                  <a:pos x="193" y="84"/>
                </a:cxn>
                <a:cxn ang="0">
                  <a:pos x="179" y="98"/>
                </a:cxn>
                <a:cxn ang="0">
                  <a:pos x="183" y="96"/>
                </a:cxn>
                <a:cxn ang="0">
                  <a:pos x="190" y="103"/>
                </a:cxn>
                <a:cxn ang="0">
                  <a:pos x="203" y="104"/>
                </a:cxn>
                <a:cxn ang="0">
                  <a:pos x="208" y="109"/>
                </a:cxn>
                <a:cxn ang="0">
                  <a:pos x="216" y="113"/>
                </a:cxn>
                <a:cxn ang="0">
                  <a:pos x="227" y="135"/>
                </a:cxn>
                <a:cxn ang="0">
                  <a:pos x="211" y="151"/>
                </a:cxn>
                <a:cxn ang="0">
                  <a:pos x="184" y="138"/>
                </a:cxn>
                <a:cxn ang="0">
                  <a:pos x="164" y="133"/>
                </a:cxn>
                <a:cxn ang="0">
                  <a:pos x="169" y="130"/>
                </a:cxn>
                <a:cxn ang="0">
                  <a:pos x="149" y="123"/>
                </a:cxn>
                <a:cxn ang="0">
                  <a:pos x="146" y="101"/>
                </a:cxn>
                <a:cxn ang="0">
                  <a:pos x="162" y="87"/>
                </a:cxn>
                <a:cxn ang="0">
                  <a:pos x="144" y="80"/>
                </a:cxn>
                <a:cxn ang="0">
                  <a:pos x="124" y="66"/>
                </a:cxn>
                <a:cxn ang="0">
                  <a:pos x="118" y="65"/>
                </a:cxn>
                <a:cxn ang="0">
                  <a:pos x="107" y="60"/>
                </a:cxn>
                <a:cxn ang="0">
                  <a:pos x="101" y="55"/>
                </a:cxn>
                <a:cxn ang="0">
                  <a:pos x="90" y="48"/>
                </a:cxn>
                <a:cxn ang="0">
                  <a:pos x="76" y="38"/>
                </a:cxn>
                <a:cxn ang="0">
                  <a:pos x="65" y="49"/>
                </a:cxn>
                <a:cxn ang="0">
                  <a:pos x="58" y="50"/>
                </a:cxn>
                <a:cxn ang="0">
                  <a:pos x="21" y="43"/>
                </a:cxn>
                <a:cxn ang="0">
                  <a:pos x="5" y="18"/>
                </a:cxn>
              </a:cxnLst>
              <a:rect l="0" t="0" r="r" b="b"/>
              <a:pathLst>
                <a:path w="227" h="151">
                  <a:moveTo>
                    <a:pt x="184" y="67"/>
                  </a:moveTo>
                  <a:lnTo>
                    <a:pt x="184" y="67"/>
                  </a:lnTo>
                  <a:lnTo>
                    <a:pt x="185" y="68"/>
                  </a:lnTo>
                  <a:lnTo>
                    <a:pt x="187" y="68"/>
                  </a:lnTo>
                  <a:lnTo>
                    <a:pt x="189" y="67"/>
                  </a:lnTo>
                  <a:lnTo>
                    <a:pt x="187" y="67"/>
                  </a:lnTo>
                  <a:lnTo>
                    <a:pt x="186" y="67"/>
                  </a:lnTo>
                  <a:lnTo>
                    <a:pt x="184" y="67"/>
                  </a:lnTo>
                  <a:close/>
                  <a:moveTo>
                    <a:pt x="20" y="0"/>
                  </a:moveTo>
                  <a:lnTo>
                    <a:pt x="23" y="0"/>
                  </a:lnTo>
                  <a:lnTo>
                    <a:pt x="24" y="0"/>
                  </a:lnTo>
                  <a:lnTo>
                    <a:pt x="25" y="1"/>
                  </a:lnTo>
                  <a:lnTo>
                    <a:pt x="25" y="2"/>
                  </a:lnTo>
                  <a:lnTo>
                    <a:pt x="24" y="5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8" y="18"/>
                  </a:lnTo>
                  <a:lnTo>
                    <a:pt x="21" y="23"/>
                  </a:lnTo>
                  <a:lnTo>
                    <a:pt x="24" y="28"/>
                  </a:lnTo>
                  <a:lnTo>
                    <a:pt x="29" y="33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4" y="34"/>
                  </a:lnTo>
                  <a:lnTo>
                    <a:pt x="34" y="33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3" y="28"/>
                  </a:lnTo>
                  <a:lnTo>
                    <a:pt x="32" y="27"/>
                  </a:lnTo>
                  <a:lnTo>
                    <a:pt x="29" y="26"/>
                  </a:lnTo>
                  <a:lnTo>
                    <a:pt x="23" y="24"/>
                  </a:lnTo>
                  <a:lnTo>
                    <a:pt x="21" y="22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3" y="13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6" y="11"/>
                  </a:lnTo>
                  <a:lnTo>
                    <a:pt x="37" y="8"/>
                  </a:lnTo>
                  <a:lnTo>
                    <a:pt x="38" y="5"/>
                  </a:lnTo>
                  <a:lnTo>
                    <a:pt x="40" y="1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8"/>
                  </a:lnTo>
                  <a:lnTo>
                    <a:pt x="54" y="12"/>
                  </a:lnTo>
                  <a:lnTo>
                    <a:pt x="54" y="16"/>
                  </a:lnTo>
                  <a:lnTo>
                    <a:pt x="53" y="20"/>
                  </a:lnTo>
                  <a:lnTo>
                    <a:pt x="54" y="24"/>
                  </a:lnTo>
                  <a:lnTo>
                    <a:pt x="54" y="23"/>
                  </a:lnTo>
                  <a:lnTo>
                    <a:pt x="54" y="21"/>
                  </a:lnTo>
                  <a:lnTo>
                    <a:pt x="55" y="19"/>
                  </a:lnTo>
                  <a:lnTo>
                    <a:pt x="56" y="18"/>
                  </a:lnTo>
                  <a:lnTo>
                    <a:pt x="57" y="18"/>
                  </a:lnTo>
                  <a:lnTo>
                    <a:pt x="58" y="19"/>
                  </a:lnTo>
                  <a:lnTo>
                    <a:pt x="59" y="19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5" y="16"/>
                  </a:lnTo>
                  <a:lnTo>
                    <a:pt x="69" y="12"/>
                  </a:lnTo>
                  <a:lnTo>
                    <a:pt x="72" y="10"/>
                  </a:lnTo>
                  <a:lnTo>
                    <a:pt x="70" y="10"/>
                  </a:lnTo>
                  <a:lnTo>
                    <a:pt x="69" y="9"/>
                  </a:lnTo>
                  <a:lnTo>
                    <a:pt x="68" y="9"/>
                  </a:lnTo>
                  <a:lnTo>
                    <a:pt x="67" y="9"/>
                  </a:lnTo>
                  <a:lnTo>
                    <a:pt x="59" y="6"/>
                  </a:lnTo>
                  <a:lnTo>
                    <a:pt x="54" y="3"/>
                  </a:lnTo>
                  <a:lnTo>
                    <a:pt x="50" y="2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61" y="4"/>
                  </a:lnTo>
                  <a:lnTo>
                    <a:pt x="75" y="9"/>
                  </a:lnTo>
                  <a:lnTo>
                    <a:pt x="77" y="9"/>
                  </a:lnTo>
                  <a:lnTo>
                    <a:pt x="81" y="11"/>
                  </a:lnTo>
                  <a:lnTo>
                    <a:pt x="85" y="15"/>
                  </a:lnTo>
                  <a:lnTo>
                    <a:pt x="88" y="18"/>
                  </a:lnTo>
                  <a:lnTo>
                    <a:pt x="90" y="25"/>
                  </a:lnTo>
                  <a:lnTo>
                    <a:pt x="92" y="28"/>
                  </a:lnTo>
                  <a:lnTo>
                    <a:pt x="95" y="30"/>
                  </a:lnTo>
                  <a:lnTo>
                    <a:pt x="99" y="31"/>
                  </a:lnTo>
                  <a:lnTo>
                    <a:pt x="103" y="30"/>
                  </a:lnTo>
                  <a:lnTo>
                    <a:pt x="104" y="28"/>
                  </a:lnTo>
                  <a:lnTo>
                    <a:pt x="105" y="23"/>
                  </a:lnTo>
                  <a:lnTo>
                    <a:pt x="106" y="21"/>
                  </a:lnTo>
                  <a:lnTo>
                    <a:pt x="107" y="21"/>
                  </a:lnTo>
                  <a:lnTo>
                    <a:pt x="108" y="22"/>
                  </a:lnTo>
                  <a:lnTo>
                    <a:pt x="109" y="25"/>
                  </a:lnTo>
                  <a:lnTo>
                    <a:pt x="109" y="28"/>
                  </a:lnTo>
                  <a:lnTo>
                    <a:pt x="109" y="32"/>
                  </a:lnTo>
                  <a:lnTo>
                    <a:pt x="110" y="35"/>
                  </a:lnTo>
                  <a:lnTo>
                    <a:pt x="112" y="38"/>
                  </a:lnTo>
                  <a:lnTo>
                    <a:pt x="114" y="41"/>
                  </a:lnTo>
                  <a:lnTo>
                    <a:pt x="117" y="41"/>
                  </a:lnTo>
                  <a:lnTo>
                    <a:pt x="121" y="40"/>
                  </a:lnTo>
                  <a:lnTo>
                    <a:pt x="122" y="39"/>
                  </a:lnTo>
                  <a:lnTo>
                    <a:pt x="122" y="34"/>
                  </a:lnTo>
                  <a:lnTo>
                    <a:pt x="122" y="31"/>
                  </a:lnTo>
                  <a:lnTo>
                    <a:pt x="122" y="28"/>
                  </a:lnTo>
                  <a:lnTo>
                    <a:pt x="124" y="27"/>
                  </a:lnTo>
                  <a:lnTo>
                    <a:pt x="127" y="28"/>
                  </a:lnTo>
                  <a:lnTo>
                    <a:pt x="131" y="30"/>
                  </a:lnTo>
                  <a:lnTo>
                    <a:pt x="134" y="34"/>
                  </a:lnTo>
                  <a:lnTo>
                    <a:pt x="135" y="38"/>
                  </a:lnTo>
                  <a:lnTo>
                    <a:pt x="135" y="41"/>
                  </a:lnTo>
                  <a:lnTo>
                    <a:pt x="134" y="42"/>
                  </a:lnTo>
                  <a:lnTo>
                    <a:pt x="133" y="43"/>
                  </a:lnTo>
                  <a:lnTo>
                    <a:pt x="133" y="44"/>
                  </a:lnTo>
                  <a:lnTo>
                    <a:pt x="133" y="44"/>
                  </a:lnTo>
                  <a:lnTo>
                    <a:pt x="133" y="45"/>
                  </a:lnTo>
                  <a:lnTo>
                    <a:pt x="137" y="45"/>
                  </a:lnTo>
                  <a:lnTo>
                    <a:pt x="140" y="44"/>
                  </a:lnTo>
                  <a:lnTo>
                    <a:pt x="144" y="42"/>
                  </a:lnTo>
                  <a:lnTo>
                    <a:pt x="148" y="42"/>
                  </a:lnTo>
                  <a:lnTo>
                    <a:pt x="150" y="43"/>
                  </a:lnTo>
                  <a:lnTo>
                    <a:pt x="151" y="44"/>
                  </a:lnTo>
                  <a:lnTo>
                    <a:pt x="149" y="47"/>
                  </a:lnTo>
                  <a:lnTo>
                    <a:pt x="144" y="51"/>
                  </a:lnTo>
                  <a:lnTo>
                    <a:pt x="142" y="53"/>
                  </a:lnTo>
                  <a:lnTo>
                    <a:pt x="144" y="54"/>
                  </a:lnTo>
                  <a:lnTo>
                    <a:pt x="145" y="55"/>
                  </a:lnTo>
                  <a:lnTo>
                    <a:pt x="150" y="54"/>
                  </a:lnTo>
                  <a:lnTo>
                    <a:pt x="152" y="54"/>
                  </a:lnTo>
                  <a:lnTo>
                    <a:pt x="155" y="55"/>
                  </a:lnTo>
                  <a:lnTo>
                    <a:pt x="158" y="56"/>
                  </a:lnTo>
                  <a:lnTo>
                    <a:pt x="161" y="58"/>
                  </a:lnTo>
                  <a:lnTo>
                    <a:pt x="170" y="64"/>
                  </a:lnTo>
                  <a:lnTo>
                    <a:pt x="172" y="65"/>
                  </a:lnTo>
                  <a:lnTo>
                    <a:pt x="172" y="65"/>
                  </a:lnTo>
                  <a:lnTo>
                    <a:pt x="173" y="65"/>
                  </a:lnTo>
                  <a:lnTo>
                    <a:pt x="174" y="66"/>
                  </a:lnTo>
                  <a:lnTo>
                    <a:pt x="174" y="65"/>
                  </a:lnTo>
                  <a:lnTo>
                    <a:pt x="174" y="64"/>
                  </a:lnTo>
                  <a:lnTo>
                    <a:pt x="174" y="63"/>
                  </a:lnTo>
                  <a:lnTo>
                    <a:pt x="173" y="62"/>
                  </a:lnTo>
                  <a:lnTo>
                    <a:pt x="172" y="61"/>
                  </a:lnTo>
                  <a:lnTo>
                    <a:pt x="173" y="61"/>
                  </a:lnTo>
                  <a:lnTo>
                    <a:pt x="175" y="60"/>
                  </a:lnTo>
                  <a:lnTo>
                    <a:pt x="178" y="60"/>
                  </a:lnTo>
                  <a:lnTo>
                    <a:pt x="181" y="61"/>
                  </a:lnTo>
                  <a:lnTo>
                    <a:pt x="182" y="61"/>
                  </a:lnTo>
                  <a:lnTo>
                    <a:pt x="185" y="62"/>
                  </a:lnTo>
                  <a:lnTo>
                    <a:pt x="190" y="65"/>
                  </a:lnTo>
                  <a:lnTo>
                    <a:pt x="191" y="67"/>
                  </a:lnTo>
                  <a:lnTo>
                    <a:pt x="190" y="67"/>
                  </a:lnTo>
                  <a:lnTo>
                    <a:pt x="192" y="67"/>
                  </a:lnTo>
                  <a:lnTo>
                    <a:pt x="193" y="68"/>
                  </a:lnTo>
                  <a:lnTo>
                    <a:pt x="193" y="69"/>
                  </a:lnTo>
                  <a:lnTo>
                    <a:pt x="194" y="70"/>
                  </a:lnTo>
                  <a:lnTo>
                    <a:pt x="196" y="70"/>
                  </a:lnTo>
                  <a:lnTo>
                    <a:pt x="199" y="69"/>
                  </a:lnTo>
                  <a:lnTo>
                    <a:pt x="207" y="69"/>
                  </a:lnTo>
                  <a:lnTo>
                    <a:pt x="213" y="71"/>
                  </a:lnTo>
                  <a:lnTo>
                    <a:pt x="213" y="71"/>
                  </a:lnTo>
                  <a:lnTo>
                    <a:pt x="209" y="71"/>
                  </a:lnTo>
                  <a:lnTo>
                    <a:pt x="208" y="72"/>
                  </a:lnTo>
                  <a:lnTo>
                    <a:pt x="208" y="72"/>
                  </a:lnTo>
                  <a:lnTo>
                    <a:pt x="208" y="72"/>
                  </a:lnTo>
                  <a:lnTo>
                    <a:pt x="209" y="74"/>
                  </a:lnTo>
                  <a:lnTo>
                    <a:pt x="211" y="74"/>
                  </a:lnTo>
                  <a:lnTo>
                    <a:pt x="214" y="75"/>
                  </a:lnTo>
                  <a:lnTo>
                    <a:pt x="217" y="77"/>
                  </a:lnTo>
                  <a:lnTo>
                    <a:pt x="217" y="79"/>
                  </a:lnTo>
                  <a:lnTo>
                    <a:pt x="216" y="81"/>
                  </a:lnTo>
                  <a:lnTo>
                    <a:pt x="214" y="81"/>
                  </a:lnTo>
                  <a:lnTo>
                    <a:pt x="210" y="80"/>
                  </a:lnTo>
                  <a:lnTo>
                    <a:pt x="208" y="80"/>
                  </a:lnTo>
                  <a:lnTo>
                    <a:pt x="207" y="81"/>
                  </a:lnTo>
                  <a:lnTo>
                    <a:pt x="208" y="86"/>
                  </a:lnTo>
                  <a:lnTo>
                    <a:pt x="210" y="91"/>
                  </a:lnTo>
                  <a:lnTo>
                    <a:pt x="211" y="95"/>
                  </a:lnTo>
                  <a:lnTo>
                    <a:pt x="211" y="96"/>
                  </a:lnTo>
                  <a:lnTo>
                    <a:pt x="210" y="97"/>
                  </a:lnTo>
                  <a:lnTo>
                    <a:pt x="210" y="97"/>
                  </a:lnTo>
                  <a:lnTo>
                    <a:pt x="209" y="97"/>
                  </a:lnTo>
                  <a:lnTo>
                    <a:pt x="206" y="93"/>
                  </a:lnTo>
                  <a:lnTo>
                    <a:pt x="204" y="88"/>
                  </a:lnTo>
                  <a:lnTo>
                    <a:pt x="201" y="83"/>
                  </a:lnTo>
                  <a:lnTo>
                    <a:pt x="197" y="80"/>
                  </a:lnTo>
                  <a:lnTo>
                    <a:pt x="195" y="80"/>
                  </a:lnTo>
                  <a:lnTo>
                    <a:pt x="194" y="81"/>
                  </a:lnTo>
                  <a:lnTo>
                    <a:pt x="193" y="82"/>
                  </a:lnTo>
                  <a:lnTo>
                    <a:pt x="193" y="84"/>
                  </a:lnTo>
                  <a:lnTo>
                    <a:pt x="192" y="85"/>
                  </a:lnTo>
                  <a:lnTo>
                    <a:pt x="191" y="87"/>
                  </a:lnTo>
                  <a:lnTo>
                    <a:pt x="190" y="88"/>
                  </a:lnTo>
                  <a:lnTo>
                    <a:pt x="185" y="93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1" y="97"/>
                  </a:lnTo>
                  <a:lnTo>
                    <a:pt x="181" y="97"/>
                  </a:lnTo>
                  <a:lnTo>
                    <a:pt x="182" y="96"/>
                  </a:lnTo>
                  <a:lnTo>
                    <a:pt x="183" y="96"/>
                  </a:lnTo>
                  <a:lnTo>
                    <a:pt x="185" y="97"/>
                  </a:lnTo>
                  <a:lnTo>
                    <a:pt x="186" y="98"/>
                  </a:lnTo>
                  <a:lnTo>
                    <a:pt x="187" y="100"/>
                  </a:lnTo>
                  <a:lnTo>
                    <a:pt x="189" y="101"/>
                  </a:lnTo>
                  <a:lnTo>
                    <a:pt x="190" y="103"/>
                  </a:lnTo>
                  <a:lnTo>
                    <a:pt x="192" y="105"/>
                  </a:lnTo>
                  <a:lnTo>
                    <a:pt x="195" y="106"/>
                  </a:lnTo>
                  <a:lnTo>
                    <a:pt x="197" y="107"/>
                  </a:lnTo>
                  <a:lnTo>
                    <a:pt x="199" y="106"/>
                  </a:lnTo>
                  <a:lnTo>
                    <a:pt x="203" y="104"/>
                  </a:lnTo>
                  <a:lnTo>
                    <a:pt x="204" y="103"/>
                  </a:lnTo>
                  <a:lnTo>
                    <a:pt x="206" y="104"/>
                  </a:lnTo>
                  <a:lnTo>
                    <a:pt x="209" y="108"/>
                  </a:lnTo>
                  <a:lnTo>
                    <a:pt x="209" y="109"/>
                  </a:lnTo>
                  <a:lnTo>
                    <a:pt x="208" y="109"/>
                  </a:lnTo>
                  <a:lnTo>
                    <a:pt x="206" y="111"/>
                  </a:lnTo>
                  <a:lnTo>
                    <a:pt x="207" y="111"/>
                  </a:lnTo>
                  <a:lnTo>
                    <a:pt x="210" y="112"/>
                  </a:lnTo>
                  <a:lnTo>
                    <a:pt x="213" y="112"/>
                  </a:lnTo>
                  <a:lnTo>
                    <a:pt x="216" y="113"/>
                  </a:lnTo>
                  <a:lnTo>
                    <a:pt x="219" y="117"/>
                  </a:lnTo>
                  <a:lnTo>
                    <a:pt x="222" y="120"/>
                  </a:lnTo>
                  <a:lnTo>
                    <a:pt x="225" y="125"/>
                  </a:lnTo>
                  <a:lnTo>
                    <a:pt x="227" y="130"/>
                  </a:lnTo>
                  <a:lnTo>
                    <a:pt x="227" y="135"/>
                  </a:lnTo>
                  <a:lnTo>
                    <a:pt x="227" y="140"/>
                  </a:lnTo>
                  <a:lnTo>
                    <a:pt x="225" y="145"/>
                  </a:lnTo>
                  <a:lnTo>
                    <a:pt x="221" y="148"/>
                  </a:lnTo>
                  <a:lnTo>
                    <a:pt x="216" y="151"/>
                  </a:lnTo>
                  <a:lnTo>
                    <a:pt x="211" y="151"/>
                  </a:lnTo>
                  <a:lnTo>
                    <a:pt x="207" y="150"/>
                  </a:lnTo>
                  <a:lnTo>
                    <a:pt x="203" y="147"/>
                  </a:lnTo>
                  <a:lnTo>
                    <a:pt x="195" y="142"/>
                  </a:lnTo>
                  <a:lnTo>
                    <a:pt x="191" y="140"/>
                  </a:lnTo>
                  <a:lnTo>
                    <a:pt x="184" y="138"/>
                  </a:lnTo>
                  <a:lnTo>
                    <a:pt x="178" y="137"/>
                  </a:lnTo>
                  <a:lnTo>
                    <a:pt x="170" y="136"/>
                  </a:lnTo>
                  <a:lnTo>
                    <a:pt x="164" y="134"/>
                  </a:lnTo>
                  <a:lnTo>
                    <a:pt x="164" y="134"/>
                  </a:lnTo>
                  <a:lnTo>
                    <a:pt x="164" y="133"/>
                  </a:lnTo>
                  <a:lnTo>
                    <a:pt x="165" y="133"/>
                  </a:lnTo>
                  <a:lnTo>
                    <a:pt x="168" y="132"/>
                  </a:lnTo>
                  <a:lnTo>
                    <a:pt x="170" y="131"/>
                  </a:lnTo>
                  <a:lnTo>
                    <a:pt x="170" y="131"/>
                  </a:lnTo>
                  <a:lnTo>
                    <a:pt x="169" y="130"/>
                  </a:lnTo>
                  <a:lnTo>
                    <a:pt x="165" y="129"/>
                  </a:lnTo>
                  <a:lnTo>
                    <a:pt x="161" y="127"/>
                  </a:lnTo>
                  <a:lnTo>
                    <a:pt x="156" y="125"/>
                  </a:lnTo>
                  <a:lnTo>
                    <a:pt x="152" y="124"/>
                  </a:lnTo>
                  <a:lnTo>
                    <a:pt x="149" y="123"/>
                  </a:lnTo>
                  <a:lnTo>
                    <a:pt x="132" y="118"/>
                  </a:lnTo>
                  <a:lnTo>
                    <a:pt x="135" y="115"/>
                  </a:lnTo>
                  <a:lnTo>
                    <a:pt x="137" y="110"/>
                  </a:lnTo>
                  <a:lnTo>
                    <a:pt x="140" y="106"/>
                  </a:lnTo>
                  <a:lnTo>
                    <a:pt x="146" y="101"/>
                  </a:lnTo>
                  <a:lnTo>
                    <a:pt x="153" y="96"/>
                  </a:lnTo>
                  <a:lnTo>
                    <a:pt x="155" y="94"/>
                  </a:lnTo>
                  <a:lnTo>
                    <a:pt x="159" y="92"/>
                  </a:lnTo>
                  <a:lnTo>
                    <a:pt x="161" y="90"/>
                  </a:lnTo>
                  <a:lnTo>
                    <a:pt x="162" y="87"/>
                  </a:lnTo>
                  <a:lnTo>
                    <a:pt x="162" y="84"/>
                  </a:lnTo>
                  <a:lnTo>
                    <a:pt x="160" y="82"/>
                  </a:lnTo>
                  <a:lnTo>
                    <a:pt x="157" y="81"/>
                  </a:lnTo>
                  <a:lnTo>
                    <a:pt x="153" y="81"/>
                  </a:lnTo>
                  <a:lnTo>
                    <a:pt x="144" y="80"/>
                  </a:lnTo>
                  <a:lnTo>
                    <a:pt x="139" y="79"/>
                  </a:lnTo>
                  <a:lnTo>
                    <a:pt x="136" y="78"/>
                  </a:lnTo>
                  <a:lnTo>
                    <a:pt x="132" y="75"/>
                  </a:lnTo>
                  <a:lnTo>
                    <a:pt x="128" y="70"/>
                  </a:lnTo>
                  <a:lnTo>
                    <a:pt x="124" y="66"/>
                  </a:lnTo>
                  <a:lnTo>
                    <a:pt x="123" y="65"/>
                  </a:lnTo>
                  <a:lnTo>
                    <a:pt x="122" y="65"/>
                  </a:lnTo>
                  <a:lnTo>
                    <a:pt x="120" y="66"/>
                  </a:lnTo>
                  <a:lnTo>
                    <a:pt x="119" y="66"/>
                  </a:lnTo>
                  <a:lnTo>
                    <a:pt x="118" y="65"/>
                  </a:lnTo>
                  <a:lnTo>
                    <a:pt x="117" y="65"/>
                  </a:lnTo>
                  <a:lnTo>
                    <a:pt x="117" y="62"/>
                  </a:lnTo>
                  <a:lnTo>
                    <a:pt x="116" y="61"/>
                  </a:lnTo>
                  <a:lnTo>
                    <a:pt x="113" y="60"/>
                  </a:lnTo>
                  <a:lnTo>
                    <a:pt x="107" y="60"/>
                  </a:lnTo>
                  <a:lnTo>
                    <a:pt x="106" y="59"/>
                  </a:lnTo>
                  <a:lnTo>
                    <a:pt x="105" y="58"/>
                  </a:lnTo>
                  <a:lnTo>
                    <a:pt x="103" y="57"/>
                  </a:lnTo>
                  <a:lnTo>
                    <a:pt x="102" y="56"/>
                  </a:lnTo>
                  <a:lnTo>
                    <a:pt x="101" y="55"/>
                  </a:lnTo>
                  <a:lnTo>
                    <a:pt x="96" y="53"/>
                  </a:lnTo>
                  <a:lnTo>
                    <a:pt x="92" y="51"/>
                  </a:lnTo>
                  <a:lnTo>
                    <a:pt x="91" y="50"/>
                  </a:lnTo>
                  <a:lnTo>
                    <a:pt x="90" y="50"/>
                  </a:lnTo>
                  <a:lnTo>
                    <a:pt x="90" y="48"/>
                  </a:lnTo>
                  <a:lnTo>
                    <a:pt x="89" y="48"/>
                  </a:lnTo>
                  <a:lnTo>
                    <a:pt x="88" y="47"/>
                  </a:lnTo>
                  <a:lnTo>
                    <a:pt x="83" y="43"/>
                  </a:lnTo>
                  <a:lnTo>
                    <a:pt x="80" y="40"/>
                  </a:lnTo>
                  <a:lnTo>
                    <a:pt x="76" y="38"/>
                  </a:lnTo>
                  <a:lnTo>
                    <a:pt x="71" y="38"/>
                  </a:lnTo>
                  <a:lnTo>
                    <a:pt x="68" y="40"/>
                  </a:lnTo>
                  <a:lnTo>
                    <a:pt x="67" y="42"/>
                  </a:lnTo>
                  <a:lnTo>
                    <a:pt x="66" y="46"/>
                  </a:lnTo>
                  <a:lnTo>
                    <a:pt x="65" y="49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2" y="52"/>
                  </a:lnTo>
                  <a:lnTo>
                    <a:pt x="59" y="51"/>
                  </a:lnTo>
                  <a:lnTo>
                    <a:pt x="58" y="50"/>
                  </a:lnTo>
                  <a:lnTo>
                    <a:pt x="58" y="51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38" y="48"/>
                  </a:lnTo>
                  <a:lnTo>
                    <a:pt x="21" y="43"/>
                  </a:lnTo>
                  <a:lnTo>
                    <a:pt x="4" y="37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5" y="18"/>
                  </a:lnTo>
                  <a:lnTo>
                    <a:pt x="11" y="9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" name="Freeform 131"/>
            <p:cNvSpPr>
              <a:spLocks/>
            </p:cNvSpPr>
            <p:nvPr/>
          </p:nvSpPr>
          <p:spPr bwMode="auto">
            <a:xfrm>
              <a:off x="2468202" y="2903509"/>
              <a:ext cx="7241" cy="28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5" y="1"/>
                  </a:lnTo>
                  <a:lnTo>
                    <a:pt x="4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" name="Freeform 132"/>
            <p:cNvSpPr>
              <a:spLocks/>
            </p:cNvSpPr>
            <p:nvPr/>
          </p:nvSpPr>
          <p:spPr bwMode="auto">
            <a:xfrm>
              <a:off x="2442135" y="2891924"/>
              <a:ext cx="26066" cy="1158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0"/>
                </a:cxn>
                <a:cxn ang="0">
                  <a:pos x="8" y="1"/>
                </a:cxn>
                <a:cxn ang="0">
                  <a:pos x="12" y="2"/>
                </a:cxn>
                <a:cxn ang="0">
                  <a:pos x="15" y="3"/>
                </a:cxn>
                <a:cxn ang="0">
                  <a:pos x="16" y="3"/>
                </a:cxn>
                <a:cxn ang="0">
                  <a:pos x="17" y="4"/>
                </a:cxn>
                <a:cxn ang="0">
                  <a:pos x="18" y="8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8" h="8">
                  <a:moveTo>
                    <a:pt x="1" y="0"/>
                  </a:moveTo>
                  <a:lnTo>
                    <a:pt x="4" y="0"/>
                  </a:lnTo>
                  <a:lnTo>
                    <a:pt x="8" y="1"/>
                  </a:lnTo>
                  <a:lnTo>
                    <a:pt x="12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" name="Freeform 133"/>
            <p:cNvSpPr>
              <a:spLocks noEditPoints="1"/>
            </p:cNvSpPr>
            <p:nvPr/>
          </p:nvSpPr>
          <p:spPr bwMode="auto">
            <a:xfrm>
              <a:off x="2817199" y="2683394"/>
              <a:ext cx="76751" cy="56477"/>
            </a:xfrm>
            <a:custGeom>
              <a:avLst/>
              <a:gdLst/>
              <a:ahLst/>
              <a:cxnLst>
                <a:cxn ang="0">
                  <a:pos x="22" y="26"/>
                </a:cxn>
                <a:cxn ang="0">
                  <a:pos x="23" y="26"/>
                </a:cxn>
                <a:cxn ang="0">
                  <a:pos x="22" y="26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1"/>
                </a:cxn>
                <a:cxn ang="0">
                  <a:pos x="13" y="1"/>
                </a:cxn>
                <a:cxn ang="0">
                  <a:pos x="14" y="2"/>
                </a:cxn>
                <a:cxn ang="0">
                  <a:pos x="21" y="4"/>
                </a:cxn>
                <a:cxn ang="0">
                  <a:pos x="28" y="6"/>
                </a:cxn>
                <a:cxn ang="0">
                  <a:pos x="35" y="9"/>
                </a:cxn>
                <a:cxn ang="0">
                  <a:pos x="41" y="14"/>
                </a:cxn>
                <a:cxn ang="0">
                  <a:pos x="41" y="15"/>
                </a:cxn>
                <a:cxn ang="0">
                  <a:pos x="41" y="16"/>
                </a:cxn>
                <a:cxn ang="0">
                  <a:pos x="41" y="17"/>
                </a:cxn>
                <a:cxn ang="0">
                  <a:pos x="42" y="19"/>
                </a:cxn>
                <a:cxn ang="0">
                  <a:pos x="47" y="22"/>
                </a:cxn>
                <a:cxn ang="0">
                  <a:pos x="48" y="24"/>
                </a:cxn>
                <a:cxn ang="0">
                  <a:pos x="50" y="26"/>
                </a:cxn>
                <a:cxn ang="0">
                  <a:pos x="52" y="29"/>
                </a:cxn>
                <a:cxn ang="0">
                  <a:pos x="53" y="31"/>
                </a:cxn>
                <a:cxn ang="0">
                  <a:pos x="53" y="33"/>
                </a:cxn>
                <a:cxn ang="0">
                  <a:pos x="51" y="36"/>
                </a:cxn>
                <a:cxn ang="0">
                  <a:pos x="48" y="37"/>
                </a:cxn>
                <a:cxn ang="0">
                  <a:pos x="43" y="39"/>
                </a:cxn>
                <a:cxn ang="0">
                  <a:pos x="28" y="39"/>
                </a:cxn>
                <a:cxn ang="0">
                  <a:pos x="24" y="37"/>
                </a:cxn>
                <a:cxn ang="0">
                  <a:pos x="22" y="35"/>
                </a:cxn>
                <a:cxn ang="0">
                  <a:pos x="21" y="33"/>
                </a:cxn>
                <a:cxn ang="0">
                  <a:pos x="21" y="30"/>
                </a:cxn>
                <a:cxn ang="0">
                  <a:pos x="20" y="27"/>
                </a:cxn>
                <a:cxn ang="0">
                  <a:pos x="18" y="26"/>
                </a:cxn>
                <a:cxn ang="0">
                  <a:pos x="17" y="26"/>
                </a:cxn>
                <a:cxn ang="0">
                  <a:pos x="15" y="29"/>
                </a:cxn>
                <a:cxn ang="0">
                  <a:pos x="15" y="30"/>
                </a:cxn>
                <a:cxn ang="0">
                  <a:pos x="14" y="32"/>
                </a:cxn>
                <a:cxn ang="0">
                  <a:pos x="14" y="33"/>
                </a:cxn>
                <a:cxn ang="0">
                  <a:pos x="13" y="33"/>
                </a:cxn>
                <a:cxn ang="0">
                  <a:pos x="7" y="30"/>
                </a:cxn>
                <a:cxn ang="0">
                  <a:pos x="3" y="28"/>
                </a:cxn>
                <a:cxn ang="0">
                  <a:pos x="1" y="24"/>
                </a:cxn>
                <a:cxn ang="0">
                  <a:pos x="0" y="21"/>
                </a:cxn>
                <a:cxn ang="0">
                  <a:pos x="1" y="20"/>
                </a:cxn>
                <a:cxn ang="0">
                  <a:pos x="5" y="19"/>
                </a:cxn>
                <a:cxn ang="0">
                  <a:pos x="10" y="19"/>
                </a:cxn>
                <a:cxn ang="0">
                  <a:pos x="14" y="21"/>
                </a:cxn>
                <a:cxn ang="0">
                  <a:pos x="19" y="24"/>
                </a:cxn>
                <a:cxn ang="0">
                  <a:pos x="21" y="25"/>
                </a:cxn>
                <a:cxn ang="0">
                  <a:pos x="20" y="24"/>
                </a:cxn>
                <a:cxn ang="0">
                  <a:pos x="19" y="23"/>
                </a:cxn>
                <a:cxn ang="0">
                  <a:pos x="18" y="22"/>
                </a:cxn>
                <a:cxn ang="0">
                  <a:pos x="17" y="22"/>
                </a:cxn>
                <a:cxn ang="0">
                  <a:pos x="20" y="22"/>
                </a:cxn>
                <a:cxn ang="0">
                  <a:pos x="20" y="21"/>
                </a:cxn>
                <a:cxn ang="0">
                  <a:pos x="16" y="16"/>
                </a:cxn>
                <a:cxn ang="0">
                  <a:pos x="13" y="11"/>
                </a:cxn>
                <a:cxn ang="0">
                  <a:pos x="9" y="6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8" y="0"/>
                </a:cxn>
              </a:cxnLst>
              <a:rect l="0" t="0" r="r" b="b"/>
              <a:pathLst>
                <a:path w="53" h="39">
                  <a:moveTo>
                    <a:pt x="22" y="26"/>
                  </a:moveTo>
                  <a:lnTo>
                    <a:pt x="23" y="26"/>
                  </a:lnTo>
                  <a:lnTo>
                    <a:pt x="22" y="26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5" y="9"/>
                  </a:lnTo>
                  <a:lnTo>
                    <a:pt x="41" y="14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1" y="17"/>
                  </a:lnTo>
                  <a:lnTo>
                    <a:pt x="42" y="19"/>
                  </a:lnTo>
                  <a:lnTo>
                    <a:pt x="47" y="22"/>
                  </a:lnTo>
                  <a:lnTo>
                    <a:pt x="48" y="24"/>
                  </a:lnTo>
                  <a:lnTo>
                    <a:pt x="50" y="26"/>
                  </a:lnTo>
                  <a:lnTo>
                    <a:pt x="52" y="29"/>
                  </a:lnTo>
                  <a:lnTo>
                    <a:pt x="53" y="31"/>
                  </a:lnTo>
                  <a:lnTo>
                    <a:pt x="53" y="33"/>
                  </a:lnTo>
                  <a:lnTo>
                    <a:pt x="51" y="36"/>
                  </a:lnTo>
                  <a:lnTo>
                    <a:pt x="48" y="37"/>
                  </a:lnTo>
                  <a:lnTo>
                    <a:pt x="43" y="39"/>
                  </a:lnTo>
                  <a:lnTo>
                    <a:pt x="28" y="39"/>
                  </a:lnTo>
                  <a:lnTo>
                    <a:pt x="24" y="37"/>
                  </a:lnTo>
                  <a:lnTo>
                    <a:pt x="22" y="35"/>
                  </a:lnTo>
                  <a:lnTo>
                    <a:pt x="21" y="33"/>
                  </a:lnTo>
                  <a:lnTo>
                    <a:pt x="21" y="30"/>
                  </a:lnTo>
                  <a:lnTo>
                    <a:pt x="20" y="27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3" y="33"/>
                  </a:lnTo>
                  <a:lnTo>
                    <a:pt x="7" y="30"/>
                  </a:lnTo>
                  <a:lnTo>
                    <a:pt x="3" y="28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20"/>
                  </a:lnTo>
                  <a:lnTo>
                    <a:pt x="5" y="19"/>
                  </a:lnTo>
                  <a:lnTo>
                    <a:pt x="10" y="19"/>
                  </a:lnTo>
                  <a:lnTo>
                    <a:pt x="14" y="21"/>
                  </a:lnTo>
                  <a:lnTo>
                    <a:pt x="19" y="24"/>
                  </a:lnTo>
                  <a:lnTo>
                    <a:pt x="21" y="25"/>
                  </a:lnTo>
                  <a:lnTo>
                    <a:pt x="20" y="24"/>
                  </a:lnTo>
                  <a:lnTo>
                    <a:pt x="19" y="23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16" y="16"/>
                  </a:lnTo>
                  <a:lnTo>
                    <a:pt x="13" y="11"/>
                  </a:lnTo>
                  <a:lnTo>
                    <a:pt x="9" y="6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" name="Freeform 134"/>
            <p:cNvSpPr>
              <a:spLocks/>
            </p:cNvSpPr>
            <p:nvPr/>
          </p:nvSpPr>
          <p:spPr bwMode="auto">
            <a:xfrm>
              <a:off x="2336422" y="2900613"/>
              <a:ext cx="79647" cy="53581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7" y="0"/>
                </a:cxn>
                <a:cxn ang="0">
                  <a:pos x="20" y="2"/>
                </a:cxn>
                <a:cxn ang="0">
                  <a:pos x="25" y="4"/>
                </a:cxn>
                <a:cxn ang="0">
                  <a:pos x="28" y="6"/>
                </a:cxn>
                <a:cxn ang="0">
                  <a:pos x="31" y="7"/>
                </a:cxn>
                <a:cxn ang="0">
                  <a:pos x="32" y="8"/>
                </a:cxn>
                <a:cxn ang="0">
                  <a:pos x="38" y="15"/>
                </a:cxn>
                <a:cxn ang="0">
                  <a:pos x="44" y="21"/>
                </a:cxn>
                <a:cxn ang="0">
                  <a:pos x="46" y="23"/>
                </a:cxn>
                <a:cxn ang="0">
                  <a:pos x="50" y="24"/>
                </a:cxn>
                <a:cxn ang="0">
                  <a:pos x="53" y="25"/>
                </a:cxn>
                <a:cxn ang="0">
                  <a:pos x="55" y="27"/>
                </a:cxn>
                <a:cxn ang="0">
                  <a:pos x="55" y="29"/>
                </a:cxn>
                <a:cxn ang="0">
                  <a:pos x="53" y="30"/>
                </a:cxn>
                <a:cxn ang="0">
                  <a:pos x="51" y="30"/>
                </a:cxn>
                <a:cxn ang="0">
                  <a:pos x="47" y="29"/>
                </a:cxn>
                <a:cxn ang="0">
                  <a:pos x="43" y="28"/>
                </a:cxn>
                <a:cxn ang="0">
                  <a:pos x="39" y="26"/>
                </a:cxn>
                <a:cxn ang="0">
                  <a:pos x="37" y="24"/>
                </a:cxn>
                <a:cxn ang="0">
                  <a:pos x="34" y="23"/>
                </a:cxn>
                <a:cxn ang="0">
                  <a:pos x="34" y="21"/>
                </a:cxn>
                <a:cxn ang="0">
                  <a:pos x="35" y="20"/>
                </a:cxn>
                <a:cxn ang="0">
                  <a:pos x="35" y="19"/>
                </a:cxn>
                <a:cxn ang="0">
                  <a:pos x="34" y="19"/>
                </a:cxn>
                <a:cxn ang="0">
                  <a:pos x="31" y="23"/>
                </a:cxn>
                <a:cxn ang="0">
                  <a:pos x="29" y="28"/>
                </a:cxn>
                <a:cxn ang="0">
                  <a:pos x="26" y="32"/>
                </a:cxn>
                <a:cxn ang="0">
                  <a:pos x="23" y="35"/>
                </a:cxn>
                <a:cxn ang="0">
                  <a:pos x="19" y="37"/>
                </a:cxn>
                <a:cxn ang="0">
                  <a:pos x="17" y="37"/>
                </a:cxn>
                <a:cxn ang="0">
                  <a:pos x="16" y="35"/>
                </a:cxn>
                <a:cxn ang="0">
                  <a:pos x="15" y="32"/>
                </a:cxn>
                <a:cxn ang="0">
                  <a:pos x="14" y="29"/>
                </a:cxn>
                <a:cxn ang="0">
                  <a:pos x="13" y="28"/>
                </a:cxn>
                <a:cxn ang="0">
                  <a:pos x="10" y="28"/>
                </a:cxn>
                <a:cxn ang="0">
                  <a:pos x="5" y="31"/>
                </a:cxn>
                <a:cxn ang="0">
                  <a:pos x="2" y="32"/>
                </a:cxn>
                <a:cxn ang="0">
                  <a:pos x="0" y="31"/>
                </a:cxn>
                <a:cxn ang="0">
                  <a:pos x="0" y="30"/>
                </a:cxn>
                <a:cxn ang="0">
                  <a:pos x="4" y="26"/>
                </a:cxn>
                <a:cxn ang="0">
                  <a:pos x="6" y="24"/>
                </a:cxn>
                <a:cxn ang="0">
                  <a:pos x="8" y="22"/>
                </a:cxn>
                <a:cxn ang="0">
                  <a:pos x="8" y="21"/>
                </a:cxn>
                <a:cxn ang="0">
                  <a:pos x="8" y="20"/>
                </a:cxn>
                <a:cxn ang="0">
                  <a:pos x="6" y="19"/>
                </a:cxn>
                <a:cxn ang="0">
                  <a:pos x="5" y="18"/>
                </a:cxn>
                <a:cxn ang="0">
                  <a:pos x="4" y="16"/>
                </a:cxn>
                <a:cxn ang="0">
                  <a:pos x="4" y="15"/>
                </a:cxn>
                <a:cxn ang="0">
                  <a:pos x="8" y="11"/>
                </a:cxn>
                <a:cxn ang="0">
                  <a:pos x="12" y="8"/>
                </a:cxn>
                <a:cxn ang="0">
                  <a:pos x="15" y="5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55" h="37">
                  <a:moveTo>
                    <a:pt x="16" y="0"/>
                  </a:moveTo>
                  <a:lnTo>
                    <a:pt x="17" y="0"/>
                  </a:lnTo>
                  <a:lnTo>
                    <a:pt x="20" y="2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1" y="7"/>
                  </a:lnTo>
                  <a:lnTo>
                    <a:pt x="32" y="8"/>
                  </a:lnTo>
                  <a:lnTo>
                    <a:pt x="38" y="15"/>
                  </a:lnTo>
                  <a:lnTo>
                    <a:pt x="44" y="21"/>
                  </a:lnTo>
                  <a:lnTo>
                    <a:pt x="46" y="23"/>
                  </a:lnTo>
                  <a:lnTo>
                    <a:pt x="50" y="24"/>
                  </a:lnTo>
                  <a:lnTo>
                    <a:pt x="53" y="25"/>
                  </a:lnTo>
                  <a:lnTo>
                    <a:pt x="55" y="27"/>
                  </a:lnTo>
                  <a:lnTo>
                    <a:pt x="55" y="29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47" y="29"/>
                  </a:lnTo>
                  <a:lnTo>
                    <a:pt x="43" y="28"/>
                  </a:lnTo>
                  <a:lnTo>
                    <a:pt x="39" y="26"/>
                  </a:lnTo>
                  <a:lnTo>
                    <a:pt x="37" y="24"/>
                  </a:lnTo>
                  <a:lnTo>
                    <a:pt x="34" y="23"/>
                  </a:lnTo>
                  <a:lnTo>
                    <a:pt x="34" y="21"/>
                  </a:lnTo>
                  <a:lnTo>
                    <a:pt x="35" y="20"/>
                  </a:lnTo>
                  <a:lnTo>
                    <a:pt x="35" y="19"/>
                  </a:lnTo>
                  <a:lnTo>
                    <a:pt x="34" y="19"/>
                  </a:lnTo>
                  <a:lnTo>
                    <a:pt x="31" y="23"/>
                  </a:lnTo>
                  <a:lnTo>
                    <a:pt x="29" y="28"/>
                  </a:lnTo>
                  <a:lnTo>
                    <a:pt x="26" y="32"/>
                  </a:lnTo>
                  <a:lnTo>
                    <a:pt x="23" y="35"/>
                  </a:lnTo>
                  <a:lnTo>
                    <a:pt x="19" y="37"/>
                  </a:lnTo>
                  <a:lnTo>
                    <a:pt x="17" y="37"/>
                  </a:lnTo>
                  <a:lnTo>
                    <a:pt x="16" y="35"/>
                  </a:lnTo>
                  <a:lnTo>
                    <a:pt x="15" y="32"/>
                  </a:lnTo>
                  <a:lnTo>
                    <a:pt x="14" y="29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5" y="31"/>
                  </a:lnTo>
                  <a:lnTo>
                    <a:pt x="2" y="32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6" y="2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8" y="11"/>
                  </a:lnTo>
                  <a:lnTo>
                    <a:pt x="12" y="8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" name="Freeform 135"/>
            <p:cNvSpPr>
              <a:spLocks/>
            </p:cNvSpPr>
            <p:nvPr/>
          </p:nvSpPr>
          <p:spPr bwMode="auto">
            <a:xfrm>
              <a:off x="2458064" y="2932471"/>
              <a:ext cx="11585" cy="289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7" y="2"/>
                </a:cxn>
                <a:cxn ang="0">
                  <a:pos x="8" y="2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" name="Freeform 136"/>
            <p:cNvSpPr>
              <a:spLocks/>
            </p:cNvSpPr>
            <p:nvPr/>
          </p:nvSpPr>
          <p:spPr bwMode="auto">
            <a:xfrm>
              <a:off x="1663045" y="2996189"/>
              <a:ext cx="17377" cy="3330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2" y="1"/>
                </a:cxn>
                <a:cxn ang="0">
                  <a:pos x="7" y="12"/>
                </a:cxn>
                <a:cxn ang="0">
                  <a:pos x="1" y="22"/>
                </a:cxn>
                <a:cxn ang="0">
                  <a:pos x="0" y="23"/>
                </a:cxn>
                <a:cxn ang="0">
                  <a:pos x="0" y="21"/>
                </a:cxn>
                <a:cxn ang="0">
                  <a:pos x="1" y="20"/>
                </a:cxn>
                <a:cxn ang="0">
                  <a:pos x="1" y="19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4" y="11"/>
                </a:cxn>
                <a:cxn ang="0">
                  <a:pos x="5" y="6"/>
                </a:cxn>
                <a:cxn ang="0">
                  <a:pos x="7" y="1"/>
                </a:cxn>
                <a:cxn ang="0">
                  <a:pos x="8" y="0"/>
                </a:cxn>
              </a:cxnLst>
              <a:rect l="0" t="0" r="r" b="b"/>
              <a:pathLst>
                <a:path w="12" h="23">
                  <a:moveTo>
                    <a:pt x="8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7" y="12"/>
                  </a:lnTo>
                  <a:lnTo>
                    <a:pt x="1" y="22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5" y="6"/>
                  </a:lnTo>
                  <a:lnTo>
                    <a:pt x="7" y="1"/>
                  </a:lnTo>
                  <a:lnTo>
                    <a:pt x="8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" name="Freeform 137"/>
            <p:cNvSpPr>
              <a:spLocks/>
            </p:cNvSpPr>
            <p:nvPr/>
          </p:nvSpPr>
          <p:spPr bwMode="auto">
            <a:xfrm>
              <a:off x="3038762" y="2764489"/>
              <a:ext cx="5792" cy="28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" name="Freeform 138"/>
            <p:cNvSpPr>
              <a:spLocks/>
            </p:cNvSpPr>
            <p:nvPr/>
          </p:nvSpPr>
          <p:spPr bwMode="auto">
            <a:xfrm>
              <a:off x="3035866" y="2761593"/>
              <a:ext cx="2896" cy="28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" name="Freeform 139"/>
            <p:cNvSpPr>
              <a:spLocks noEditPoints="1"/>
            </p:cNvSpPr>
            <p:nvPr/>
          </p:nvSpPr>
          <p:spPr bwMode="auto">
            <a:xfrm>
              <a:off x="1668838" y="3029495"/>
              <a:ext cx="11585" cy="44892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8" y="21"/>
                </a:cxn>
                <a:cxn ang="0">
                  <a:pos x="8" y="22"/>
                </a:cxn>
                <a:cxn ang="0">
                  <a:pos x="7" y="25"/>
                </a:cxn>
                <a:cxn ang="0">
                  <a:pos x="6" y="28"/>
                </a:cxn>
                <a:cxn ang="0">
                  <a:pos x="4" y="31"/>
                </a:cxn>
                <a:cxn ang="0">
                  <a:pos x="2" y="31"/>
                </a:cxn>
                <a:cxn ang="0">
                  <a:pos x="0" y="30"/>
                </a:cxn>
                <a:cxn ang="0">
                  <a:pos x="0" y="28"/>
                </a:cxn>
                <a:cxn ang="0">
                  <a:pos x="1" y="25"/>
                </a:cxn>
                <a:cxn ang="0">
                  <a:pos x="3" y="20"/>
                </a:cxn>
                <a:cxn ang="0">
                  <a:pos x="4" y="15"/>
                </a:cxn>
                <a:cxn ang="0">
                  <a:pos x="5" y="11"/>
                </a:cxn>
                <a:cxn ang="0">
                  <a:pos x="6" y="2"/>
                </a:cxn>
                <a:cxn ang="0">
                  <a:pos x="6" y="5"/>
                </a:cxn>
                <a:cxn ang="0">
                  <a:pos x="5" y="11"/>
                </a:cxn>
                <a:cxn ang="0">
                  <a:pos x="5" y="8"/>
                </a:cxn>
                <a:cxn ang="0">
                  <a:pos x="6" y="2"/>
                </a:cxn>
                <a:cxn ang="0">
                  <a:pos x="7" y="0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7" y="0"/>
                </a:cxn>
              </a:cxnLst>
              <a:rect l="0" t="0" r="r" b="b"/>
              <a:pathLst>
                <a:path w="8" h="31">
                  <a:moveTo>
                    <a:pt x="5" y="11"/>
                  </a:moveTo>
                  <a:lnTo>
                    <a:pt x="4" y="17"/>
                  </a:lnTo>
                  <a:lnTo>
                    <a:pt x="5" y="18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6" y="28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4" y="15"/>
                  </a:lnTo>
                  <a:lnTo>
                    <a:pt x="5" y="11"/>
                  </a:lnTo>
                  <a:close/>
                  <a:moveTo>
                    <a:pt x="6" y="2"/>
                  </a:moveTo>
                  <a:lnTo>
                    <a:pt x="6" y="5"/>
                  </a:lnTo>
                  <a:lnTo>
                    <a:pt x="5" y="11"/>
                  </a:lnTo>
                  <a:lnTo>
                    <a:pt x="5" y="8"/>
                  </a:lnTo>
                  <a:lnTo>
                    <a:pt x="6" y="2"/>
                  </a:lnTo>
                  <a:close/>
                  <a:moveTo>
                    <a:pt x="7" y="0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" name="Freeform 140"/>
            <p:cNvSpPr>
              <a:spLocks/>
            </p:cNvSpPr>
            <p:nvPr/>
          </p:nvSpPr>
          <p:spPr bwMode="auto">
            <a:xfrm>
              <a:off x="3044554" y="2764489"/>
              <a:ext cx="17377" cy="130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5" y="3"/>
                </a:cxn>
                <a:cxn ang="0">
                  <a:pos x="6" y="4"/>
                </a:cxn>
                <a:cxn ang="0">
                  <a:pos x="6" y="5"/>
                </a:cxn>
                <a:cxn ang="0">
                  <a:pos x="8" y="6"/>
                </a:cxn>
                <a:cxn ang="0">
                  <a:pos x="9" y="6"/>
                </a:cxn>
                <a:cxn ang="0">
                  <a:pos x="12" y="9"/>
                </a:cxn>
                <a:cxn ang="0">
                  <a:pos x="7" y="6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2" y="1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8" y="6"/>
                  </a:lnTo>
                  <a:lnTo>
                    <a:pt x="9" y="6"/>
                  </a:lnTo>
                  <a:lnTo>
                    <a:pt x="12" y="9"/>
                  </a:lnTo>
                  <a:lnTo>
                    <a:pt x="7" y="6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" name="Freeform 141"/>
            <p:cNvSpPr>
              <a:spLocks/>
            </p:cNvSpPr>
            <p:nvPr/>
          </p:nvSpPr>
          <p:spPr bwMode="auto">
            <a:xfrm>
              <a:off x="2995318" y="2726838"/>
              <a:ext cx="149157" cy="11295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1" y="1"/>
                </a:cxn>
                <a:cxn ang="0">
                  <a:pos x="25" y="12"/>
                </a:cxn>
                <a:cxn ang="0">
                  <a:pos x="30" y="18"/>
                </a:cxn>
                <a:cxn ang="0">
                  <a:pos x="34" y="21"/>
                </a:cxn>
                <a:cxn ang="0">
                  <a:pos x="33" y="20"/>
                </a:cxn>
                <a:cxn ang="0">
                  <a:pos x="33" y="18"/>
                </a:cxn>
                <a:cxn ang="0">
                  <a:pos x="32" y="16"/>
                </a:cxn>
                <a:cxn ang="0">
                  <a:pos x="32" y="16"/>
                </a:cxn>
                <a:cxn ang="0">
                  <a:pos x="42" y="21"/>
                </a:cxn>
                <a:cxn ang="0">
                  <a:pos x="57" y="29"/>
                </a:cxn>
                <a:cxn ang="0">
                  <a:pos x="73" y="39"/>
                </a:cxn>
                <a:cxn ang="0">
                  <a:pos x="86" y="50"/>
                </a:cxn>
                <a:cxn ang="0">
                  <a:pos x="91" y="55"/>
                </a:cxn>
                <a:cxn ang="0">
                  <a:pos x="96" y="66"/>
                </a:cxn>
                <a:cxn ang="0">
                  <a:pos x="103" y="78"/>
                </a:cxn>
                <a:cxn ang="0">
                  <a:pos x="101" y="75"/>
                </a:cxn>
                <a:cxn ang="0">
                  <a:pos x="94" y="67"/>
                </a:cxn>
                <a:cxn ang="0">
                  <a:pos x="88" y="59"/>
                </a:cxn>
                <a:cxn ang="0">
                  <a:pos x="84" y="57"/>
                </a:cxn>
                <a:cxn ang="0">
                  <a:pos x="89" y="62"/>
                </a:cxn>
                <a:cxn ang="0">
                  <a:pos x="89" y="65"/>
                </a:cxn>
                <a:cxn ang="0">
                  <a:pos x="81" y="57"/>
                </a:cxn>
                <a:cxn ang="0">
                  <a:pos x="77" y="54"/>
                </a:cxn>
                <a:cxn ang="0">
                  <a:pos x="75" y="55"/>
                </a:cxn>
                <a:cxn ang="0">
                  <a:pos x="69" y="47"/>
                </a:cxn>
                <a:cxn ang="0">
                  <a:pos x="66" y="43"/>
                </a:cxn>
                <a:cxn ang="0">
                  <a:pos x="64" y="41"/>
                </a:cxn>
                <a:cxn ang="0">
                  <a:pos x="59" y="37"/>
                </a:cxn>
                <a:cxn ang="0">
                  <a:pos x="50" y="29"/>
                </a:cxn>
                <a:cxn ang="0">
                  <a:pos x="46" y="28"/>
                </a:cxn>
                <a:cxn ang="0">
                  <a:pos x="46" y="31"/>
                </a:cxn>
                <a:cxn ang="0">
                  <a:pos x="50" y="34"/>
                </a:cxn>
                <a:cxn ang="0">
                  <a:pos x="51" y="37"/>
                </a:cxn>
                <a:cxn ang="0">
                  <a:pos x="44" y="32"/>
                </a:cxn>
                <a:cxn ang="0">
                  <a:pos x="38" y="26"/>
                </a:cxn>
                <a:cxn ang="0">
                  <a:pos x="30" y="23"/>
                </a:cxn>
                <a:cxn ang="0">
                  <a:pos x="27" y="20"/>
                </a:cxn>
                <a:cxn ang="0">
                  <a:pos x="28" y="21"/>
                </a:cxn>
                <a:cxn ang="0">
                  <a:pos x="29" y="23"/>
                </a:cxn>
                <a:cxn ang="0">
                  <a:pos x="30" y="24"/>
                </a:cxn>
                <a:cxn ang="0">
                  <a:pos x="14" y="12"/>
                </a:cxn>
                <a:cxn ang="0">
                  <a:pos x="6" y="7"/>
                </a:cxn>
                <a:cxn ang="0">
                  <a:pos x="1" y="3"/>
                </a:cxn>
                <a:cxn ang="0">
                  <a:pos x="5" y="3"/>
                </a:cxn>
                <a:cxn ang="0">
                  <a:pos x="10" y="5"/>
                </a:cxn>
                <a:cxn ang="0">
                  <a:pos x="12" y="7"/>
                </a:cxn>
                <a:cxn ang="0">
                  <a:pos x="13" y="9"/>
                </a:cxn>
                <a:cxn ang="0">
                  <a:pos x="15" y="10"/>
                </a:cxn>
                <a:cxn ang="0">
                  <a:pos x="14" y="6"/>
                </a:cxn>
                <a:cxn ang="0">
                  <a:pos x="10" y="0"/>
                </a:cxn>
              </a:cxnLst>
              <a:rect l="0" t="0" r="r" b="b"/>
              <a:pathLst>
                <a:path w="103" h="78">
                  <a:moveTo>
                    <a:pt x="10" y="0"/>
                  </a:move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25" y="12"/>
                  </a:lnTo>
                  <a:lnTo>
                    <a:pt x="28" y="15"/>
                  </a:lnTo>
                  <a:lnTo>
                    <a:pt x="30" y="18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3" y="20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2" y="17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8" y="18"/>
                  </a:lnTo>
                  <a:lnTo>
                    <a:pt x="42" y="21"/>
                  </a:lnTo>
                  <a:lnTo>
                    <a:pt x="47" y="24"/>
                  </a:lnTo>
                  <a:lnTo>
                    <a:pt x="57" y="29"/>
                  </a:lnTo>
                  <a:lnTo>
                    <a:pt x="65" y="33"/>
                  </a:lnTo>
                  <a:lnTo>
                    <a:pt x="73" y="39"/>
                  </a:lnTo>
                  <a:lnTo>
                    <a:pt x="82" y="46"/>
                  </a:lnTo>
                  <a:lnTo>
                    <a:pt x="86" y="50"/>
                  </a:lnTo>
                  <a:lnTo>
                    <a:pt x="90" y="54"/>
                  </a:lnTo>
                  <a:lnTo>
                    <a:pt x="91" y="55"/>
                  </a:lnTo>
                  <a:lnTo>
                    <a:pt x="92" y="60"/>
                  </a:lnTo>
                  <a:lnTo>
                    <a:pt x="96" y="66"/>
                  </a:lnTo>
                  <a:lnTo>
                    <a:pt x="100" y="72"/>
                  </a:lnTo>
                  <a:lnTo>
                    <a:pt x="103" y="78"/>
                  </a:lnTo>
                  <a:lnTo>
                    <a:pt x="102" y="77"/>
                  </a:lnTo>
                  <a:lnTo>
                    <a:pt x="101" y="75"/>
                  </a:lnTo>
                  <a:lnTo>
                    <a:pt x="98" y="71"/>
                  </a:lnTo>
                  <a:lnTo>
                    <a:pt x="94" y="67"/>
                  </a:lnTo>
                  <a:lnTo>
                    <a:pt x="91" y="62"/>
                  </a:lnTo>
                  <a:lnTo>
                    <a:pt x="88" y="59"/>
                  </a:lnTo>
                  <a:lnTo>
                    <a:pt x="85" y="56"/>
                  </a:lnTo>
                  <a:lnTo>
                    <a:pt x="84" y="57"/>
                  </a:lnTo>
                  <a:lnTo>
                    <a:pt x="85" y="59"/>
                  </a:lnTo>
                  <a:lnTo>
                    <a:pt x="89" y="62"/>
                  </a:lnTo>
                  <a:lnTo>
                    <a:pt x="90" y="64"/>
                  </a:lnTo>
                  <a:lnTo>
                    <a:pt x="89" y="65"/>
                  </a:lnTo>
                  <a:lnTo>
                    <a:pt x="86" y="63"/>
                  </a:lnTo>
                  <a:lnTo>
                    <a:pt x="81" y="57"/>
                  </a:lnTo>
                  <a:lnTo>
                    <a:pt x="78" y="54"/>
                  </a:lnTo>
                  <a:lnTo>
                    <a:pt x="77" y="54"/>
                  </a:lnTo>
                  <a:lnTo>
                    <a:pt x="77" y="55"/>
                  </a:lnTo>
                  <a:lnTo>
                    <a:pt x="75" y="55"/>
                  </a:lnTo>
                  <a:lnTo>
                    <a:pt x="71" y="50"/>
                  </a:lnTo>
                  <a:lnTo>
                    <a:pt x="69" y="47"/>
                  </a:lnTo>
                  <a:lnTo>
                    <a:pt x="67" y="45"/>
                  </a:lnTo>
                  <a:lnTo>
                    <a:pt x="66" y="43"/>
                  </a:lnTo>
                  <a:lnTo>
                    <a:pt x="65" y="42"/>
                  </a:lnTo>
                  <a:lnTo>
                    <a:pt x="64" y="41"/>
                  </a:lnTo>
                  <a:lnTo>
                    <a:pt x="62" y="39"/>
                  </a:lnTo>
                  <a:lnTo>
                    <a:pt x="59" y="37"/>
                  </a:lnTo>
                  <a:lnTo>
                    <a:pt x="55" y="34"/>
                  </a:lnTo>
                  <a:lnTo>
                    <a:pt x="50" y="29"/>
                  </a:lnTo>
                  <a:lnTo>
                    <a:pt x="48" y="28"/>
                  </a:lnTo>
                  <a:lnTo>
                    <a:pt x="46" y="28"/>
                  </a:lnTo>
                  <a:lnTo>
                    <a:pt x="45" y="29"/>
                  </a:lnTo>
                  <a:lnTo>
                    <a:pt x="46" y="31"/>
                  </a:lnTo>
                  <a:lnTo>
                    <a:pt x="48" y="33"/>
                  </a:lnTo>
                  <a:lnTo>
                    <a:pt x="50" y="34"/>
                  </a:lnTo>
                  <a:lnTo>
                    <a:pt x="52" y="36"/>
                  </a:lnTo>
                  <a:lnTo>
                    <a:pt x="51" y="37"/>
                  </a:lnTo>
                  <a:lnTo>
                    <a:pt x="48" y="37"/>
                  </a:lnTo>
                  <a:lnTo>
                    <a:pt x="44" y="32"/>
                  </a:lnTo>
                  <a:lnTo>
                    <a:pt x="42" y="29"/>
                  </a:lnTo>
                  <a:lnTo>
                    <a:pt x="38" y="26"/>
                  </a:lnTo>
                  <a:lnTo>
                    <a:pt x="32" y="24"/>
                  </a:lnTo>
                  <a:lnTo>
                    <a:pt x="30" y="23"/>
                  </a:lnTo>
                  <a:lnTo>
                    <a:pt x="28" y="21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4" y="20"/>
                  </a:lnTo>
                  <a:lnTo>
                    <a:pt x="14" y="12"/>
                  </a:lnTo>
                  <a:lnTo>
                    <a:pt x="11" y="10"/>
                  </a:lnTo>
                  <a:lnTo>
                    <a:pt x="6" y="7"/>
                  </a:lnTo>
                  <a:lnTo>
                    <a:pt x="3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5" y="3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4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" name="Freeform 142"/>
            <p:cNvSpPr>
              <a:spLocks/>
            </p:cNvSpPr>
            <p:nvPr/>
          </p:nvSpPr>
          <p:spPr bwMode="auto">
            <a:xfrm>
              <a:off x="1641323" y="3088869"/>
              <a:ext cx="26066" cy="2027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8" y="0"/>
                </a:cxn>
                <a:cxn ang="0">
                  <a:pos x="10" y="10"/>
                </a:cxn>
                <a:cxn ang="0">
                  <a:pos x="6" y="13"/>
                </a:cxn>
                <a:cxn ang="0">
                  <a:pos x="5" y="14"/>
                </a:cxn>
                <a:cxn ang="0">
                  <a:pos x="2" y="14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3" y="6"/>
                </a:cxn>
                <a:cxn ang="0">
                  <a:pos x="8" y="3"/>
                </a:cxn>
                <a:cxn ang="0">
                  <a:pos x="12" y="1"/>
                </a:cxn>
                <a:cxn ang="0">
                  <a:pos x="13" y="0"/>
                </a:cxn>
              </a:cxnLst>
              <a:rect l="0" t="0" r="r" b="b"/>
              <a:pathLst>
                <a:path w="18" h="14">
                  <a:moveTo>
                    <a:pt x="13" y="0"/>
                  </a:moveTo>
                  <a:lnTo>
                    <a:pt x="18" y="0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5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3" y="6"/>
                  </a:lnTo>
                  <a:lnTo>
                    <a:pt x="8" y="3"/>
                  </a:lnTo>
                  <a:lnTo>
                    <a:pt x="12" y="1"/>
                  </a:lnTo>
                  <a:lnTo>
                    <a:pt x="13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" name="Freeform 143"/>
            <p:cNvSpPr>
              <a:spLocks/>
            </p:cNvSpPr>
            <p:nvPr/>
          </p:nvSpPr>
          <p:spPr bwMode="auto">
            <a:xfrm>
              <a:off x="3069172" y="2789107"/>
              <a:ext cx="70958" cy="6951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0"/>
                </a:cxn>
                <a:cxn ang="0">
                  <a:pos x="7" y="3"/>
                </a:cxn>
                <a:cxn ang="0">
                  <a:pos x="9" y="5"/>
                </a:cxn>
                <a:cxn ang="0">
                  <a:pos x="11" y="6"/>
                </a:cxn>
                <a:cxn ang="0">
                  <a:pos x="20" y="13"/>
                </a:cxn>
                <a:cxn ang="0">
                  <a:pos x="27" y="18"/>
                </a:cxn>
                <a:cxn ang="0">
                  <a:pos x="34" y="25"/>
                </a:cxn>
                <a:cxn ang="0">
                  <a:pos x="39" y="32"/>
                </a:cxn>
                <a:cxn ang="0">
                  <a:pos x="45" y="41"/>
                </a:cxn>
                <a:cxn ang="0">
                  <a:pos x="46" y="43"/>
                </a:cxn>
                <a:cxn ang="0">
                  <a:pos x="47" y="44"/>
                </a:cxn>
                <a:cxn ang="0">
                  <a:pos x="49" y="47"/>
                </a:cxn>
                <a:cxn ang="0">
                  <a:pos x="49" y="47"/>
                </a:cxn>
                <a:cxn ang="0">
                  <a:pos x="48" y="48"/>
                </a:cxn>
                <a:cxn ang="0">
                  <a:pos x="45" y="48"/>
                </a:cxn>
                <a:cxn ang="0">
                  <a:pos x="42" y="46"/>
                </a:cxn>
                <a:cxn ang="0">
                  <a:pos x="39" y="43"/>
                </a:cxn>
                <a:cxn ang="0">
                  <a:pos x="36" y="39"/>
                </a:cxn>
                <a:cxn ang="0">
                  <a:pos x="34" y="35"/>
                </a:cxn>
                <a:cxn ang="0">
                  <a:pos x="32" y="31"/>
                </a:cxn>
                <a:cxn ang="0">
                  <a:pos x="32" y="30"/>
                </a:cxn>
                <a:cxn ang="0">
                  <a:pos x="32" y="31"/>
                </a:cxn>
                <a:cxn ang="0">
                  <a:pos x="33" y="32"/>
                </a:cxn>
                <a:cxn ang="0">
                  <a:pos x="33" y="33"/>
                </a:cxn>
                <a:cxn ang="0">
                  <a:pos x="33" y="34"/>
                </a:cxn>
                <a:cxn ang="0">
                  <a:pos x="34" y="36"/>
                </a:cxn>
                <a:cxn ang="0">
                  <a:pos x="35" y="37"/>
                </a:cxn>
                <a:cxn ang="0">
                  <a:pos x="35" y="37"/>
                </a:cxn>
                <a:cxn ang="0">
                  <a:pos x="34" y="37"/>
                </a:cxn>
                <a:cxn ang="0">
                  <a:pos x="31" y="33"/>
                </a:cxn>
                <a:cxn ang="0">
                  <a:pos x="28" y="29"/>
                </a:cxn>
                <a:cxn ang="0">
                  <a:pos x="25" y="26"/>
                </a:cxn>
                <a:cxn ang="0">
                  <a:pos x="22" y="25"/>
                </a:cxn>
                <a:cxn ang="0">
                  <a:pos x="16" y="23"/>
                </a:cxn>
                <a:cxn ang="0">
                  <a:pos x="13" y="21"/>
                </a:cxn>
                <a:cxn ang="0">
                  <a:pos x="11" y="18"/>
                </a:cxn>
                <a:cxn ang="0">
                  <a:pos x="11" y="16"/>
                </a:cxn>
                <a:cxn ang="0">
                  <a:pos x="12" y="16"/>
                </a:cxn>
                <a:cxn ang="0">
                  <a:pos x="12" y="15"/>
                </a:cxn>
                <a:cxn ang="0">
                  <a:pos x="7" y="9"/>
                </a:cxn>
                <a:cxn ang="0">
                  <a:pos x="4" y="6"/>
                </a:cxn>
                <a:cxn ang="0">
                  <a:pos x="1" y="4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49" h="48">
                  <a:moveTo>
                    <a:pt x="1" y="0"/>
                  </a:moveTo>
                  <a:lnTo>
                    <a:pt x="2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11" y="6"/>
                  </a:lnTo>
                  <a:lnTo>
                    <a:pt x="20" y="13"/>
                  </a:lnTo>
                  <a:lnTo>
                    <a:pt x="27" y="18"/>
                  </a:lnTo>
                  <a:lnTo>
                    <a:pt x="34" y="25"/>
                  </a:lnTo>
                  <a:lnTo>
                    <a:pt x="39" y="32"/>
                  </a:lnTo>
                  <a:lnTo>
                    <a:pt x="45" y="41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8" y="48"/>
                  </a:lnTo>
                  <a:lnTo>
                    <a:pt x="45" y="48"/>
                  </a:lnTo>
                  <a:lnTo>
                    <a:pt x="42" y="46"/>
                  </a:lnTo>
                  <a:lnTo>
                    <a:pt x="39" y="43"/>
                  </a:lnTo>
                  <a:lnTo>
                    <a:pt x="36" y="39"/>
                  </a:lnTo>
                  <a:lnTo>
                    <a:pt x="34" y="35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1"/>
                  </a:lnTo>
                  <a:lnTo>
                    <a:pt x="33" y="32"/>
                  </a:lnTo>
                  <a:lnTo>
                    <a:pt x="33" y="33"/>
                  </a:lnTo>
                  <a:lnTo>
                    <a:pt x="33" y="34"/>
                  </a:lnTo>
                  <a:lnTo>
                    <a:pt x="34" y="36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4" y="37"/>
                  </a:lnTo>
                  <a:lnTo>
                    <a:pt x="31" y="33"/>
                  </a:lnTo>
                  <a:lnTo>
                    <a:pt x="28" y="29"/>
                  </a:lnTo>
                  <a:lnTo>
                    <a:pt x="25" y="26"/>
                  </a:lnTo>
                  <a:lnTo>
                    <a:pt x="22" y="25"/>
                  </a:lnTo>
                  <a:lnTo>
                    <a:pt x="16" y="23"/>
                  </a:lnTo>
                  <a:lnTo>
                    <a:pt x="13" y="21"/>
                  </a:lnTo>
                  <a:lnTo>
                    <a:pt x="11" y="18"/>
                  </a:lnTo>
                  <a:lnTo>
                    <a:pt x="11" y="16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7" y="9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" name="Freeform 144"/>
            <p:cNvSpPr>
              <a:spLocks/>
            </p:cNvSpPr>
            <p:nvPr/>
          </p:nvSpPr>
          <p:spPr bwMode="auto">
            <a:xfrm>
              <a:off x="1668838" y="3193133"/>
              <a:ext cx="41996" cy="7819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3" y="6"/>
                </a:cxn>
                <a:cxn ang="0">
                  <a:pos x="20" y="13"/>
                </a:cxn>
                <a:cxn ang="0">
                  <a:pos x="21" y="14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19" y="16"/>
                </a:cxn>
                <a:cxn ang="0">
                  <a:pos x="19" y="17"/>
                </a:cxn>
                <a:cxn ang="0">
                  <a:pos x="23" y="27"/>
                </a:cxn>
                <a:cxn ang="0">
                  <a:pos x="27" y="37"/>
                </a:cxn>
                <a:cxn ang="0">
                  <a:pos x="28" y="40"/>
                </a:cxn>
                <a:cxn ang="0">
                  <a:pos x="29" y="43"/>
                </a:cxn>
                <a:cxn ang="0">
                  <a:pos x="29" y="50"/>
                </a:cxn>
                <a:cxn ang="0">
                  <a:pos x="28" y="53"/>
                </a:cxn>
                <a:cxn ang="0">
                  <a:pos x="25" y="54"/>
                </a:cxn>
                <a:cxn ang="0">
                  <a:pos x="22" y="54"/>
                </a:cxn>
                <a:cxn ang="0">
                  <a:pos x="17" y="51"/>
                </a:cxn>
                <a:cxn ang="0">
                  <a:pos x="13" y="47"/>
                </a:cxn>
                <a:cxn ang="0">
                  <a:pos x="10" y="42"/>
                </a:cxn>
                <a:cxn ang="0">
                  <a:pos x="10" y="41"/>
                </a:cxn>
                <a:cxn ang="0">
                  <a:pos x="11" y="40"/>
                </a:cxn>
                <a:cxn ang="0">
                  <a:pos x="12" y="40"/>
                </a:cxn>
                <a:cxn ang="0">
                  <a:pos x="14" y="39"/>
                </a:cxn>
                <a:cxn ang="0">
                  <a:pos x="15" y="38"/>
                </a:cxn>
                <a:cxn ang="0">
                  <a:pos x="16" y="38"/>
                </a:cxn>
                <a:cxn ang="0">
                  <a:pos x="17" y="37"/>
                </a:cxn>
                <a:cxn ang="0">
                  <a:pos x="18" y="36"/>
                </a:cxn>
                <a:cxn ang="0">
                  <a:pos x="18" y="36"/>
                </a:cxn>
                <a:cxn ang="0">
                  <a:pos x="18" y="35"/>
                </a:cxn>
                <a:cxn ang="0">
                  <a:pos x="16" y="34"/>
                </a:cxn>
                <a:cxn ang="0">
                  <a:pos x="15" y="35"/>
                </a:cxn>
                <a:cxn ang="0">
                  <a:pos x="12" y="37"/>
                </a:cxn>
                <a:cxn ang="0">
                  <a:pos x="10" y="38"/>
                </a:cxn>
                <a:cxn ang="0">
                  <a:pos x="8" y="38"/>
                </a:cxn>
                <a:cxn ang="0">
                  <a:pos x="7" y="36"/>
                </a:cxn>
                <a:cxn ang="0">
                  <a:pos x="8" y="34"/>
                </a:cxn>
                <a:cxn ang="0">
                  <a:pos x="9" y="31"/>
                </a:cxn>
                <a:cxn ang="0">
                  <a:pos x="9" y="29"/>
                </a:cxn>
                <a:cxn ang="0">
                  <a:pos x="8" y="28"/>
                </a:cxn>
                <a:cxn ang="0">
                  <a:pos x="7" y="27"/>
                </a:cxn>
                <a:cxn ang="0">
                  <a:pos x="6" y="27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6"/>
                </a:cxn>
                <a:cxn ang="0">
                  <a:pos x="1" y="25"/>
                </a:cxn>
                <a:cxn ang="0">
                  <a:pos x="0" y="22"/>
                </a:cxn>
                <a:cxn ang="0">
                  <a:pos x="0" y="17"/>
                </a:cxn>
                <a:cxn ang="0">
                  <a:pos x="0" y="12"/>
                </a:cxn>
                <a:cxn ang="0">
                  <a:pos x="1" y="8"/>
                </a:cxn>
                <a:cxn ang="0">
                  <a:pos x="2" y="3"/>
                </a:cxn>
                <a:cxn ang="0">
                  <a:pos x="3" y="1"/>
                </a:cxn>
                <a:cxn ang="0">
                  <a:pos x="4" y="0"/>
                </a:cxn>
              </a:cxnLst>
              <a:rect l="0" t="0" r="r" b="b"/>
              <a:pathLst>
                <a:path w="29" h="54">
                  <a:moveTo>
                    <a:pt x="4" y="0"/>
                  </a:moveTo>
                  <a:lnTo>
                    <a:pt x="13" y="6"/>
                  </a:lnTo>
                  <a:lnTo>
                    <a:pt x="20" y="13"/>
                  </a:lnTo>
                  <a:lnTo>
                    <a:pt x="21" y="14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3" y="27"/>
                  </a:lnTo>
                  <a:lnTo>
                    <a:pt x="27" y="37"/>
                  </a:lnTo>
                  <a:lnTo>
                    <a:pt x="28" y="40"/>
                  </a:lnTo>
                  <a:lnTo>
                    <a:pt x="29" y="43"/>
                  </a:lnTo>
                  <a:lnTo>
                    <a:pt x="29" y="50"/>
                  </a:lnTo>
                  <a:lnTo>
                    <a:pt x="28" y="53"/>
                  </a:lnTo>
                  <a:lnTo>
                    <a:pt x="25" y="54"/>
                  </a:lnTo>
                  <a:lnTo>
                    <a:pt x="22" y="54"/>
                  </a:lnTo>
                  <a:lnTo>
                    <a:pt x="17" y="51"/>
                  </a:lnTo>
                  <a:lnTo>
                    <a:pt x="13" y="47"/>
                  </a:lnTo>
                  <a:lnTo>
                    <a:pt x="10" y="42"/>
                  </a:lnTo>
                  <a:lnTo>
                    <a:pt x="10" y="41"/>
                  </a:lnTo>
                  <a:lnTo>
                    <a:pt x="11" y="40"/>
                  </a:lnTo>
                  <a:lnTo>
                    <a:pt x="12" y="40"/>
                  </a:lnTo>
                  <a:lnTo>
                    <a:pt x="14" y="39"/>
                  </a:lnTo>
                  <a:lnTo>
                    <a:pt x="15" y="38"/>
                  </a:lnTo>
                  <a:lnTo>
                    <a:pt x="16" y="38"/>
                  </a:lnTo>
                  <a:lnTo>
                    <a:pt x="17" y="37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6" y="34"/>
                  </a:lnTo>
                  <a:lnTo>
                    <a:pt x="15" y="35"/>
                  </a:lnTo>
                  <a:lnTo>
                    <a:pt x="12" y="37"/>
                  </a:lnTo>
                  <a:lnTo>
                    <a:pt x="10" y="38"/>
                  </a:lnTo>
                  <a:lnTo>
                    <a:pt x="8" y="38"/>
                  </a:lnTo>
                  <a:lnTo>
                    <a:pt x="7" y="36"/>
                  </a:lnTo>
                  <a:lnTo>
                    <a:pt x="8" y="34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8" y="28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2" y="26"/>
                  </a:lnTo>
                  <a:lnTo>
                    <a:pt x="1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3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" name="Freeform 145"/>
            <p:cNvSpPr>
              <a:spLocks/>
            </p:cNvSpPr>
            <p:nvPr/>
          </p:nvSpPr>
          <p:spPr bwMode="auto">
            <a:xfrm>
              <a:off x="2792581" y="3229336"/>
              <a:ext cx="36204" cy="144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2"/>
                </a:cxn>
                <a:cxn ang="0">
                  <a:pos x="16" y="4"/>
                </a:cxn>
                <a:cxn ang="0">
                  <a:pos x="24" y="8"/>
                </a:cxn>
                <a:cxn ang="0">
                  <a:pos x="25" y="9"/>
                </a:cxn>
                <a:cxn ang="0">
                  <a:pos x="24" y="9"/>
                </a:cxn>
                <a:cxn ang="0">
                  <a:pos x="24" y="9"/>
                </a:cxn>
                <a:cxn ang="0">
                  <a:pos x="23" y="10"/>
                </a:cxn>
                <a:cxn ang="0">
                  <a:pos x="19" y="10"/>
                </a:cxn>
                <a:cxn ang="0">
                  <a:pos x="16" y="8"/>
                </a:cxn>
                <a:cxn ang="0">
                  <a:pos x="8" y="4"/>
                </a:cxn>
                <a:cxn ang="0">
                  <a:pos x="4" y="2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5" h="10">
                  <a:moveTo>
                    <a:pt x="0" y="0"/>
                  </a:moveTo>
                  <a:lnTo>
                    <a:pt x="9" y="2"/>
                  </a:lnTo>
                  <a:lnTo>
                    <a:pt x="16" y="4"/>
                  </a:lnTo>
                  <a:lnTo>
                    <a:pt x="24" y="8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3" y="10"/>
                  </a:lnTo>
                  <a:lnTo>
                    <a:pt x="19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4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" name="Freeform 146"/>
            <p:cNvSpPr>
              <a:spLocks/>
            </p:cNvSpPr>
            <p:nvPr/>
          </p:nvSpPr>
          <p:spPr bwMode="auto">
            <a:xfrm>
              <a:off x="2962011" y="3197477"/>
              <a:ext cx="18826" cy="593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5" y="9"/>
                </a:cxn>
                <a:cxn ang="0">
                  <a:pos x="7" y="16"/>
                </a:cxn>
                <a:cxn ang="0">
                  <a:pos x="10" y="25"/>
                </a:cxn>
                <a:cxn ang="0">
                  <a:pos x="13" y="38"/>
                </a:cxn>
                <a:cxn ang="0">
                  <a:pos x="13" y="39"/>
                </a:cxn>
                <a:cxn ang="0">
                  <a:pos x="12" y="39"/>
                </a:cxn>
                <a:cxn ang="0">
                  <a:pos x="9" y="41"/>
                </a:cxn>
                <a:cxn ang="0">
                  <a:pos x="8" y="40"/>
                </a:cxn>
                <a:cxn ang="0">
                  <a:pos x="5" y="37"/>
                </a:cxn>
                <a:cxn ang="0">
                  <a:pos x="4" y="33"/>
                </a:cxn>
                <a:cxn ang="0">
                  <a:pos x="4" y="30"/>
                </a:cxn>
                <a:cxn ang="0">
                  <a:pos x="2" y="26"/>
                </a:cxn>
                <a:cxn ang="0">
                  <a:pos x="0" y="24"/>
                </a:cxn>
                <a:cxn ang="0">
                  <a:pos x="1" y="22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13" h="41">
                  <a:moveTo>
                    <a:pt x="2" y="0"/>
                  </a:moveTo>
                  <a:lnTo>
                    <a:pt x="2" y="2"/>
                  </a:lnTo>
                  <a:lnTo>
                    <a:pt x="5" y="9"/>
                  </a:lnTo>
                  <a:lnTo>
                    <a:pt x="7" y="16"/>
                  </a:lnTo>
                  <a:lnTo>
                    <a:pt x="10" y="25"/>
                  </a:lnTo>
                  <a:lnTo>
                    <a:pt x="13" y="38"/>
                  </a:lnTo>
                  <a:lnTo>
                    <a:pt x="13" y="39"/>
                  </a:lnTo>
                  <a:lnTo>
                    <a:pt x="12" y="39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5" y="37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1" y="22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" name="Freeform 147"/>
            <p:cNvSpPr>
              <a:spLocks/>
            </p:cNvSpPr>
            <p:nvPr/>
          </p:nvSpPr>
          <p:spPr bwMode="auto">
            <a:xfrm>
              <a:off x="2869331" y="3145345"/>
              <a:ext cx="86887" cy="120195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12" y="16"/>
                </a:cxn>
                <a:cxn ang="0">
                  <a:pos x="20" y="24"/>
                </a:cxn>
                <a:cxn ang="0">
                  <a:pos x="25" y="29"/>
                </a:cxn>
                <a:cxn ang="0">
                  <a:pos x="23" y="33"/>
                </a:cxn>
                <a:cxn ang="0">
                  <a:pos x="22" y="38"/>
                </a:cxn>
                <a:cxn ang="0">
                  <a:pos x="22" y="42"/>
                </a:cxn>
                <a:cxn ang="0">
                  <a:pos x="28" y="43"/>
                </a:cxn>
                <a:cxn ang="0">
                  <a:pos x="34" y="42"/>
                </a:cxn>
                <a:cxn ang="0">
                  <a:pos x="35" y="36"/>
                </a:cxn>
                <a:cxn ang="0">
                  <a:pos x="37" y="30"/>
                </a:cxn>
                <a:cxn ang="0">
                  <a:pos x="41" y="27"/>
                </a:cxn>
                <a:cxn ang="0">
                  <a:pos x="48" y="31"/>
                </a:cxn>
                <a:cxn ang="0">
                  <a:pos x="48" y="36"/>
                </a:cxn>
                <a:cxn ang="0">
                  <a:pos x="47" y="43"/>
                </a:cxn>
                <a:cxn ang="0">
                  <a:pos x="48" y="43"/>
                </a:cxn>
                <a:cxn ang="0">
                  <a:pos x="53" y="41"/>
                </a:cxn>
                <a:cxn ang="0">
                  <a:pos x="53" y="44"/>
                </a:cxn>
                <a:cxn ang="0">
                  <a:pos x="50" y="48"/>
                </a:cxn>
                <a:cxn ang="0">
                  <a:pos x="51" y="49"/>
                </a:cxn>
                <a:cxn ang="0">
                  <a:pos x="55" y="45"/>
                </a:cxn>
                <a:cxn ang="0">
                  <a:pos x="60" y="41"/>
                </a:cxn>
                <a:cxn ang="0">
                  <a:pos x="59" y="44"/>
                </a:cxn>
                <a:cxn ang="0">
                  <a:pos x="55" y="48"/>
                </a:cxn>
                <a:cxn ang="0">
                  <a:pos x="55" y="52"/>
                </a:cxn>
                <a:cxn ang="0">
                  <a:pos x="56" y="56"/>
                </a:cxn>
                <a:cxn ang="0">
                  <a:pos x="56" y="58"/>
                </a:cxn>
                <a:cxn ang="0">
                  <a:pos x="54" y="58"/>
                </a:cxn>
                <a:cxn ang="0">
                  <a:pos x="56" y="61"/>
                </a:cxn>
                <a:cxn ang="0">
                  <a:pos x="58" y="66"/>
                </a:cxn>
                <a:cxn ang="0">
                  <a:pos x="51" y="76"/>
                </a:cxn>
                <a:cxn ang="0">
                  <a:pos x="47" y="79"/>
                </a:cxn>
                <a:cxn ang="0">
                  <a:pos x="49" y="75"/>
                </a:cxn>
                <a:cxn ang="0">
                  <a:pos x="54" y="67"/>
                </a:cxn>
                <a:cxn ang="0">
                  <a:pos x="51" y="61"/>
                </a:cxn>
                <a:cxn ang="0">
                  <a:pos x="44" y="61"/>
                </a:cxn>
                <a:cxn ang="0">
                  <a:pos x="39" y="65"/>
                </a:cxn>
                <a:cxn ang="0">
                  <a:pos x="37" y="72"/>
                </a:cxn>
                <a:cxn ang="0">
                  <a:pos x="31" y="75"/>
                </a:cxn>
                <a:cxn ang="0">
                  <a:pos x="18" y="76"/>
                </a:cxn>
                <a:cxn ang="0">
                  <a:pos x="13" y="81"/>
                </a:cxn>
                <a:cxn ang="0">
                  <a:pos x="7" y="82"/>
                </a:cxn>
                <a:cxn ang="0">
                  <a:pos x="6" y="79"/>
                </a:cxn>
                <a:cxn ang="0">
                  <a:pos x="10" y="70"/>
                </a:cxn>
                <a:cxn ang="0">
                  <a:pos x="12" y="63"/>
                </a:cxn>
                <a:cxn ang="0">
                  <a:pos x="8" y="63"/>
                </a:cxn>
                <a:cxn ang="0">
                  <a:pos x="4" y="66"/>
                </a:cxn>
                <a:cxn ang="0">
                  <a:pos x="1" y="65"/>
                </a:cxn>
                <a:cxn ang="0">
                  <a:pos x="3" y="62"/>
                </a:cxn>
                <a:cxn ang="0">
                  <a:pos x="4" y="60"/>
                </a:cxn>
                <a:cxn ang="0">
                  <a:pos x="1" y="26"/>
                </a:cxn>
                <a:cxn ang="0">
                  <a:pos x="0" y="7"/>
                </a:cxn>
                <a:cxn ang="0">
                  <a:pos x="4" y="2"/>
                </a:cxn>
                <a:cxn ang="0">
                  <a:pos x="6" y="0"/>
                </a:cxn>
              </a:cxnLst>
              <a:rect l="0" t="0" r="r" b="b"/>
              <a:pathLst>
                <a:path w="60" h="83">
                  <a:moveTo>
                    <a:pt x="6" y="0"/>
                  </a:moveTo>
                  <a:lnTo>
                    <a:pt x="10" y="7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6" y="20"/>
                  </a:lnTo>
                  <a:lnTo>
                    <a:pt x="20" y="24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4" y="31"/>
                  </a:lnTo>
                  <a:lnTo>
                    <a:pt x="23" y="33"/>
                  </a:lnTo>
                  <a:lnTo>
                    <a:pt x="22" y="35"/>
                  </a:lnTo>
                  <a:lnTo>
                    <a:pt x="22" y="38"/>
                  </a:lnTo>
                  <a:lnTo>
                    <a:pt x="21" y="40"/>
                  </a:lnTo>
                  <a:lnTo>
                    <a:pt x="22" y="42"/>
                  </a:lnTo>
                  <a:lnTo>
                    <a:pt x="25" y="43"/>
                  </a:lnTo>
                  <a:lnTo>
                    <a:pt x="28" y="43"/>
                  </a:lnTo>
                  <a:lnTo>
                    <a:pt x="34" y="43"/>
                  </a:lnTo>
                  <a:lnTo>
                    <a:pt x="34" y="42"/>
                  </a:lnTo>
                  <a:lnTo>
                    <a:pt x="34" y="40"/>
                  </a:lnTo>
                  <a:lnTo>
                    <a:pt x="35" y="36"/>
                  </a:lnTo>
                  <a:lnTo>
                    <a:pt x="36" y="33"/>
                  </a:lnTo>
                  <a:lnTo>
                    <a:pt x="37" y="30"/>
                  </a:lnTo>
                  <a:lnTo>
                    <a:pt x="39" y="28"/>
                  </a:lnTo>
                  <a:lnTo>
                    <a:pt x="41" y="27"/>
                  </a:lnTo>
                  <a:lnTo>
                    <a:pt x="44" y="27"/>
                  </a:lnTo>
                  <a:lnTo>
                    <a:pt x="48" y="31"/>
                  </a:lnTo>
                  <a:lnTo>
                    <a:pt x="48" y="33"/>
                  </a:lnTo>
                  <a:lnTo>
                    <a:pt x="48" y="36"/>
                  </a:lnTo>
                  <a:lnTo>
                    <a:pt x="47" y="40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8" y="43"/>
                  </a:lnTo>
                  <a:lnTo>
                    <a:pt x="52" y="41"/>
                  </a:lnTo>
                  <a:lnTo>
                    <a:pt x="53" y="41"/>
                  </a:lnTo>
                  <a:lnTo>
                    <a:pt x="53" y="42"/>
                  </a:lnTo>
                  <a:lnTo>
                    <a:pt x="53" y="44"/>
                  </a:lnTo>
                  <a:lnTo>
                    <a:pt x="51" y="46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1" y="49"/>
                  </a:lnTo>
                  <a:lnTo>
                    <a:pt x="53" y="48"/>
                  </a:lnTo>
                  <a:lnTo>
                    <a:pt x="55" y="45"/>
                  </a:lnTo>
                  <a:lnTo>
                    <a:pt x="58" y="41"/>
                  </a:lnTo>
                  <a:lnTo>
                    <a:pt x="60" y="41"/>
                  </a:lnTo>
                  <a:lnTo>
                    <a:pt x="60" y="42"/>
                  </a:lnTo>
                  <a:lnTo>
                    <a:pt x="59" y="44"/>
                  </a:lnTo>
                  <a:lnTo>
                    <a:pt x="57" y="46"/>
                  </a:lnTo>
                  <a:lnTo>
                    <a:pt x="55" y="48"/>
                  </a:lnTo>
                  <a:lnTo>
                    <a:pt x="55" y="50"/>
                  </a:lnTo>
                  <a:lnTo>
                    <a:pt x="55" y="52"/>
                  </a:lnTo>
                  <a:lnTo>
                    <a:pt x="55" y="54"/>
                  </a:lnTo>
                  <a:lnTo>
                    <a:pt x="56" y="56"/>
                  </a:lnTo>
                  <a:lnTo>
                    <a:pt x="57" y="58"/>
                  </a:lnTo>
                  <a:lnTo>
                    <a:pt x="56" y="58"/>
                  </a:lnTo>
                  <a:lnTo>
                    <a:pt x="55" y="57"/>
                  </a:lnTo>
                  <a:lnTo>
                    <a:pt x="54" y="58"/>
                  </a:lnTo>
                  <a:lnTo>
                    <a:pt x="55" y="59"/>
                  </a:lnTo>
                  <a:lnTo>
                    <a:pt x="56" y="61"/>
                  </a:lnTo>
                  <a:lnTo>
                    <a:pt x="58" y="63"/>
                  </a:lnTo>
                  <a:lnTo>
                    <a:pt x="58" y="66"/>
                  </a:lnTo>
                  <a:lnTo>
                    <a:pt x="55" y="71"/>
                  </a:lnTo>
                  <a:lnTo>
                    <a:pt x="51" y="76"/>
                  </a:lnTo>
                  <a:lnTo>
                    <a:pt x="47" y="81"/>
                  </a:lnTo>
                  <a:lnTo>
                    <a:pt x="47" y="79"/>
                  </a:lnTo>
                  <a:lnTo>
                    <a:pt x="48" y="79"/>
                  </a:lnTo>
                  <a:lnTo>
                    <a:pt x="49" y="75"/>
                  </a:lnTo>
                  <a:lnTo>
                    <a:pt x="52" y="71"/>
                  </a:lnTo>
                  <a:lnTo>
                    <a:pt x="54" y="67"/>
                  </a:lnTo>
                  <a:lnTo>
                    <a:pt x="53" y="63"/>
                  </a:lnTo>
                  <a:lnTo>
                    <a:pt x="51" y="61"/>
                  </a:lnTo>
                  <a:lnTo>
                    <a:pt x="47" y="61"/>
                  </a:lnTo>
                  <a:lnTo>
                    <a:pt x="44" y="61"/>
                  </a:lnTo>
                  <a:lnTo>
                    <a:pt x="41" y="63"/>
                  </a:lnTo>
                  <a:lnTo>
                    <a:pt x="39" y="65"/>
                  </a:lnTo>
                  <a:lnTo>
                    <a:pt x="38" y="68"/>
                  </a:lnTo>
                  <a:lnTo>
                    <a:pt x="37" y="72"/>
                  </a:lnTo>
                  <a:lnTo>
                    <a:pt x="35" y="74"/>
                  </a:lnTo>
                  <a:lnTo>
                    <a:pt x="31" y="75"/>
                  </a:lnTo>
                  <a:lnTo>
                    <a:pt x="22" y="75"/>
                  </a:lnTo>
                  <a:lnTo>
                    <a:pt x="18" y="76"/>
                  </a:lnTo>
                  <a:lnTo>
                    <a:pt x="15" y="78"/>
                  </a:lnTo>
                  <a:lnTo>
                    <a:pt x="13" y="81"/>
                  </a:lnTo>
                  <a:lnTo>
                    <a:pt x="9" y="83"/>
                  </a:lnTo>
                  <a:lnTo>
                    <a:pt x="7" y="82"/>
                  </a:lnTo>
                  <a:lnTo>
                    <a:pt x="6" y="80"/>
                  </a:lnTo>
                  <a:lnTo>
                    <a:pt x="6" y="79"/>
                  </a:lnTo>
                  <a:lnTo>
                    <a:pt x="7" y="74"/>
                  </a:lnTo>
                  <a:lnTo>
                    <a:pt x="10" y="70"/>
                  </a:lnTo>
                  <a:lnTo>
                    <a:pt x="12" y="67"/>
                  </a:lnTo>
                  <a:lnTo>
                    <a:pt x="12" y="63"/>
                  </a:lnTo>
                  <a:lnTo>
                    <a:pt x="11" y="62"/>
                  </a:lnTo>
                  <a:lnTo>
                    <a:pt x="8" y="63"/>
                  </a:lnTo>
                  <a:lnTo>
                    <a:pt x="6" y="64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1" y="65"/>
                  </a:lnTo>
                  <a:lnTo>
                    <a:pt x="2" y="64"/>
                  </a:lnTo>
                  <a:lnTo>
                    <a:pt x="3" y="62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3" y="43"/>
                  </a:lnTo>
                  <a:lnTo>
                    <a:pt x="1" y="26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" name="Freeform 148"/>
            <p:cNvSpPr>
              <a:spLocks/>
            </p:cNvSpPr>
            <p:nvPr/>
          </p:nvSpPr>
          <p:spPr bwMode="auto">
            <a:xfrm>
              <a:off x="2951875" y="3229336"/>
              <a:ext cx="10137" cy="43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" name="Freeform 149"/>
            <p:cNvSpPr>
              <a:spLocks/>
            </p:cNvSpPr>
            <p:nvPr/>
          </p:nvSpPr>
          <p:spPr bwMode="auto">
            <a:xfrm>
              <a:off x="2691212" y="3508824"/>
              <a:ext cx="39100" cy="23170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7" y="14"/>
                </a:cxn>
                <a:cxn ang="0">
                  <a:pos x="5" y="15"/>
                </a:cxn>
                <a:cxn ang="0">
                  <a:pos x="3" y="15"/>
                </a:cxn>
                <a:cxn ang="0">
                  <a:pos x="2" y="16"/>
                </a:cxn>
                <a:cxn ang="0">
                  <a:pos x="1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9" y="9"/>
                </a:cxn>
                <a:cxn ang="0">
                  <a:pos x="17" y="3"/>
                </a:cxn>
                <a:cxn ang="0">
                  <a:pos x="24" y="1"/>
                </a:cxn>
                <a:cxn ang="0">
                  <a:pos x="26" y="1"/>
                </a:cxn>
                <a:cxn ang="0">
                  <a:pos x="27" y="0"/>
                </a:cxn>
              </a:cxnLst>
              <a:rect l="0" t="0" r="r" b="b"/>
              <a:pathLst>
                <a:path w="27" h="16">
                  <a:moveTo>
                    <a:pt x="27" y="0"/>
                  </a:moveTo>
                  <a:lnTo>
                    <a:pt x="7" y="14"/>
                  </a:lnTo>
                  <a:lnTo>
                    <a:pt x="5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9" y="9"/>
                  </a:lnTo>
                  <a:lnTo>
                    <a:pt x="17" y="3"/>
                  </a:lnTo>
                  <a:lnTo>
                    <a:pt x="24" y="1"/>
                  </a:lnTo>
                  <a:lnTo>
                    <a:pt x="26" y="1"/>
                  </a:lnTo>
                  <a:lnTo>
                    <a:pt x="27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" name="Freeform 150"/>
            <p:cNvSpPr>
              <a:spLocks/>
            </p:cNvSpPr>
            <p:nvPr/>
          </p:nvSpPr>
          <p:spPr bwMode="auto">
            <a:xfrm>
              <a:off x="1755725" y="3853477"/>
              <a:ext cx="7241" cy="144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4" y="10"/>
                </a:cxn>
                <a:cxn ang="0">
                  <a:pos x="3" y="10"/>
                </a:cxn>
                <a:cxn ang="0">
                  <a:pos x="2" y="9"/>
                </a:cxn>
                <a:cxn ang="0">
                  <a:pos x="2" y="8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5" h="10">
                  <a:moveTo>
                    <a:pt x="0" y="0"/>
                  </a:moveTo>
                  <a:lnTo>
                    <a:pt x="4" y="6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" name="Freeform 151"/>
            <p:cNvSpPr>
              <a:spLocks/>
            </p:cNvSpPr>
            <p:nvPr/>
          </p:nvSpPr>
          <p:spPr bwMode="auto">
            <a:xfrm>
              <a:off x="2685420" y="3951950"/>
              <a:ext cx="10137" cy="2172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3" y="15"/>
                </a:cxn>
                <a:cxn ang="0">
                  <a:pos x="2" y="15"/>
                </a:cxn>
                <a:cxn ang="0">
                  <a:pos x="1" y="14"/>
                </a:cxn>
                <a:cxn ang="0">
                  <a:pos x="0" y="13"/>
                </a:cxn>
                <a:cxn ang="0">
                  <a:pos x="1" y="10"/>
                </a:cxn>
                <a:cxn ang="0">
                  <a:pos x="3" y="7"/>
                </a:cxn>
                <a:cxn ang="0">
                  <a:pos x="4" y="5"/>
                </a:cxn>
                <a:cxn ang="0">
                  <a:pos x="3" y="2"/>
                </a:cxn>
                <a:cxn ang="0">
                  <a:pos x="2" y="0"/>
                </a:cxn>
              </a:cxnLst>
              <a:rect l="0" t="0" r="r" b="b"/>
              <a:pathLst>
                <a:path w="7" h="15">
                  <a:moveTo>
                    <a:pt x="2" y="0"/>
                  </a:moveTo>
                  <a:lnTo>
                    <a:pt x="4" y="1"/>
                  </a:lnTo>
                  <a:lnTo>
                    <a:pt x="6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3" y="2"/>
                  </a:lnTo>
                  <a:lnTo>
                    <a:pt x="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" name="Freeform 152"/>
            <p:cNvSpPr>
              <a:spLocks/>
            </p:cNvSpPr>
            <p:nvPr/>
          </p:nvSpPr>
          <p:spPr bwMode="auto">
            <a:xfrm>
              <a:off x="2669490" y="3947605"/>
              <a:ext cx="18826" cy="43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5" y="1"/>
                </a:cxn>
                <a:cxn ang="0">
                  <a:pos x="9" y="2"/>
                </a:cxn>
                <a:cxn ang="0">
                  <a:pos x="13" y="3"/>
                </a:cxn>
                <a:cxn ang="0">
                  <a:pos x="7" y="2"/>
                </a:cxn>
                <a:cxn ang="0">
                  <a:pos x="0" y="0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lnTo>
                    <a:pt x="1" y="0"/>
                  </a:lnTo>
                  <a:lnTo>
                    <a:pt x="5" y="1"/>
                  </a:lnTo>
                  <a:lnTo>
                    <a:pt x="9" y="2"/>
                  </a:lnTo>
                  <a:lnTo>
                    <a:pt x="13" y="3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" name="Freeform 153"/>
            <p:cNvSpPr>
              <a:spLocks/>
            </p:cNvSpPr>
            <p:nvPr/>
          </p:nvSpPr>
          <p:spPr bwMode="auto">
            <a:xfrm>
              <a:off x="2500060" y="4067800"/>
              <a:ext cx="267903" cy="76751"/>
            </a:xfrm>
            <a:custGeom>
              <a:avLst/>
              <a:gdLst/>
              <a:ahLst/>
              <a:cxnLst>
                <a:cxn ang="0">
                  <a:pos x="68" y="1"/>
                </a:cxn>
                <a:cxn ang="0">
                  <a:pos x="67" y="3"/>
                </a:cxn>
                <a:cxn ang="0">
                  <a:pos x="76" y="3"/>
                </a:cxn>
                <a:cxn ang="0">
                  <a:pos x="88" y="5"/>
                </a:cxn>
                <a:cxn ang="0">
                  <a:pos x="101" y="10"/>
                </a:cxn>
                <a:cxn ang="0">
                  <a:pos x="109" y="9"/>
                </a:cxn>
                <a:cxn ang="0">
                  <a:pos x="123" y="10"/>
                </a:cxn>
                <a:cxn ang="0">
                  <a:pos x="137" y="17"/>
                </a:cxn>
                <a:cxn ang="0">
                  <a:pos x="146" y="23"/>
                </a:cxn>
                <a:cxn ang="0">
                  <a:pos x="149" y="22"/>
                </a:cxn>
                <a:cxn ang="0">
                  <a:pos x="152" y="22"/>
                </a:cxn>
                <a:cxn ang="0">
                  <a:pos x="162" y="27"/>
                </a:cxn>
                <a:cxn ang="0">
                  <a:pos x="170" y="29"/>
                </a:cxn>
                <a:cxn ang="0">
                  <a:pos x="176" y="28"/>
                </a:cxn>
                <a:cxn ang="0">
                  <a:pos x="181" y="27"/>
                </a:cxn>
                <a:cxn ang="0">
                  <a:pos x="185" y="29"/>
                </a:cxn>
                <a:cxn ang="0">
                  <a:pos x="185" y="38"/>
                </a:cxn>
                <a:cxn ang="0">
                  <a:pos x="180" y="42"/>
                </a:cxn>
                <a:cxn ang="0">
                  <a:pos x="166" y="44"/>
                </a:cxn>
                <a:cxn ang="0">
                  <a:pos x="141" y="52"/>
                </a:cxn>
                <a:cxn ang="0">
                  <a:pos x="133" y="53"/>
                </a:cxn>
                <a:cxn ang="0">
                  <a:pos x="140" y="45"/>
                </a:cxn>
                <a:cxn ang="0">
                  <a:pos x="144" y="40"/>
                </a:cxn>
                <a:cxn ang="0">
                  <a:pos x="142" y="37"/>
                </a:cxn>
                <a:cxn ang="0">
                  <a:pos x="130" y="35"/>
                </a:cxn>
                <a:cxn ang="0">
                  <a:pos x="118" y="33"/>
                </a:cxn>
                <a:cxn ang="0">
                  <a:pos x="115" y="29"/>
                </a:cxn>
                <a:cxn ang="0">
                  <a:pos x="113" y="23"/>
                </a:cxn>
                <a:cxn ang="0">
                  <a:pos x="111" y="24"/>
                </a:cxn>
                <a:cxn ang="0">
                  <a:pos x="96" y="21"/>
                </a:cxn>
                <a:cxn ang="0">
                  <a:pos x="74" y="17"/>
                </a:cxn>
                <a:cxn ang="0">
                  <a:pos x="59" y="19"/>
                </a:cxn>
                <a:cxn ang="0">
                  <a:pos x="43" y="22"/>
                </a:cxn>
                <a:cxn ang="0">
                  <a:pos x="31" y="25"/>
                </a:cxn>
                <a:cxn ang="0">
                  <a:pos x="23" y="26"/>
                </a:cxn>
                <a:cxn ang="0">
                  <a:pos x="12" y="33"/>
                </a:cxn>
                <a:cxn ang="0">
                  <a:pos x="6" y="36"/>
                </a:cxn>
                <a:cxn ang="0">
                  <a:pos x="1" y="35"/>
                </a:cxn>
                <a:cxn ang="0">
                  <a:pos x="6" y="27"/>
                </a:cxn>
                <a:cxn ang="0">
                  <a:pos x="18" y="15"/>
                </a:cxn>
                <a:cxn ang="0">
                  <a:pos x="35" y="8"/>
                </a:cxn>
                <a:cxn ang="0">
                  <a:pos x="54" y="2"/>
                </a:cxn>
                <a:cxn ang="0">
                  <a:pos x="68" y="0"/>
                </a:cxn>
              </a:cxnLst>
              <a:rect l="0" t="0" r="r" b="b"/>
              <a:pathLst>
                <a:path w="185" h="53">
                  <a:moveTo>
                    <a:pt x="68" y="0"/>
                  </a:moveTo>
                  <a:lnTo>
                    <a:pt x="68" y="1"/>
                  </a:lnTo>
                  <a:lnTo>
                    <a:pt x="67" y="2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6" y="3"/>
                  </a:lnTo>
                  <a:lnTo>
                    <a:pt x="81" y="3"/>
                  </a:lnTo>
                  <a:lnTo>
                    <a:pt x="88" y="5"/>
                  </a:lnTo>
                  <a:lnTo>
                    <a:pt x="95" y="8"/>
                  </a:lnTo>
                  <a:lnTo>
                    <a:pt x="101" y="10"/>
                  </a:lnTo>
                  <a:lnTo>
                    <a:pt x="105" y="10"/>
                  </a:lnTo>
                  <a:lnTo>
                    <a:pt x="109" y="9"/>
                  </a:lnTo>
                  <a:lnTo>
                    <a:pt x="112" y="8"/>
                  </a:lnTo>
                  <a:lnTo>
                    <a:pt x="123" y="10"/>
                  </a:lnTo>
                  <a:lnTo>
                    <a:pt x="132" y="14"/>
                  </a:lnTo>
                  <a:lnTo>
                    <a:pt x="137" y="17"/>
                  </a:lnTo>
                  <a:lnTo>
                    <a:pt x="141" y="20"/>
                  </a:lnTo>
                  <a:lnTo>
                    <a:pt x="146" y="23"/>
                  </a:lnTo>
                  <a:lnTo>
                    <a:pt x="148" y="23"/>
                  </a:lnTo>
                  <a:lnTo>
                    <a:pt x="149" y="22"/>
                  </a:lnTo>
                  <a:lnTo>
                    <a:pt x="151" y="22"/>
                  </a:lnTo>
                  <a:lnTo>
                    <a:pt x="152" y="22"/>
                  </a:lnTo>
                  <a:lnTo>
                    <a:pt x="157" y="24"/>
                  </a:lnTo>
                  <a:lnTo>
                    <a:pt x="162" y="27"/>
                  </a:lnTo>
                  <a:lnTo>
                    <a:pt x="167" y="29"/>
                  </a:lnTo>
                  <a:lnTo>
                    <a:pt x="170" y="29"/>
                  </a:lnTo>
                  <a:lnTo>
                    <a:pt x="173" y="29"/>
                  </a:lnTo>
                  <a:lnTo>
                    <a:pt x="176" y="28"/>
                  </a:lnTo>
                  <a:lnTo>
                    <a:pt x="178" y="27"/>
                  </a:lnTo>
                  <a:lnTo>
                    <a:pt x="181" y="27"/>
                  </a:lnTo>
                  <a:lnTo>
                    <a:pt x="183" y="27"/>
                  </a:lnTo>
                  <a:lnTo>
                    <a:pt x="185" y="29"/>
                  </a:lnTo>
                  <a:lnTo>
                    <a:pt x="185" y="32"/>
                  </a:lnTo>
                  <a:lnTo>
                    <a:pt x="185" y="38"/>
                  </a:lnTo>
                  <a:lnTo>
                    <a:pt x="184" y="40"/>
                  </a:lnTo>
                  <a:lnTo>
                    <a:pt x="180" y="42"/>
                  </a:lnTo>
                  <a:lnTo>
                    <a:pt x="175" y="43"/>
                  </a:lnTo>
                  <a:lnTo>
                    <a:pt x="166" y="44"/>
                  </a:lnTo>
                  <a:lnTo>
                    <a:pt x="161" y="44"/>
                  </a:lnTo>
                  <a:lnTo>
                    <a:pt x="141" y="52"/>
                  </a:lnTo>
                  <a:lnTo>
                    <a:pt x="134" y="53"/>
                  </a:lnTo>
                  <a:lnTo>
                    <a:pt x="133" y="53"/>
                  </a:lnTo>
                  <a:lnTo>
                    <a:pt x="133" y="52"/>
                  </a:lnTo>
                  <a:lnTo>
                    <a:pt x="140" y="45"/>
                  </a:lnTo>
                  <a:lnTo>
                    <a:pt x="142" y="42"/>
                  </a:lnTo>
                  <a:lnTo>
                    <a:pt x="144" y="40"/>
                  </a:lnTo>
                  <a:lnTo>
                    <a:pt x="144" y="38"/>
                  </a:lnTo>
                  <a:lnTo>
                    <a:pt x="142" y="37"/>
                  </a:lnTo>
                  <a:lnTo>
                    <a:pt x="135" y="36"/>
                  </a:lnTo>
                  <a:lnTo>
                    <a:pt x="130" y="35"/>
                  </a:lnTo>
                  <a:lnTo>
                    <a:pt x="124" y="35"/>
                  </a:lnTo>
                  <a:lnTo>
                    <a:pt x="118" y="33"/>
                  </a:lnTo>
                  <a:lnTo>
                    <a:pt x="116" y="31"/>
                  </a:lnTo>
                  <a:lnTo>
                    <a:pt x="115" y="29"/>
                  </a:lnTo>
                  <a:lnTo>
                    <a:pt x="114" y="25"/>
                  </a:lnTo>
                  <a:lnTo>
                    <a:pt x="113" y="23"/>
                  </a:lnTo>
                  <a:lnTo>
                    <a:pt x="112" y="23"/>
                  </a:lnTo>
                  <a:lnTo>
                    <a:pt x="111" y="24"/>
                  </a:lnTo>
                  <a:lnTo>
                    <a:pt x="110" y="24"/>
                  </a:lnTo>
                  <a:lnTo>
                    <a:pt x="96" y="21"/>
                  </a:lnTo>
                  <a:lnTo>
                    <a:pt x="81" y="18"/>
                  </a:lnTo>
                  <a:lnTo>
                    <a:pt x="74" y="17"/>
                  </a:lnTo>
                  <a:lnTo>
                    <a:pt x="67" y="18"/>
                  </a:lnTo>
                  <a:lnTo>
                    <a:pt x="59" y="19"/>
                  </a:lnTo>
                  <a:lnTo>
                    <a:pt x="51" y="20"/>
                  </a:lnTo>
                  <a:lnTo>
                    <a:pt x="43" y="22"/>
                  </a:lnTo>
                  <a:lnTo>
                    <a:pt x="36" y="23"/>
                  </a:lnTo>
                  <a:lnTo>
                    <a:pt x="31" y="25"/>
                  </a:lnTo>
                  <a:lnTo>
                    <a:pt x="28" y="25"/>
                  </a:lnTo>
                  <a:lnTo>
                    <a:pt x="23" y="26"/>
                  </a:lnTo>
                  <a:lnTo>
                    <a:pt x="18" y="27"/>
                  </a:lnTo>
                  <a:lnTo>
                    <a:pt x="12" y="33"/>
                  </a:lnTo>
                  <a:lnTo>
                    <a:pt x="9" y="36"/>
                  </a:lnTo>
                  <a:lnTo>
                    <a:pt x="6" y="36"/>
                  </a:lnTo>
                  <a:lnTo>
                    <a:pt x="3" y="35"/>
                  </a:lnTo>
                  <a:lnTo>
                    <a:pt x="1" y="35"/>
                  </a:lnTo>
                  <a:lnTo>
                    <a:pt x="0" y="34"/>
                  </a:lnTo>
                  <a:lnTo>
                    <a:pt x="6" y="27"/>
                  </a:lnTo>
                  <a:lnTo>
                    <a:pt x="12" y="19"/>
                  </a:lnTo>
                  <a:lnTo>
                    <a:pt x="18" y="15"/>
                  </a:lnTo>
                  <a:lnTo>
                    <a:pt x="26" y="11"/>
                  </a:lnTo>
                  <a:lnTo>
                    <a:pt x="35" y="8"/>
                  </a:lnTo>
                  <a:lnTo>
                    <a:pt x="45" y="4"/>
                  </a:lnTo>
                  <a:lnTo>
                    <a:pt x="54" y="2"/>
                  </a:lnTo>
                  <a:lnTo>
                    <a:pt x="62" y="1"/>
                  </a:lnTo>
                  <a:lnTo>
                    <a:pt x="68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" name="Freeform 154"/>
            <p:cNvSpPr>
              <a:spLocks/>
            </p:cNvSpPr>
            <p:nvPr/>
          </p:nvSpPr>
          <p:spPr bwMode="auto">
            <a:xfrm>
              <a:off x="2888157" y="2610988"/>
              <a:ext cx="5792" cy="28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4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1"/>
                  </a:lnTo>
                  <a:lnTo>
                    <a:pt x="4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" name="Freeform 155"/>
            <p:cNvSpPr>
              <a:spLocks noEditPoints="1"/>
            </p:cNvSpPr>
            <p:nvPr/>
          </p:nvSpPr>
          <p:spPr bwMode="auto">
            <a:xfrm>
              <a:off x="2893950" y="2613884"/>
              <a:ext cx="28962" cy="1737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0" y="12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0" y="0"/>
                </a:cxn>
              </a:cxnLst>
              <a:rect l="0" t="0" r="r" b="b"/>
              <a:pathLst>
                <a:path w="20" h="12">
                  <a:moveTo>
                    <a:pt x="2" y="1"/>
                  </a:moveTo>
                  <a:lnTo>
                    <a:pt x="20" y="12"/>
                  </a:lnTo>
                  <a:lnTo>
                    <a:pt x="2" y="1"/>
                  </a:lnTo>
                  <a:close/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" name="Freeform 156"/>
            <p:cNvSpPr>
              <a:spLocks/>
            </p:cNvSpPr>
            <p:nvPr/>
          </p:nvSpPr>
          <p:spPr bwMode="auto">
            <a:xfrm>
              <a:off x="2831680" y="2580577"/>
              <a:ext cx="7241" cy="28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2"/>
                </a:cxn>
                <a:cxn ang="0">
                  <a:pos x="3" y="2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" name="Freeform 157"/>
            <p:cNvSpPr>
              <a:spLocks/>
            </p:cNvSpPr>
            <p:nvPr/>
          </p:nvSpPr>
          <p:spPr bwMode="auto">
            <a:xfrm>
              <a:off x="2838921" y="2583473"/>
              <a:ext cx="26066" cy="130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9"/>
                </a:cxn>
                <a:cxn ang="0">
                  <a:pos x="9" y="5"/>
                </a:cxn>
                <a:cxn ang="0">
                  <a:pos x="0" y="0"/>
                </a:cxn>
              </a:cxnLst>
              <a:rect l="0" t="0" r="r" b="b"/>
              <a:pathLst>
                <a:path w="18" h="9">
                  <a:moveTo>
                    <a:pt x="0" y="0"/>
                  </a:moveTo>
                  <a:lnTo>
                    <a:pt x="18" y="9"/>
                  </a:lnTo>
                  <a:lnTo>
                    <a:pt x="9" y="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" name="Freeform 158"/>
            <p:cNvSpPr>
              <a:spLocks/>
            </p:cNvSpPr>
            <p:nvPr/>
          </p:nvSpPr>
          <p:spPr bwMode="auto">
            <a:xfrm>
              <a:off x="2668042" y="2509619"/>
              <a:ext cx="14481" cy="43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1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" name="Freeform 159"/>
            <p:cNvSpPr>
              <a:spLocks/>
            </p:cNvSpPr>
            <p:nvPr/>
          </p:nvSpPr>
          <p:spPr bwMode="auto">
            <a:xfrm>
              <a:off x="2778100" y="4104002"/>
              <a:ext cx="149157" cy="66614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78" y="3"/>
                </a:cxn>
                <a:cxn ang="0">
                  <a:pos x="84" y="1"/>
                </a:cxn>
                <a:cxn ang="0">
                  <a:pos x="91" y="1"/>
                </a:cxn>
                <a:cxn ang="0">
                  <a:pos x="99" y="4"/>
                </a:cxn>
                <a:cxn ang="0">
                  <a:pos x="103" y="10"/>
                </a:cxn>
                <a:cxn ang="0">
                  <a:pos x="97" y="17"/>
                </a:cxn>
                <a:cxn ang="0">
                  <a:pos x="94" y="16"/>
                </a:cxn>
                <a:cxn ang="0">
                  <a:pos x="84" y="16"/>
                </a:cxn>
                <a:cxn ang="0">
                  <a:pos x="74" y="21"/>
                </a:cxn>
                <a:cxn ang="0">
                  <a:pos x="67" y="27"/>
                </a:cxn>
                <a:cxn ang="0">
                  <a:pos x="65" y="25"/>
                </a:cxn>
                <a:cxn ang="0">
                  <a:pos x="60" y="25"/>
                </a:cxn>
                <a:cxn ang="0">
                  <a:pos x="51" y="34"/>
                </a:cxn>
                <a:cxn ang="0">
                  <a:pos x="45" y="36"/>
                </a:cxn>
                <a:cxn ang="0">
                  <a:pos x="42" y="34"/>
                </a:cxn>
                <a:cxn ang="0">
                  <a:pos x="37" y="35"/>
                </a:cxn>
                <a:cxn ang="0">
                  <a:pos x="29" y="39"/>
                </a:cxn>
                <a:cxn ang="0">
                  <a:pos x="22" y="39"/>
                </a:cxn>
                <a:cxn ang="0">
                  <a:pos x="17" y="41"/>
                </a:cxn>
                <a:cxn ang="0">
                  <a:pos x="11" y="46"/>
                </a:cxn>
                <a:cxn ang="0">
                  <a:pos x="3" y="44"/>
                </a:cxn>
                <a:cxn ang="0">
                  <a:pos x="0" y="40"/>
                </a:cxn>
                <a:cxn ang="0">
                  <a:pos x="3" y="36"/>
                </a:cxn>
                <a:cxn ang="0">
                  <a:pos x="9" y="35"/>
                </a:cxn>
                <a:cxn ang="0">
                  <a:pos x="19" y="35"/>
                </a:cxn>
                <a:cxn ang="0">
                  <a:pos x="25" y="35"/>
                </a:cxn>
                <a:cxn ang="0">
                  <a:pos x="30" y="31"/>
                </a:cxn>
                <a:cxn ang="0">
                  <a:pos x="29" y="24"/>
                </a:cxn>
                <a:cxn ang="0">
                  <a:pos x="17" y="15"/>
                </a:cxn>
                <a:cxn ang="0">
                  <a:pos x="17" y="9"/>
                </a:cxn>
                <a:cxn ang="0">
                  <a:pos x="21" y="6"/>
                </a:cxn>
                <a:cxn ang="0">
                  <a:pos x="28" y="6"/>
                </a:cxn>
                <a:cxn ang="0">
                  <a:pos x="34" y="7"/>
                </a:cxn>
                <a:cxn ang="0">
                  <a:pos x="45" y="6"/>
                </a:cxn>
                <a:cxn ang="0">
                  <a:pos x="61" y="1"/>
                </a:cxn>
              </a:cxnLst>
              <a:rect l="0" t="0" r="r" b="b"/>
              <a:pathLst>
                <a:path w="103" h="46">
                  <a:moveTo>
                    <a:pt x="69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78" y="3"/>
                  </a:lnTo>
                  <a:lnTo>
                    <a:pt x="81" y="2"/>
                  </a:lnTo>
                  <a:lnTo>
                    <a:pt x="84" y="1"/>
                  </a:lnTo>
                  <a:lnTo>
                    <a:pt x="88" y="0"/>
                  </a:lnTo>
                  <a:lnTo>
                    <a:pt x="91" y="1"/>
                  </a:lnTo>
                  <a:lnTo>
                    <a:pt x="95" y="2"/>
                  </a:lnTo>
                  <a:lnTo>
                    <a:pt x="99" y="4"/>
                  </a:lnTo>
                  <a:lnTo>
                    <a:pt x="102" y="7"/>
                  </a:lnTo>
                  <a:lnTo>
                    <a:pt x="103" y="10"/>
                  </a:lnTo>
                  <a:lnTo>
                    <a:pt x="102" y="14"/>
                  </a:lnTo>
                  <a:lnTo>
                    <a:pt x="97" y="17"/>
                  </a:lnTo>
                  <a:lnTo>
                    <a:pt x="96" y="17"/>
                  </a:lnTo>
                  <a:lnTo>
                    <a:pt x="94" y="16"/>
                  </a:lnTo>
                  <a:lnTo>
                    <a:pt x="92" y="15"/>
                  </a:lnTo>
                  <a:lnTo>
                    <a:pt x="84" y="16"/>
                  </a:lnTo>
                  <a:lnTo>
                    <a:pt x="77" y="19"/>
                  </a:lnTo>
                  <a:lnTo>
                    <a:pt x="74" y="21"/>
                  </a:lnTo>
                  <a:lnTo>
                    <a:pt x="71" y="25"/>
                  </a:lnTo>
                  <a:lnTo>
                    <a:pt x="67" y="27"/>
                  </a:lnTo>
                  <a:lnTo>
                    <a:pt x="66" y="26"/>
                  </a:lnTo>
                  <a:lnTo>
                    <a:pt x="65" y="25"/>
                  </a:lnTo>
                  <a:lnTo>
                    <a:pt x="64" y="24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51" y="34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3" y="34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37" y="35"/>
                  </a:lnTo>
                  <a:lnTo>
                    <a:pt x="33" y="38"/>
                  </a:lnTo>
                  <a:lnTo>
                    <a:pt x="29" y="39"/>
                  </a:lnTo>
                  <a:lnTo>
                    <a:pt x="26" y="40"/>
                  </a:lnTo>
                  <a:lnTo>
                    <a:pt x="22" y="39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3" y="45"/>
                  </a:lnTo>
                  <a:lnTo>
                    <a:pt x="11" y="46"/>
                  </a:lnTo>
                  <a:lnTo>
                    <a:pt x="7" y="45"/>
                  </a:lnTo>
                  <a:lnTo>
                    <a:pt x="3" y="44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3" y="36"/>
                  </a:lnTo>
                  <a:lnTo>
                    <a:pt x="4" y="36"/>
                  </a:lnTo>
                  <a:lnTo>
                    <a:pt x="9" y="35"/>
                  </a:lnTo>
                  <a:lnTo>
                    <a:pt x="15" y="34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7" y="34"/>
                  </a:lnTo>
                  <a:lnTo>
                    <a:pt x="30" y="31"/>
                  </a:lnTo>
                  <a:lnTo>
                    <a:pt x="31" y="27"/>
                  </a:lnTo>
                  <a:lnTo>
                    <a:pt x="29" y="24"/>
                  </a:lnTo>
                  <a:lnTo>
                    <a:pt x="20" y="16"/>
                  </a:lnTo>
                  <a:lnTo>
                    <a:pt x="17" y="15"/>
                  </a:lnTo>
                  <a:lnTo>
                    <a:pt x="16" y="13"/>
                  </a:lnTo>
                  <a:lnTo>
                    <a:pt x="17" y="9"/>
                  </a:lnTo>
                  <a:lnTo>
                    <a:pt x="18" y="6"/>
                  </a:lnTo>
                  <a:lnTo>
                    <a:pt x="21" y="6"/>
                  </a:lnTo>
                  <a:lnTo>
                    <a:pt x="24" y="6"/>
                  </a:lnTo>
                  <a:lnTo>
                    <a:pt x="28" y="6"/>
                  </a:lnTo>
                  <a:lnTo>
                    <a:pt x="31" y="7"/>
                  </a:lnTo>
                  <a:lnTo>
                    <a:pt x="34" y="7"/>
                  </a:lnTo>
                  <a:lnTo>
                    <a:pt x="35" y="8"/>
                  </a:lnTo>
                  <a:lnTo>
                    <a:pt x="45" y="6"/>
                  </a:lnTo>
                  <a:lnTo>
                    <a:pt x="53" y="3"/>
                  </a:lnTo>
                  <a:lnTo>
                    <a:pt x="61" y="1"/>
                  </a:lnTo>
                  <a:lnTo>
                    <a:pt x="69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" name="Freeform 160"/>
            <p:cNvSpPr>
              <a:spLocks/>
            </p:cNvSpPr>
            <p:nvPr/>
          </p:nvSpPr>
          <p:spPr bwMode="auto">
            <a:xfrm>
              <a:off x="2950426" y="4102554"/>
              <a:ext cx="28962" cy="2172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0"/>
                </a:cxn>
                <a:cxn ang="0">
                  <a:pos x="20" y="3"/>
                </a:cxn>
                <a:cxn ang="0">
                  <a:pos x="20" y="6"/>
                </a:cxn>
                <a:cxn ang="0">
                  <a:pos x="18" y="9"/>
                </a:cxn>
                <a:cxn ang="0">
                  <a:pos x="14" y="12"/>
                </a:cxn>
                <a:cxn ang="0">
                  <a:pos x="10" y="14"/>
                </a:cxn>
                <a:cxn ang="0">
                  <a:pos x="6" y="15"/>
                </a:cxn>
                <a:cxn ang="0">
                  <a:pos x="2" y="15"/>
                </a:cxn>
                <a:cxn ang="0">
                  <a:pos x="1" y="14"/>
                </a:cxn>
                <a:cxn ang="0">
                  <a:pos x="1" y="13"/>
                </a:cxn>
                <a:cxn ang="0">
                  <a:pos x="1" y="12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2" y="1"/>
                </a:cxn>
                <a:cxn ang="0">
                  <a:pos x="15" y="0"/>
                </a:cxn>
              </a:cxnLst>
              <a:rect l="0" t="0" r="r" b="b"/>
              <a:pathLst>
                <a:path w="20" h="15">
                  <a:moveTo>
                    <a:pt x="15" y="0"/>
                  </a:moveTo>
                  <a:lnTo>
                    <a:pt x="17" y="0"/>
                  </a:lnTo>
                  <a:lnTo>
                    <a:pt x="20" y="3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6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1"/>
                  </a:lnTo>
                  <a:lnTo>
                    <a:pt x="15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" name="Freeform 161"/>
            <p:cNvSpPr>
              <a:spLocks/>
            </p:cNvSpPr>
            <p:nvPr/>
          </p:nvSpPr>
          <p:spPr bwMode="auto">
            <a:xfrm>
              <a:off x="2319044" y="4652841"/>
              <a:ext cx="20274" cy="217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2"/>
                </a:cxn>
                <a:cxn ang="0">
                  <a:pos x="7" y="4"/>
                </a:cxn>
                <a:cxn ang="0">
                  <a:pos x="10" y="5"/>
                </a:cxn>
                <a:cxn ang="0">
                  <a:pos x="13" y="7"/>
                </a:cxn>
                <a:cxn ang="0">
                  <a:pos x="14" y="10"/>
                </a:cxn>
                <a:cxn ang="0">
                  <a:pos x="13" y="13"/>
                </a:cxn>
                <a:cxn ang="0">
                  <a:pos x="10" y="15"/>
                </a:cxn>
                <a:cxn ang="0">
                  <a:pos x="6" y="15"/>
                </a:cxn>
                <a:cxn ang="0">
                  <a:pos x="2" y="14"/>
                </a:cxn>
                <a:cxn ang="0">
                  <a:pos x="1" y="12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3" y="2"/>
                  </a:lnTo>
                  <a:lnTo>
                    <a:pt x="7" y="4"/>
                  </a:lnTo>
                  <a:lnTo>
                    <a:pt x="10" y="5"/>
                  </a:lnTo>
                  <a:lnTo>
                    <a:pt x="13" y="7"/>
                  </a:lnTo>
                  <a:lnTo>
                    <a:pt x="14" y="10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" name="Freeform 162"/>
            <p:cNvSpPr>
              <a:spLocks noEditPoints="1"/>
            </p:cNvSpPr>
            <p:nvPr/>
          </p:nvSpPr>
          <p:spPr bwMode="auto">
            <a:xfrm>
              <a:off x="1437138" y="2674705"/>
              <a:ext cx="1973792" cy="2243143"/>
            </a:xfrm>
            <a:custGeom>
              <a:avLst/>
              <a:gdLst/>
              <a:ahLst/>
              <a:cxnLst>
                <a:cxn ang="0">
                  <a:pos x="782" y="897"/>
                </a:cxn>
                <a:cxn ang="0">
                  <a:pos x="586" y="158"/>
                </a:cxn>
                <a:cxn ang="0">
                  <a:pos x="232" y="0"/>
                </a:cxn>
                <a:cxn ang="0">
                  <a:pos x="289" y="51"/>
                </a:cxn>
                <a:cxn ang="0">
                  <a:pos x="376" y="78"/>
                </a:cxn>
                <a:cxn ang="0">
                  <a:pos x="458" y="132"/>
                </a:cxn>
                <a:cxn ang="0">
                  <a:pos x="545" y="128"/>
                </a:cxn>
                <a:cxn ang="0">
                  <a:pos x="553" y="51"/>
                </a:cxn>
                <a:cxn ang="0">
                  <a:pos x="615" y="130"/>
                </a:cxn>
                <a:cxn ang="0">
                  <a:pos x="631" y="133"/>
                </a:cxn>
                <a:cxn ang="0">
                  <a:pos x="604" y="179"/>
                </a:cxn>
                <a:cxn ang="0">
                  <a:pos x="573" y="211"/>
                </a:cxn>
                <a:cxn ang="0">
                  <a:pos x="574" y="302"/>
                </a:cxn>
                <a:cxn ang="0">
                  <a:pos x="712" y="381"/>
                </a:cxn>
                <a:cxn ang="0">
                  <a:pos x="745" y="364"/>
                </a:cxn>
                <a:cxn ang="0">
                  <a:pos x="713" y="225"/>
                </a:cxn>
                <a:cxn ang="0">
                  <a:pos x="792" y="209"/>
                </a:cxn>
                <a:cxn ang="0">
                  <a:pos x="835" y="246"/>
                </a:cxn>
                <a:cxn ang="0">
                  <a:pos x="869" y="234"/>
                </a:cxn>
                <a:cxn ang="0">
                  <a:pos x="934" y="306"/>
                </a:cxn>
                <a:cxn ang="0">
                  <a:pos x="897" y="394"/>
                </a:cxn>
                <a:cxn ang="0">
                  <a:pos x="914" y="427"/>
                </a:cxn>
                <a:cxn ang="0">
                  <a:pos x="919" y="498"/>
                </a:cxn>
                <a:cxn ang="0">
                  <a:pos x="861" y="637"/>
                </a:cxn>
                <a:cxn ang="0">
                  <a:pos x="860" y="686"/>
                </a:cxn>
                <a:cxn ang="0">
                  <a:pos x="812" y="760"/>
                </a:cxn>
                <a:cxn ang="0">
                  <a:pos x="800" y="920"/>
                </a:cxn>
                <a:cxn ang="0">
                  <a:pos x="716" y="841"/>
                </a:cxn>
                <a:cxn ang="0">
                  <a:pos x="630" y="860"/>
                </a:cxn>
                <a:cxn ang="0">
                  <a:pos x="547" y="851"/>
                </a:cxn>
                <a:cxn ang="0">
                  <a:pos x="495" y="946"/>
                </a:cxn>
                <a:cxn ang="0">
                  <a:pos x="625" y="1046"/>
                </a:cxn>
                <a:cxn ang="0">
                  <a:pos x="675" y="1075"/>
                </a:cxn>
                <a:cxn ang="0">
                  <a:pos x="761" y="1164"/>
                </a:cxn>
                <a:cxn ang="0">
                  <a:pos x="927" y="1156"/>
                </a:cxn>
                <a:cxn ang="0">
                  <a:pos x="1036" y="1130"/>
                </a:cxn>
                <a:cxn ang="0">
                  <a:pos x="1117" y="1100"/>
                </a:cxn>
                <a:cxn ang="0">
                  <a:pos x="1220" y="1115"/>
                </a:cxn>
                <a:cxn ang="0">
                  <a:pos x="1253" y="1165"/>
                </a:cxn>
                <a:cxn ang="0">
                  <a:pos x="1307" y="1135"/>
                </a:cxn>
                <a:cxn ang="0">
                  <a:pos x="853" y="1549"/>
                </a:cxn>
                <a:cxn ang="0">
                  <a:pos x="835" y="1436"/>
                </a:cxn>
                <a:cxn ang="0">
                  <a:pos x="818" y="1351"/>
                </a:cxn>
                <a:cxn ang="0">
                  <a:pos x="870" y="1232"/>
                </a:cxn>
                <a:cxn ang="0">
                  <a:pos x="787" y="1231"/>
                </a:cxn>
                <a:cxn ang="0">
                  <a:pos x="685" y="1167"/>
                </a:cxn>
                <a:cxn ang="0">
                  <a:pos x="541" y="1110"/>
                </a:cxn>
                <a:cxn ang="0">
                  <a:pos x="374" y="1056"/>
                </a:cxn>
                <a:cxn ang="0">
                  <a:pos x="310" y="935"/>
                </a:cxn>
                <a:cxn ang="0">
                  <a:pos x="231" y="793"/>
                </a:cxn>
                <a:cxn ang="0">
                  <a:pos x="231" y="856"/>
                </a:cxn>
                <a:cxn ang="0">
                  <a:pos x="232" y="886"/>
                </a:cxn>
                <a:cxn ang="0">
                  <a:pos x="177" y="746"/>
                </a:cxn>
                <a:cxn ang="0">
                  <a:pos x="121" y="586"/>
                </a:cxn>
                <a:cxn ang="0">
                  <a:pos x="188" y="427"/>
                </a:cxn>
                <a:cxn ang="0">
                  <a:pos x="171" y="358"/>
                </a:cxn>
                <a:cxn ang="0">
                  <a:pos x="185" y="277"/>
                </a:cxn>
                <a:cxn ang="0">
                  <a:pos x="190" y="212"/>
                </a:cxn>
                <a:cxn ang="0">
                  <a:pos x="169" y="172"/>
                </a:cxn>
                <a:cxn ang="0">
                  <a:pos x="113" y="133"/>
                </a:cxn>
                <a:cxn ang="0">
                  <a:pos x="28" y="149"/>
                </a:cxn>
                <a:cxn ang="0">
                  <a:pos x="75" y="84"/>
                </a:cxn>
                <a:cxn ang="0">
                  <a:pos x="162" y="20"/>
                </a:cxn>
              </a:cxnLst>
              <a:rect l="0" t="0" r="r" b="b"/>
              <a:pathLst>
                <a:path w="1363" h="1549">
                  <a:moveTo>
                    <a:pt x="1254" y="1171"/>
                  </a:moveTo>
                  <a:lnTo>
                    <a:pt x="1253" y="1173"/>
                  </a:lnTo>
                  <a:lnTo>
                    <a:pt x="1253" y="1175"/>
                  </a:lnTo>
                  <a:lnTo>
                    <a:pt x="1254" y="1176"/>
                  </a:lnTo>
                  <a:lnTo>
                    <a:pt x="1256" y="1176"/>
                  </a:lnTo>
                  <a:lnTo>
                    <a:pt x="1257" y="1175"/>
                  </a:lnTo>
                  <a:lnTo>
                    <a:pt x="1260" y="1173"/>
                  </a:lnTo>
                  <a:lnTo>
                    <a:pt x="1258" y="1174"/>
                  </a:lnTo>
                  <a:lnTo>
                    <a:pt x="1257" y="1174"/>
                  </a:lnTo>
                  <a:lnTo>
                    <a:pt x="1256" y="1174"/>
                  </a:lnTo>
                  <a:lnTo>
                    <a:pt x="1255" y="1173"/>
                  </a:lnTo>
                  <a:lnTo>
                    <a:pt x="1254" y="1172"/>
                  </a:lnTo>
                  <a:lnTo>
                    <a:pt x="1254" y="1172"/>
                  </a:lnTo>
                  <a:lnTo>
                    <a:pt x="1254" y="1171"/>
                  </a:lnTo>
                  <a:close/>
                  <a:moveTo>
                    <a:pt x="765" y="1160"/>
                  </a:moveTo>
                  <a:lnTo>
                    <a:pt x="765" y="1161"/>
                  </a:lnTo>
                  <a:lnTo>
                    <a:pt x="765" y="1160"/>
                  </a:lnTo>
                  <a:close/>
                  <a:moveTo>
                    <a:pt x="981" y="1148"/>
                  </a:moveTo>
                  <a:lnTo>
                    <a:pt x="981" y="1150"/>
                  </a:lnTo>
                  <a:lnTo>
                    <a:pt x="979" y="1152"/>
                  </a:lnTo>
                  <a:lnTo>
                    <a:pt x="977" y="1154"/>
                  </a:lnTo>
                  <a:lnTo>
                    <a:pt x="973" y="1161"/>
                  </a:lnTo>
                  <a:lnTo>
                    <a:pt x="972" y="1165"/>
                  </a:lnTo>
                  <a:lnTo>
                    <a:pt x="972" y="1169"/>
                  </a:lnTo>
                  <a:lnTo>
                    <a:pt x="973" y="1171"/>
                  </a:lnTo>
                  <a:lnTo>
                    <a:pt x="976" y="1173"/>
                  </a:lnTo>
                  <a:lnTo>
                    <a:pt x="980" y="1175"/>
                  </a:lnTo>
                  <a:lnTo>
                    <a:pt x="983" y="1174"/>
                  </a:lnTo>
                  <a:lnTo>
                    <a:pt x="987" y="1172"/>
                  </a:lnTo>
                  <a:lnTo>
                    <a:pt x="990" y="1169"/>
                  </a:lnTo>
                  <a:lnTo>
                    <a:pt x="991" y="1165"/>
                  </a:lnTo>
                  <a:lnTo>
                    <a:pt x="991" y="1161"/>
                  </a:lnTo>
                  <a:lnTo>
                    <a:pt x="989" y="1158"/>
                  </a:lnTo>
                  <a:lnTo>
                    <a:pt x="986" y="1155"/>
                  </a:lnTo>
                  <a:lnTo>
                    <a:pt x="983" y="1152"/>
                  </a:lnTo>
                  <a:lnTo>
                    <a:pt x="981" y="1148"/>
                  </a:lnTo>
                  <a:close/>
                  <a:moveTo>
                    <a:pt x="1102" y="1104"/>
                  </a:moveTo>
                  <a:lnTo>
                    <a:pt x="1101" y="1105"/>
                  </a:lnTo>
                  <a:lnTo>
                    <a:pt x="1100" y="1105"/>
                  </a:lnTo>
                  <a:lnTo>
                    <a:pt x="1102" y="1104"/>
                  </a:lnTo>
                  <a:close/>
                  <a:moveTo>
                    <a:pt x="1103" y="1104"/>
                  </a:moveTo>
                  <a:lnTo>
                    <a:pt x="1103" y="1104"/>
                  </a:lnTo>
                  <a:lnTo>
                    <a:pt x="1102" y="1104"/>
                  </a:lnTo>
                  <a:lnTo>
                    <a:pt x="1103" y="1104"/>
                  </a:lnTo>
                  <a:close/>
                  <a:moveTo>
                    <a:pt x="784" y="894"/>
                  </a:moveTo>
                  <a:lnTo>
                    <a:pt x="783" y="895"/>
                  </a:lnTo>
                  <a:lnTo>
                    <a:pt x="783" y="895"/>
                  </a:lnTo>
                  <a:lnTo>
                    <a:pt x="782" y="897"/>
                  </a:lnTo>
                  <a:lnTo>
                    <a:pt x="782" y="897"/>
                  </a:lnTo>
                  <a:lnTo>
                    <a:pt x="783" y="896"/>
                  </a:lnTo>
                  <a:lnTo>
                    <a:pt x="784" y="895"/>
                  </a:lnTo>
                  <a:lnTo>
                    <a:pt x="784" y="895"/>
                  </a:lnTo>
                  <a:lnTo>
                    <a:pt x="784" y="894"/>
                  </a:lnTo>
                  <a:lnTo>
                    <a:pt x="784" y="894"/>
                  </a:lnTo>
                  <a:close/>
                  <a:moveTo>
                    <a:pt x="797" y="850"/>
                  </a:moveTo>
                  <a:lnTo>
                    <a:pt x="797" y="851"/>
                  </a:lnTo>
                  <a:lnTo>
                    <a:pt x="797" y="852"/>
                  </a:lnTo>
                  <a:lnTo>
                    <a:pt x="797" y="853"/>
                  </a:lnTo>
                  <a:lnTo>
                    <a:pt x="798" y="854"/>
                  </a:lnTo>
                  <a:lnTo>
                    <a:pt x="798" y="855"/>
                  </a:lnTo>
                  <a:lnTo>
                    <a:pt x="800" y="857"/>
                  </a:lnTo>
                  <a:lnTo>
                    <a:pt x="801" y="860"/>
                  </a:lnTo>
                  <a:lnTo>
                    <a:pt x="802" y="862"/>
                  </a:lnTo>
                  <a:lnTo>
                    <a:pt x="800" y="856"/>
                  </a:lnTo>
                  <a:lnTo>
                    <a:pt x="797" y="850"/>
                  </a:lnTo>
                  <a:close/>
                  <a:moveTo>
                    <a:pt x="852" y="610"/>
                  </a:moveTo>
                  <a:lnTo>
                    <a:pt x="850" y="614"/>
                  </a:lnTo>
                  <a:lnTo>
                    <a:pt x="849" y="619"/>
                  </a:lnTo>
                  <a:lnTo>
                    <a:pt x="851" y="614"/>
                  </a:lnTo>
                  <a:lnTo>
                    <a:pt x="852" y="610"/>
                  </a:lnTo>
                  <a:close/>
                  <a:moveTo>
                    <a:pt x="731" y="397"/>
                  </a:moveTo>
                  <a:lnTo>
                    <a:pt x="730" y="398"/>
                  </a:lnTo>
                  <a:lnTo>
                    <a:pt x="729" y="399"/>
                  </a:lnTo>
                  <a:lnTo>
                    <a:pt x="727" y="399"/>
                  </a:lnTo>
                  <a:lnTo>
                    <a:pt x="727" y="400"/>
                  </a:lnTo>
                  <a:lnTo>
                    <a:pt x="726" y="401"/>
                  </a:lnTo>
                  <a:lnTo>
                    <a:pt x="727" y="402"/>
                  </a:lnTo>
                  <a:lnTo>
                    <a:pt x="727" y="402"/>
                  </a:lnTo>
                  <a:lnTo>
                    <a:pt x="730" y="400"/>
                  </a:lnTo>
                  <a:lnTo>
                    <a:pt x="730" y="399"/>
                  </a:lnTo>
                  <a:lnTo>
                    <a:pt x="731" y="398"/>
                  </a:lnTo>
                  <a:lnTo>
                    <a:pt x="731" y="397"/>
                  </a:lnTo>
                  <a:close/>
                  <a:moveTo>
                    <a:pt x="563" y="179"/>
                  </a:moveTo>
                  <a:lnTo>
                    <a:pt x="563" y="181"/>
                  </a:lnTo>
                  <a:lnTo>
                    <a:pt x="564" y="184"/>
                  </a:lnTo>
                  <a:lnTo>
                    <a:pt x="564" y="184"/>
                  </a:lnTo>
                  <a:lnTo>
                    <a:pt x="569" y="185"/>
                  </a:lnTo>
                  <a:lnTo>
                    <a:pt x="574" y="186"/>
                  </a:lnTo>
                  <a:lnTo>
                    <a:pt x="570" y="181"/>
                  </a:lnTo>
                  <a:lnTo>
                    <a:pt x="567" y="180"/>
                  </a:lnTo>
                  <a:lnTo>
                    <a:pt x="563" y="179"/>
                  </a:lnTo>
                  <a:lnTo>
                    <a:pt x="563" y="179"/>
                  </a:lnTo>
                  <a:close/>
                  <a:moveTo>
                    <a:pt x="583" y="150"/>
                  </a:moveTo>
                  <a:lnTo>
                    <a:pt x="581" y="150"/>
                  </a:lnTo>
                  <a:lnTo>
                    <a:pt x="581" y="152"/>
                  </a:lnTo>
                  <a:lnTo>
                    <a:pt x="586" y="158"/>
                  </a:lnTo>
                  <a:lnTo>
                    <a:pt x="589" y="161"/>
                  </a:lnTo>
                  <a:lnTo>
                    <a:pt x="592" y="163"/>
                  </a:lnTo>
                  <a:lnTo>
                    <a:pt x="595" y="163"/>
                  </a:lnTo>
                  <a:lnTo>
                    <a:pt x="597" y="162"/>
                  </a:lnTo>
                  <a:lnTo>
                    <a:pt x="599" y="161"/>
                  </a:lnTo>
                  <a:lnTo>
                    <a:pt x="602" y="161"/>
                  </a:lnTo>
                  <a:lnTo>
                    <a:pt x="609" y="161"/>
                  </a:lnTo>
                  <a:lnTo>
                    <a:pt x="611" y="161"/>
                  </a:lnTo>
                  <a:lnTo>
                    <a:pt x="612" y="161"/>
                  </a:lnTo>
                  <a:lnTo>
                    <a:pt x="609" y="160"/>
                  </a:lnTo>
                  <a:lnTo>
                    <a:pt x="606" y="157"/>
                  </a:lnTo>
                  <a:lnTo>
                    <a:pt x="601" y="153"/>
                  </a:lnTo>
                  <a:lnTo>
                    <a:pt x="596" y="151"/>
                  </a:lnTo>
                  <a:lnTo>
                    <a:pt x="593" y="151"/>
                  </a:lnTo>
                  <a:lnTo>
                    <a:pt x="586" y="150"/>
                  </a:lnTo>
                  <a:lnTo>
                    <a:pt x="583" y="150"/>
                  </a:lnTo>
                  <a:close/>
                  <a:moveTo>
                    <a:pt x="88" y="92"/>
                  </a:moveTo>
                  <a:lnTo>
                    <a:pt x="86" y="93"/>
                  </a:lnTo>
                  <a:lnTo>
                    <a:pt x="87" y="93"/>
                  </a:lnTo>
                  <a:lnTo>
                    <a:pt x="88" y="92"/>
                  </a:lnTo>
                  <a:close/>
                  <a:moveTo>
                    <a:pt x="340" y="66"/>
                  </a:moveTo>
                  <a:lnTo>
                    <a:pt x="334" y="67"/>
                  </a:lnTo>
                  <a:lnTo>
                    <a:pt x="320" y="70"/>
                  </a:lnTo>
                  <a:lnTo>
                    <a:pt x="314" y="71"/>
                  </a:lnTo>
                  <a:lnTo>
                    <a:pt x="311" y="72"/>
                  </a:lnTo>
                  <a:lnTo>
                    <a:pt x="311" y="73"/>
                  </a:lnTo>
                  <a:lnTo>
                    <a:pt x="311" y="75"/>
                  </a:lnTo>
                  <a:lnTo>
                    <a:pt x="311" y="75"/>
                  </a:lnTo>
                  <a:lnTo>
                    <a:pt x="316" y="75"/>
                  </a:lnTo>
                  <a:lnTo>
                    <a:pt x="321" y="73"/>
                  </a:lnTo>
                  <a:lnTo>
                    <a:pt x="327" y="71"/>
                  </a:lnTo>
                  <a:lnTo>
                    <a:pt x="335" y="68"/>
                  </a:lnTo>
                  <a:lnTo>
                    <a:pt x="340" y="66"/>
                  </a:lnTo>
                  <a:close/>
                  <a:moveTo>
                    <a:pt x="182" y="28"/>
                  </a:moveTo>
                  <a:lnTo>
                    <a:pt x="181" y="30"/>
                  </a:lnTo>
                  <a:lnTo>
                    <a:pt x="180" y="32"/>
                  </a:lnTo>
                  <a:lnTo>
                    <a:pt x="178" y="35"/>
                  </a:lnTo>
                  <a:lnTo>
                    <a:pt x="177" y="37"/>
                  </a:lnTo>
                  <a:lnTo>
                    <a:pt x="177" y="39"/>
                  </a:lnTo>
                  <a:lnTo>
                    <a:pt x="179" y="39"/>
                  </a:lnTo>
                  <a:lnTo>
                    <a:pt x="181" y="37"/>
                  </a:lnTo>
                  <a:lnTo>
                    <a:pt x="182" y="33"/>
                  </a:lnTo>
                  <a:lnTo>
                    <a:pt x="183" y="30"/>
                  </a:lnTo>
                  <a:lnTo>
                    <a:pt x="183" y="29"/>
                  </a:lnTo>
                  <a:lnTo>
                    <a:pt x="183" y="29"/>
                  </a:lnTo>
                  <a:lnTo>
                    <a:pt x="182" y="29"/>
                  </a:lnTo>
                  <a:lnTo>
                    <a:pt x="182" y="28"/>
                  </a:lnTo>
                  <a:close/>
                  <a:moveTo>
                    <a:pt x="232" y="0"/>
                  </a:moveTo>
                  <a:lnTo>
                    <a:pt x="233" y="0"/>
                  </a:lnTo>
                  <a:lnTo>
                    <a:pt x="234" y="0"/>
                  </a:lnTo>
                  <a:lnTo>
                    <a:pt x="234" y="2"/>
                  </a:lnTo>
                  <a:lnTo>
                    <a:pt x="235" y="2"/>
                  </a:lnTo>
                  <a:lnTo>
                    <a:pt x="235" y="4"/>
                  </a:lnTo>
                  <a:lnTo>
                    <a:pt x="235" y="4"/>
                  </a:lnTo>
                  <a:lnTo>
                    <a:pt x="236" y="5"/>
                  </a:lnTo>
                  <a:lnTo>
                    <a:pt x="238" y="5"/>
                  </a:lnTo>
                  <a:lnTo>
                    <a:pt x="241" y="5"/>
                  </a:lnTo>
                  <a:lnTo>
                    <a:pt x="242" y="4"/>
                  </a:lnTo>
                  <a:lnTo>
                    <a:pt x="244" y="4"/>
                  </a:lnTo>
                  <a:lnTo>
                    <a:pt x="245" y="3"/>
                  </a:lnTo>
                  <a:lnTo>
                    <a:pt x="245" y="2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50" y="2"/>
                  </a:lnTo>
                  <a:lnTo>
                    <a:pt x="256" y="4"/>
                  </a:lnTo>
                  <a:lnTo>
                    <a:pt x="262" y="6"/>
                  </a:lnTo>
                  <a:lnTo>
                    <a:pt x="262" y="7"/>
                  </a:lnTo>
                  <a:lnTo>
                    <a:pt x="261" y="7"/>
                  </a:lnTo>
                  <a:lnTo>
                    <a:pt x="260" y="7"/>
                  </a:lnTo>
                  <a:lnTo>
                    <a:pt x="256" y="7"/>
                  </a:lnTo>
                  <a:lnTo>
                    <a:pt x="255" y="8"/>
                  </a:lnTo>
                  <a:lnTo>
                    <a:pt x="255" y="8"/>
                  </a:lnTo>
                  <a:lnTo>
                    <a:pt x="255" y="9"/>
                  </a:lnTo>
                  <a:lnTo>
                    <a:pt x="257" y="11"/>
                  </a:lnTo>
                  <a:lnTo>
                    <a:pt x="260" y="12"/>
                  </a:lnTo>
                  <a:lnTo>
                    <a:pt x="263" y="13"/>
                  </a:lnTo>
                  <a:lnTo>
                    <a:pt x="266" y="15"/>
                  </a:lnTo>
                  <a:lnTo>
                    <a:pt x="266" y="16"/>
                  </a:lnTo>
                  <a:lnTo>
                    <a:pt x="264" y="16"/>
                  </a:lnTo>
                  <a:lnTo>
                    <a:pt x="263" y="17"/>
                  </a:lnTo>
                  <a:lnTo>
                    <a:pt x="260" y="17"/>
                  </a:lnTo>
                  <a:lnTo>
                    <a:pt x="259" y="18"/>
                  </a:lnTo>
                  <a:lnTo>
                    <a:pt x="259" y="20"/>
                  </a:lnTo>
                  <a:lnTo>
                    <a:pt x="260" y="20"/>
                  </a:lnTo>
                  <a:lnTo>
                    <a:pt x="262" y="22"/>
                  </a:lnTo>
                  <a:lnTo>
                    <a:pt x="263" y="22"/>
                  </a:lnTo>
                  <a:lnTo>
                    <a:pt x="264" y="22"/>
                  </a:lnTo>
                  <a:lnTo>
                    <a:pt x="265" y="23"/>
                  </a:lnTo>
                  <a:lnTo>
                    <a:pt x="267" y="23"/>
                  </a:lnTo>
                  <a:lnTo>
                    <a:pt x="269" y="24"/>
                  </a:lnTo>
                  <a:lnTo>
                    <a:pt x="271" y="28"/>
                  </a:lnTo>
                  <a:lnTo>
                    <a:pt x="274" y="34"/>
                  </a:lnTo>
                  <a:lnTo>
                    <a:pt x="276" y="38"/>
                  </a:lnTo>
                  <a:lnTo>
                    <a:pt x="281" y="44"/>
                  </a:lnTo>
                  <a:lnTo>
                    <a:pt x="287" y="49"/>
                  </a:lnTo>
                  <a:lnTo>
                    <a:pt x="289" y="51"/>
                  </a:lnTo>
                  <a:lnTo>
                    <a:pt x="292" y="53"/>
                  </a:lnTo>
                  <a:lnTo>
                    <a:pt x="293" y="54"/>
                  </a:lnTo>
                  <a:lnTo>
                    <a:pt x="293" y="56"/>
                  </a:lnTo>
                  <a:lnTo>
                    <a:pt x="292" y="57"/>
                  </a:lnTo>
                  <a:lnTo>
                    <a:pt x="292" y="57"/>
                  </a:lnTo>
                  <a:lnTo>
                    <a:pt x="292" y="59"/>
                  </a:lnTo>
                  <a:lnTo>
                    <a:pt x="295" y="65"/>
                  </a:lnTo>
                  <a:lnTo>
                    <a:pt x="301" y="71"/>
                  </a:lnTo>
                  <a:lnTo>
                    <a:pt x="301" y="68"/>
                  </a:lnTo>
                  <a:lnTo>
                    <a:pt x="301" y="68"/>
                  </a:lnTo>
                  <a:lnTo>
                    <a:pt x="321" y="66"/>
                  </a:lnTo>
                  <a:lnTo>
                    <a:pt x="334" y="63"/>
                  </a:lnTo>
                  <a:lnTo>
                    <a:pt x="347" y="62"/>
                  </a:lnTo>
                  <a:lnTo>
                    <a:pt x="347" y="62"/>
                  </a:lnTo>
                  <a:lnTo>
                    <a:pt x="347" y="62"/>
                  </a:lnTo>
                  <a:lnTo>
                    <a:pt x="346" y="63"/>
                  </a:lnTo>
                  <a:lnTo>
                    <a:pt x="345" y="65"/>
                  </a:lnTo>
                  <a:lnTo>
                    <a:pt x="348" y="64"/>
                  </a:lnTo>
                  <a:lnTo>
                    <a:pt x="353" y="62"/>
                  </a:lnTo>
                  <a:lnTo>
                    <a:pt x="356" y="61"/>
                  </a:lnTo>
                  <a:lnTo>
                    <a:pt x="358" y="60"/>
                  </a:lnTo>
                  <a:lnTo>
                    <a:pt x="360" y="62"/>
                  </a:lnTo>
                  <a:lnTo>
                    <a:pt x="360" y="64"/>
                  </a:lnTo>
                  <a:lnTo>
                    <a:pt x="357" y="73"/>
                  </a:lnTo>
                  <a:lnTo>
                    <a:pt x="356" y="76"/>
                  </a:lnTo>
                  <a:lnTo>
                    <a:pt x="356" y="77"/>
                  </a:lnTo>
                  <a:lnTo>
                    <a:pt x="358" y="79"/>
                  </a:lnTo>
                  <a:lnTo>
                    <a:pt x="358" y="79"/>
                  </a:lnTo>
                  <a:lnTo>
                    <a:pt x="359" y="79"/>
                  </a:lnTo>
                  <a:lnTo>
                    <a:pt x="362" y="78"/>
                  </a:lnTo>
                  <a:lnTo>
                    <a:pt x="364" y="75"/>
                  </a:lnTo>
                  <a:lnTo>
                    <a:pt x="366" y="73"/>
                  </a:lnTo>
                  <a:lnTo>
                    <a:pt x="369" y="71"/>
                  </a:lnTo>
                  <a:lnTo>
                    <a:pt x="372" y="70"/>
                  </a:lnTo>
                  <a:lnTo>
                    <a:pt x="373" y="71"/>
                  </a:lnTo>
                  <a:lnTo>
                    <a:pt x="372" y="73"/>
                  </a:lnTo>
                  <a:lnTo>
                    <a:pt x="370" y="74"/>
                  </a:lnTo>
                  <a:lnTo>
                    <a:pt x="366" y="78"/>
                  </a:lnTo>
                  <a:lnTo>
                    <a:pt x="365" y="80"/>
                  </a:lnTo>
                  <a:lnTo>
                    <a:pt x="365" y="81"/>
                  </a:lnTo>
                  <a:lnTo>
                    <a:pt x="366" y="81"/>
                  </a:lnTo>
                  <a:lnTo>
                    <a:pt x="367" y="82"/>
                  </a:lnTo>
                  <a:lnTo>
                    <a:pt x="368" y="82"/>
                  </a:lnTo>
                  <a:lnTo>
                    <a:pt x="369" y="81"/>
                  </a:lnTo>
                  <a:lnTo>
                    <a:pt x="370" y="81"/>
                  </a:lnTo>
                  <a:lnTo>
                    <a:pt x="373" y="80"/>
                  </a:lnTo>
                  <a:lnTo>
                    <a:pt x="375" y="78"/>
                  </a:lnTo>
                  <a:lnTo>
                    <a:pt x="376" y="78"/>
                  </a:lnTo>
                  <a:lnTo>
                    <a:pt x="377" y="77"/>
                  </a:lnTo>
                  <a:lnTo>
                    <a:pt x="378" y="76"/>
                  </a:lnTo>
                  <a:lnTo>
                    <a:pt x="380" y="76"/>
                  </a:lnTo>
                  <a:lnTo>
                    <a:pt x="382" y="77"/>
                  </a:lnTo>
                  <a:lnTo>
                    <a:pt x="384" y="78"/>
                  </a:lnTo>
                  <a:lnTo>
                    <a:pt x="385" y="79"/>
                  </a:lnTo>
                  <a:lnTo>
                    <a:pt x="389" y="82"/>
                  </a:lnTo>
                  <a:lnTo>
                    <a:pt x="390" y="84"/>
                  </a:lnTo>
                  <a:lnTo>
                    <a:pt x="391" y="85"/>
                  </a:lnTo>
                  <a:lnTo>
                    <a:pt x="390" y="86"/>
                  </a:lnTo>
                  <a:lnTo>
                    <a:pt x="389" y="86"/>
                  </a:lnTo>
                  <a:lnTo>
                    <a:pt x="388" y="87"/>
                  </a:lnTo>
                  <a:lnTo>
                    <a:pt x="388" y="88"/>
                  </a:lnTo>
                  <a:lnTo>
                    <a:pt x="389" y="89"/>
                  </a:lnTo>
                  <a:lnTo>
                    <a:pt x="392" y="90"/>
                  </a:lnTo>
                  <a:lnTo>
                    <a:pt x="397" y="93"/>
                  </a:lnTo>
                  <a:lnTo>
                    <a:pt x="404" y="96"/>
                  </a:lnTo>
                  <a:lnTo>
                    <a:pt x="407" y="96"/>
                  </a:lnTo>
                  <a:lnTo>
                    <a:pt x="410" y="96"/>
                  </a:lnTo>
                  <a:lnTo>
                    <a:pt x="413" y="96"/>
                  </a:lnTo>
                  <a:lnTo>
                    <a:pt x="416" y="96"/>
                  </a:lnTo>
                  <a:lnTo>
                    <a:pt x="418" y="98"/>
                  </a:lnTo>
                  <a:lnTo>
                    <a:pt x="418" y="101"/>
                  </a:lnTo>
                  <a:lnTo>
                    <a:pt x="416" y="104"/>
                  </a:lnTo>
                  <a:lnTo>
                    <a:pt x="412" y="107"/>
                  </a:lnTo>
                  <a:lnTo>
                    <a:pt x="410" y="109"/>
                  </a:lnTo>
                  <a:lnTo>
                    <a:pt x="410" y="112"/>
                  </a:lnTo>
                  <a:lnTo>
                    <a:pt x="411" y="115"/>
                  </a:lnTo>
                  <a:lnTo>
                    <a:pt x="413" y="116"/>
                  </a:lnTo>
                  <a:lnTo>
                    <a:pt x="417" y="116"/>
                  </a:lnTo>
                  <a:lnTo>
                    <a:pt x="420" y="116"/>
                  </a:lnTo>
                  <a:lnTo>
                    <a:pt x="423" y="117"/>
                  </a:lnTo>
                  <a:lnTo>
                    <a:pt x="437" y="121"/>
                  </a:lnTo>
                  <a:lnTo>
                    <a:pt x="451" y="125"/>
                  </a:lnTo>
                  <a:lnTo>
                    <a:pt x="451" y="125"/>
                  </a:lnTo>
                  <a:lnTo>
                    <a:pt x="452" y="124"/>
                  </a:lnTo>
                  <a:lnTo>
                    <a:pt x="453" y="122"/>
                  </a:lnTo>
                  <a:lnTo>
                    <a:pt x="453" y="121"/>
                  </a:lnTo>
                  <a:lnTo>
                    <a:pt x="453" y="121"/>
                  </a:lnTo>
                  <a:lnTo>
                    <a:pt x="453" y="121"/>
                  </a:lnTo>
                  <a:lnTo>
                    <a:pt x="455" y="126"/>
                  </a:lnTo>
                  <a:lnTo>
                    <a:pt x="456" y="136"/>
                  </a:lnTo>
                  <a:lnTo>
                    <a:pt x="458" y="141"/>
                  </a:lnTo>
                  <a:lnTo>
                    <a:pt x="459" y="142"/>
                  </a:lnTo>
                  <a:lnTo>
                    <a:pt x="459" y="140"/>
                  </a:lnTo>
                  <a:lnTo>
                    <a:pt x="458" y="138"/>
                  </a:lnTo>
                  <a:lnTo>
                    <a:pt x="458" y="135"/>
                  </a:lnTo>
                  <a:lnTo>
                    <a:pt x="458" y="132"/>
                  </a:lnTo>
                  <a:lnTo>
                    <a:pt x="458" y="130"/>
                  </a:lnTo>
                  <a:lnTo>
                    <a:pt x="462" y="124"/>
                  </a:lnTo>
                  <a:lnTo>
                    <a:pt x="467" y="120"/>
                  </a:lnTo>
                  <a:lnTo>
                    <a:pt x="472" y="116"/>
                  </a:lnTo>
                  <a:lnTo>
                    <a:pt x="473" y="115"/>
                  </a:lnTo>
                  <a:lnTo>
                    <a:pt x="474" y="113"/>
                  </a:lnTo>
                  <a:lnTo>
                    <a:pt x="476" y="113"/>
                  </a:lnTo>
                  <a:lnTo>
                    <a:pt x="477" y="112"/>
                  </a:lnTo>
                  <a:lnTo>
                    <a:pt x="478" y="111"/>
                  </a:lnTo>
                  <a:lnTo>
                    <a:pt x="479" y="110"/>
                  </a:lnTo>
                  <a:lnTo>
                    <a:pt x="479" y="109"/>
                  </a:lnTo>
                  <a:lnTo>
                    <a:pt x="479" y="108"/>
                  </a:lnTo>
                  <a:lnTo>
                    <a:pt x="478" y="108"/>
                  </a:lnTo>
                  <a:lnTo>
                    <a:pt x="478" y="109"/>
                  </a:lnTo>
                  <a:lnTo>
                    <a:pt x="477" y="109"/>
                  </a:lnTo>
                  <a:lnTo>
                    <a:pt x="474" y="112"/>
                  </a:lnTo>
                  <a:lnTo>
                    <a:pt x="472" y="113"/>
                  </a:lnTo>
                  <a:lnTo>
                    <a:pt x="467" y="115"/>
                  </a:lnTo>
                  <a:lnTo>
                    <a:pt x="462" y="115"/>
                  </a:lnTo>
                  <a:lnTo>
                    <a:pt x="458" y="113"/>
                  </a:lnTo>
                  <a:lnTo>
                    <a:pt x="457" y="113"/>
                  </a:lnTo>
                  <a:lnTo>
                    <a:pt x="457" y="112"/>
                  </a:lnTo>
                  <a:lnTo>
                    <a:pt x="458" y="111"/>
                  </a:lnTo>
                  <a:lnTo>
                    <a:pt x="458" y="110"/>
                  </a:lnTo>
                  <a:lnTo>
                    <a:pt x="459" y="109"/>
                  </a:lnTo>
                  <a:lnTo>
                    <a:pt x="460" y="108"/>
                  </a:lnTo>
                  <a:lnTo>
                    <a:pt x="464" y="106"/>
                  </a:lnTo>
                  <a:lnTo>
                    <a:pt x="468" y="104"/>
                  </a:lnTo>
                  <a:lnTo>
                    <a:pt x="473" y="104"/>
                  </a:lnTo>
                  <a:lnTo>
                    <a:pt x="476" y="105"/>
                  </a:lnTo>
                  <a:lnTo>
                    <a:pt x="479" y="107"/>
                  </a:lnTo>
                  <a:lnTo>
                    <a:pt x="480" y="109"/>
                  </a:lnTo>
                  <a:lnTo>
                    <a:pt x="481" y="112"/>
                  </a:lnTo>
                  <a:lnTo>
                    <a:pt x="483" y="116"/>
                  </a:lnTo>
                  <a:lnTo>
                    <a:pt x="485" y="118"/>
                  </a:lnTo>
                  <a:lnTo>
                    <a:pt x="490" y="121"/>
                  </a:lnTo>
                  <a:lnTo>
                    <a:pt x="500" y="124"/>
                  </a:lnTo>
                  <a:lnTo>
                    <a:pt x="506" y="125"/>
                  </a:lnTo>
                  <a:lnTo>
                    <a:pt x="511" y="123"/>
                  </a:lnTo>
                  <a:lnTo>
                    <a:pt x="517" y="120"/>
                  </a:lnTo>
                  <a:lnTo>
                    <a:pt x="522" y="117"/>
                  </a:lnTo>
                  <a:lnTo>
                    <a:pt x="528" y="115"/>
                  </a:lnTo>
                  <a:lnTo>
                    <a:pt x="534" y="113"/>
                  </a:lnTo>
                  <a:lnTo>
                    <a:pt x="537" y="115"/>
                  </a:lnTo>
                  <a:lnTo>
                    <a:pt x="540" y="118"/>
                  </a:lnTo>
                  <a:lnTo>
                    <a:pt x="543" y="121"/>
                  </a:lnTo>
                  <a:lnTo>
                    <a:pt x="545" y="125"/>
                  </a:lnTo>
                  <a:lnTo>
                    <a:pt x="545" y="128"/>
                  </a:lnTo>
                  <a:lnTo>
                    <a:pt x="544" y="131"/>
                  </a:lnTo>
                  <a:lnTo>
                    <a:pt x="544" y="132"/>
                  </a:lnTo>
                  <a:lnTo>
                    <a:pt x="544" y="132"/>
                  </a:lnTo>
                  <a:lnTo>
                    <a:pt x="547" y="133"/>
                  </a:lnTo>
                  <a:lnTo>
                    <a:pt x="549" y="132"/>
                  </a:lnTo>
                  <a:lnTo>
                    <a:pt x="550" y="130"/>
                  </a:lnTo>
                  <a:lnTo>
                    <a:pt x="550" y="122"/>
                  </a:lnTo>
                  <a:lnTo>
                    <a:pt x="551" y="121"/>
                  </a:lnTo>
                  <a:lnTo>
                    <a:pt x="554" y="118"/>
                  </a:lnTo>
                  <a:lnTo>
                    <a:pt x="563" y="115"/>
                  </a:lnTo>
                  <a:lnTo>
                    <a:pt x="566" y="112"/>
                  </a:lnTo>
                  <a:lnTo>
                    <a:pt x="567" y="110"/>
                  </a:lnTo>
                  <a:lnTo>
                    <a:pt x="567" y="108"/>
                  </a:lnTo>
                  <a:lnTo>
                    <a:pt x="565" y="107"/>
                  </a:lnTo>
                  <a:lnTo>
                    <a:pt x="563" y="106"/>
                  </a:lnTo>
                  <a:lnTo>
                    <a:pt x="561" y="106"/>
                  </a:lnTo>
                  <a:lnTo>
                    <a:pt x="559" y="104"/>
                  </a:lnTo>
                  <a:lnTo>
                    <a:pt x="559" y="103"/>
                  </a:lnTo>
                  <a:lnTo>
                    <a:pt x="560" y="102"/>
                  </a:lnTo>
                  <a:lnTo>
                    <a:pt x="561" y="102"/>
                  </a:lnTo>
                  <a:lnTo>
                    <a:pt x="563" y="102"/>
                  </a:lnTo>
                  <a:lnTo>
                    <a:pt x="564" y="101"/>
                  </a:lnTo>
                  <a:lnTo>
                    <a:pt x="565" y="101"/>
                  </a:lnTo>
                  <a:lnTo>
                    <a:pt x="565" y="101"/>
                  </a:lnTo>
                  <a:lnTo>
                    <a:pt x="560" y="98"/>
                  </a:lnTo>
                  <a:lnTo>
                    <a:pt x="555" y="96"/>
                  </a:lnTo>
                  <a:lnTo>
                    <a:pt x="549" y="94"/>
                  </a:lnTo>
                  <a:lnTo>
                    <a:pt x="545" y="91"/>
                  </a:lnTo>
                  <a:lnTo>
                    <a:pt x="544" y="91"/>
                  </a:lnTo>
                  <a:lnTo>
                    <a:pt x="545" y="90"/>
                  </a:lnTo>
                  <a:lnTo>
                    <a:pt x="546" y="89"/>
                  </a:lnTo>
                  <a:lnTo>
                    <a:pt x="548" y="89"/>
                  </a:lnTo>
                  <a:lnTo>
                    <a:pt x="549" y="87"/>
                  </a:lnTo>
                  <a:lnTo>
                    <a:pt x="550" y="86"/>
                  </a:lnTo>
                  <a:lnTo>
                    <a:pt x="550" y="85"/>
                  </a:lnTo>
                  <a:lnTo>
                    <a:pt x="549" y="85"/>
                  </a:lnTo>
                  <a:lnTo>
                    <a:pt x="548" y="84"/>
                  </a:lnTo>
                  <a:lnTo>
                    <a:pt x="545" y="83"/>
                  </a:lnTo>
                  <a:lnTo>
                    <a:pt x="545" y="82"/>
                  </a:lnTo>
                  <a:lnTo>
                    <a:pt x="545" y="78"/>
                  </a:lnTo>
                  <a:lnTo>
                    <a:pt x="548" y="74"/>
                  </a:lnTo>
                  <a:lnTo>
                    <a:pt x="551" y="70"/>
                  </a:lnTo>
                  <a:lnTo>
                    <a:pt x="555" y="68"/>
                  </a:lnTo>
                  <a:lnTo>
                    <a:pt x="554" y="67"/>
                  </a:lnTo>
                  <a:lnTo>
                    <a:pt x="554" y="67"/>
                  </a:lnTo>
                  <a:lnTo>
                    <a:pt x="552" y="62"/>
                  </a:lnTo>
                  <a:lnTo>
                    <a:pt x="552" y="56"/>
                  </a:lnTo>
                  <a:lnTo>
                    <a:pt x="553" y="51"/>
                  </a:lnTo>
                  <a:lnTo>
                    <a:pt x="554" y="46"/>
                  </a:lnTo>
                  <a:lnTo>
                    <a:pt x="555" y="41"/>
                  </a:lnTo>
                  <a:lnTo>
                    <a:pt x="559" y="44"/>
                  </a:lnTo>
                  <a:lnTo>
                    <a:pt x="567" y="50"/>
                  </a:lnTo>
                  <a:lnTo>
                    <a:pt x="570" y="53"/>
                  </a:lnTo>
                  <a:lnTo>
                    <a:pt x="572" y="57"/>
                  </a:lnTo>
                  <a:lnTo>
                    <a:pt x="572" y="59"/>
                  </a:lnTo>
                  <a:lnTo>
                    <a:pt x="568" y="62"/>
                  </a:lnTo>
                  <a:lnTo>
                    <a:pt x="565" y="64"/>
                  </a:lnTo>
                  <a:lnTo>
                    <a:pt x="561" y="67"/>
                  </a:lnTo>
                  <a:lnTo>
                    <a:pt x="563" y="69"/>
                  </a:lnTo>
                  <a:lnTo>
                    <a:pt x="565" y="75"/>
                  </a:lnTo>
                  <a:lnTo>
                    <a:pt x="566" y="80"/>
                  </a:lnTo>
                  <a:lnTo>
                    <a:pt x="567" y="87"/>
                  </a:lnTo>
                  <a:lnTo>
                    <a:pt x="568" y="92"/>
                  </a:lnTo>
                  <a:lnTo>
                    <a:pt x="568" y="96"/>
                  </a:lnTo>
                  <a:lnTo>
                    <a:pt x="568" y="98"/>
                  </a:lnTo>
                  <a:lnTo>
                    <a:pt x="569" y="99"/>
                  </a:lnTo>
                  <a:lnTo>
                    <a:pt x="570" y="99"/>
                  </a:lnTo>
                  <a:lnTo>
                    <a:pt x="573" y="99"/>
                  </a:lnTo>
                  <a:lnTo>
                    <a:pt x="574" y="100"/>
                  </a:lnTo>
                  <a:lnTo>
                    <a:pt x="575" y="100"/>
                  </a:lnTo>
                  <a:lnTo>
                    <a:pt x="576" y="101"/>
                  </a:lnTo>
                  <a:lnTo>
                    <a:pt x="582" y="104"/>
                  </a:lnTo>
                  <a:lnTo>
                    <a:pt x="587" y="109"/>
                  </a:lnTo>
                  <a:lnTo>
                    <a:pt x="587" y="111"/>
                  </a:lnTo>
                  <a:lnTo>
                    <a:pt x="587" y="116"/>
                  </a:lnTo>
                  <a:lnTo>
                    <a:pt x="588" y="118"/>
                  </a:lnTo>
                  <a:lnTo>
                    <a:pt x="589" y="118"/>
                  </a:lnTo>
                  <a:lnTo>
                    <a:pt x="590" y="116"/>
                  </a:lnTo>
                  <a:lnTo>
                    <a:pt x="591" y="113"/>
                  </a:lnTo>
                  <a:lnTo>
                    <a:pt x="592" y="110"/>
                  </a:lnTo>
                  <a:lnTo>
                    <a:pt x="593" y="107"/>
                  </a:lnTo>
                  <a:lnTo>
                    <a:pt x="594" y="104"/>
                  </a:lnTo>
                  <a:lnTo>
                    <a:pt x="596" y="103"/>
                  </a:lnTo>
                  <a:lnTo>
                    <a:pt x="599" y="104"/>
                  </a:lnTo>
                  <a:lnTo>
                    <a:pt x="602" y="107"/>
                  </a:lnTo>
                  <a:lnTo>
                    <a:pt x="604" y="111"/>
                  </a:lnTo>
                  <a:lnTo>
                    <a:pt x="606" y="115"/>
                  </a:lnTo>
                  <a:lnTo>
                    <a:pt x="606" y="116"/>
                  </a:lnTo>
                  <a:lnTo>
                    <a:pt x="603" y="116"/>
                  </a:lnTo>
                  <a:lnTo>
                    <a:pt x="602" y="116"/>
                  </a:lnTo>
                  <a:lnTo>
                    <a:pt x="602" y="116"/>
                  </a:lnTo>
                  <a:lnTo>
                    <a:pt x="602" y="117"/>
                  </a:lnTo>
                  <a:lnTo>
                    <a:pt x="607" y="124"/>
                  </a:lnTo>
                  <a:lnTo>
                    <a:pt x="614" y="131"/>
                  </a:lnTo>
                  <a:lnTo>
                    <a:pt x="615" y="131"/>
                  </a:lnTo>
                  <a:lnTo>
                    <a:pt x="615" y="130"/>
                  </a:lnTo>
                  <a:lnTo>
                    <a:pt x="616" y="129"/>
                  </a:lnTo>
                  <a:lnTo>
                    <a:pt x="616" y="129"/>
                  </a:lnTo>
                  <a:lnTo>
                    <a:pt x="617" y="129"/>
                  </a:lnTo>
                  <a:lnTo>
                    <a:pt x="617" y="129"/>
                  </a:lnTo>
                  <a:lnTo>
                    <a:pt x="618" y="130"/>
                  </a:lnTo>
                  <a:lnTo>
                    <a:pt x="618" y="129"/>
                  </a:lnTo>
                  <a:lnTo>
                    <a:pt x="617" y="128"/>
                  </a:lnTo>
                  <a:lnTo>
                    <a:pt x="617" y="126"/>
                  </a:lnTo>
                  <a:lnTo>
                    <a:pt x="617" y="125"/>
                  </a:lnTo>
                  <a:lnTo>
                    <a:pt x="617" y="124"/>
                  </a:lnTo>
                  <a:lnTo>
                    <a:pt x="619" y="118"/>
                  </a:lnTo>
                  <a:lnTo>
                    <a:pt x="621" y="111"/>
                  </a:lnTo>
                  <a:lnTo>
                    <a:pt x="623" y="105"/>
                  </a:lnTo>
                  <a:lnTo>
                    <a:pt x="626" y="99"/>
                  </a:lnTo>
                  <a:lnTo>
                    <a:pt x="630" y="95"/>
                  </a:lnTo>
                  <a:lnTo>
                    <a:pt x="634" y="94"/>
                  </a:lnTo>
                  <a:lnTo>
                    <a:pt x="637" y="94"/>
                  </a:lnTo>
                  <a:lnTo>
                    <a:pt x="641" y="96"/>
                  </a:lnTo>
                  <a:lnTo>
                    <a:pt x="645" y="98"/>
                  </a:lnTo>
                  <a:lnTo>
                    <a:pt x="648" y="101"/>
                  </a:lnTo>
                  <a:lnTo>
                    <a:pt x="649" y="101"/>
                  </a:lnTo>
                  <a:lnTo>
                    <a:pt x="648" y="102"/>
                  </a:lnTo>
                  <a:lnTo>
                    <a:pt x="646" y="103"/>
                  </a:lnTo>
                  <a:lnTo>
                    <a:pt x="645" y="105"/>
                  </a:lnTo>
                  <a:lnTo>
                    <a:pt x="645" y="106"/>
                  </a:lnTo>
                  <a:lnTo>
                    <a:pt x="645" y="106"/>
                  </a:lnTo>
                  <a:lnTo>
                    <a:pt x="646" y="107"/>
                  </a:lnTo>
                  <a:lnTo>
                    <a:pt x="647" y="107"/>
                  </a:lnTo>
                  <a:lnTo>
                    <a:pt x="648" y="107"/>
                  </a:lnTo>
                  <a:lnTo>
                    <a:pt x="649" y="107"/>
                  </a:lnTo>
                  <a:lnTo>
                    <a:pt x="650" y="108"/>
                  </a:lnTo>
                  <a:lnTo>
                    <a:pt x="651" y="108"/>
                  </a:lnTo>
                  <a:lnTo>
                    <a:pt x="653" y="112"/>
                  </a:lnTo>
                  <a:lnTo>
                    <a:pt x="655" y="117"/>
                  </a:lnTo>
                  <a:lnTo>
                    <a:pt x="656" y="122"/>
                  </a:lnTo>
                  <a:lnTo>
                    <a:pt x="656" y="128"/>
                  </a:lnTo>
                  <a:lnTo>
                    <a:pt x="656" y="133"/>
                  </a:lnTo>
                  <a:lnTo>
                    <a:pt x="654" y="137"/>
                  </a:lnTo>
                  <a:lnTo>
                    <a:pt x="650" y="140"/>
                  </a:lnTo>
                  <a:lnTo>
                    <a:pt x="645" y="143"/>
                  </a:lnTo>
                  <a:lnTo>
                    <a:pt x="644" y="143"/>
                  </a:lnTo>
                  <a:lnTo>
                    <a:pt x="643" y="142"/>
                  </a:lnTo>
                  <a:lnTo>
                    <a:pt x="641" y="139"/>
                  </a:lnTo>
                  <a:lnTo>
                    <a:pt x="641" y="138"/>
                  </a:lnTo>
                  <a:lnTo>
                    <a:pt x="640" y="136"/>
                  </a:lnTo>
                  <a:lnTo>
                    <a:pt x="639" y="135"/>
                  </a:lnTo>
                  <a:lnTo>
                    <a:pt x="634" y="134"/>
                  </a:lnTo>
                  <a:lnTo>
                    <a:pt x="631" y="133"/>
                  </a:lnTo>
                  <a:lnTo>
                    <a:pt x="629" y="134"/>
                  </a:lnTo>
                  <a:lnTo>
                    <a:pt x="629" y="135"/>
                  </a:lnTo>
                  <a:lnTo>
                    <a:pt x="631" y="138"/>
                  </a:lnTo>
                  <a:lnTo>
                    <a:pt x="635" y="140"/>
                  </a:lnTo>
                  <a:lnTo>
                    <a:pt x="639" y="143"/>
                  </a:lnTo>
                  <a:lnTo>
                    <a:pt x="643" y="145"/>
                  </a:lnTo>
                  <a:lnTo>
                    <a:pt x="642" y="145"/>
                  </a:lnTo>
                  <a:lnTo>
                    <a:pt x="641" y="145"/>
                  </a:lnTo>
                  <a:lnTo>
                    <a:pt x="640" y="144"/>
                  </a:lnTo>
                  <a:lnTo>
                    <a:pt x="639" y="143"/>
                  </a:lnTo>
                  <a:lnTo>
                    <a:pt x="638" y="143"/>
                  </a:lnTo>
                  <a:lnTo>
                    <a:pt x="637" y="143"/>
                  </a:lnTo>
                  <a:lnTo>
                    <a:pt x="635" y="143"/>
                  </a:lnTo>
                  <a:lnTo>
                    <a:pt x="636" y="143"/>
                  </a:lnTo>
                  <a:lnTo>
                    <a:pt x="636" y="144"/>
                  </a:lnTo>
                  <a:lnTo>
                    <a:pt x="637" y="144"/>
                  </a:lnTo>
                  <a:lnTo>
                    <a:pt x="638" y="145"/>
                  </a:lnTo>
                  <a:lnTo>
                    <a:pt x="638" y="146"/>
                  </a:lnTo>
                  <a:lnTo>
                    <a:pt x="636" y="147"/>
                  </a:lnTo>
                  <a:lnTo>
                    <a:pt x="634" y="146"/>
                  </a:lnTo>
                  <a:lnTo>
                    <a:pt x="632" y="146"/>
                  </a:lnTo>
                  <a:lnTo>
                    <a:pt x="631" y="145"/>
                  </a:lnTo>
                  <a:lnTo>
                    <a:pt x="630" y="144"/>
                  </a:lnTo>
                  <a:lnTo>
                    <a:pt x="629" y="142"/>
                  </a:lnTo>
                  <a:lnTo>
                    <a:pt x="629" y="142"/>
                  </a:lnTo>
                  <a:lnTo>
                    <a:pt x="629" y="140"/>
                  </a:lnTo>
                  <a:lnTo>
                    <a:pt x="628" y="140"/>
                  </a:lnTo>
                  <a:lnTo>
                    <a:pt x="627" y="140"/>
                  </a:lnTo>
                  <a:lnTo>
                    <a:pt x="624" y="145"/>
                  </a:lnTo>
                  <a:lnTo>
                    <a:pt x="621" y="150"/>
                  </a:lnTo>
                  <a:lnTo>
                    <a:pt x="619" y="156"/>
                  </a:lnTo>
                  <a:lnTo>
                    <a:pt x="616" y="160"/>
                  </a:lnTo>
                  <a:lnTo>
                    <a:pt x="615" y="161"/>
                  </a:lnTo>
                  <a:lnTo>
                    <a:pt x="614" y="161"/>
                  </a:lnTo>
                  <a:lnTo>
                    <a:pt x="616" y="161"/>
                  </a:lnTo>
                  <a:lnTo>
                    <a:pt x="617" y="162"/>
                  </a:lnTo>
                  <a:lnTo>
                    <a:pt x="618" y="162"/>
                  </a:lnTo>
                  <a:lnTo>
                    <a:pt x="619" y="163"/>
                  </a:lnTo>
                  <a:lnTo>
                    <a:pt x="620" y="164"/>
                  </a:lnTo>
                  <a:lnTo>
                    <a:pt x="620" y="167"/>
                  </a:lnTo>
                  <a:lnTo>
                    <a:pt x="619" y="170"/>
                  </a:lnTo>
                  <a:lnTo>
                    <a:pt x="617" y="174"/>
                  </a:lnTo>
                  <a:lnTo>
                    <a:pt x="613" y="178"/>
                  </a:lnTo>
                  <a:lnTo>
                    <a:pt x="610" y="180"/>
                  </a:lnTo>
                  <a:lnTo>
                    <a:pt x="607" y="181"/>
                  </a:lnTo>
                  <a:lnTo>
                    <a:pt x="606" y="181"/>
                  </a:lnTo>
                  <a:lnTo>
                    <a:pt x="605" y="180"/>
                  </a:lnTo>
                  <a:lnTo>
                    <a:pt x="604" y="179"/>
                  </a:lnTo>
                  <a:lnTo>
                    <a:pt x="603" y="179"/>
                  </a:lnTo>
                  <a:lnTo>
                    <a:pt x="602" y="179"/>
                  </a:lnTo>
                  <a:lnTo>
                    <a:pt x="602" y="179"/>
                  </a:lnTo>
                  <a:lnTo>
                    <a:pt x="603" y="180"/>
                  </a:lnTo>
                  <a:lnTo>
                    <a:pt x="604" y="181"/>
                  </a:lnTo>
                  <a:lnTo>
                    <a:pt x="605" y="181"/>
                  </a:lnTo>
                  <a:lnTo>
                    <a:pt x="605" y="182"/>
                  </a:lnTo>
                  <a:lnTo>
                    <a:pt x="603" y="181"/>
                  </a:lnTo>
                  <a:lnTo>
                    <a:pt x="600" y="180"/>
                  </a:lnTo>
                  <a:lnTo>
                    <a:pt x="598" y="179"/>
                  </a:lnTo>
                  <a:lnTo>
                    <a:pt x="596" y="179"/>
                  </a:lnTo>
                  <a:lnTo>
                    <a:pt x="595" y="180"/>
                  </a:lnTo>
                  <a:lnTo>
                    <a:pt x="595" y="181"/>
                  </a:lnTo>
                  <a:lnTo>
                    <a:pt x="595" y="182"/>
                  </a:lnTo>
                  <a:lnTo>
                    <a:pt x="595" y="183"/>
                  </a:lnTo>
                  <a:lnTo>
                    <a:pt x="595" y="184"/>
                  </a:lnTo>
                  <a:lnTo>
                    <a:pt x="596" y="185"/>
                  </a:lnTo>
                  <a:lnTo>
                    <a:pt x="596" y="186"/>
                  </a:lnTo>
                  <a:lnTo>
                    <a:pt x="595" y="188"/>
                  </a:lnTo>
                  <a:lnTo>
                    <a:pt x="594" y="188"/>
                  </a:lnTo>
                  <a:lnTo>
                    <a:pt x="593" y="189"/>
                  </a:lnTo>
                  <a:lnTo>
                    <a:pt x="580" y="189"/>
                  </a:lnTo>
                  <a:lnTo>
                    <a:pt x="577" y="188"/>
                  </a:lnTo>
                  <a:lnTo>
                    <a:pt x="577" y="188"/>
                  </a:lnTo>
                  <a:lnTo>
                    <a:pt x="576" y="189"/>
                  </a:lnTo>
                  <a:lnTo>
                    <a:pt x="575" y="189"/>
                  </a:lnTo>
                  <a:lnTo>
                    <a:pt x="575" y="189"/>
                  </a:lnTo>
                  <a:lnTo>
                    <a:pt x="575" y="190"/>
                  </a:lnTo>
                  <a:lnTo>
                    <a:pt x="579" y="192"/>
                  </a:lnTo>
                  <a:lnTo>
                    <a:pt x="583" y="193"/>
                  </a:lnTo>
                  <a:lnTo>
                    <a:pt x="588" y="194"/>
                  </a:lnTo>
                  <a:lnTo>
                    <a:pt x="592" y="197"/>
                  </a:lnTo>
                  <a:lnTo>
                    <a:pt x="592" y="198"/>
                  </a:lnTo>
                  <a:lnTo>
                    <a:pt x="591" y="199"/>
                  </a:lnTo>
                  <a:lnTo>
                    <a:pt x="589" y="200"/>
                  </a:lnTo>
                  <a:lnTo>
                    <a:pt x="588" y="200"/>
                  </a:lnTo>
                  <a:lnTo>
                    <a:pt x="587" y="201"/>
                  </a:lnTo>
                  <a:lnTo>
                    <a:pt x="586" y="201"/>
                  </a:lnTo>
                  <a:lnTo>
                    <a:pt x="581" y="203"/>
                  </a:lnTo>
                  <a:lnTo>
                    <a:pt x="577" y="204"/>
                  </a:lnTo>
                  <a:lnTo>
                    <a:pt x="572" y="206"/>
                  </a:lnTo>
                  <a:lnTo>
                    <a:pt x="568" y="208"/>
                  </a:lnTo>
                  <a:lnTo>
                    <a:pt x="568" y="209"/>
                  </a:lnTo>
                  <a:lnTo>
                    <a:pt x="569" y="209"/>
                  </a:lnTo>
                  <a:lnTo>
                    <a:pt x="570" y="209"/>
                  </a:lnTo>
                  <a:lnTo>
                    <a:pt x="572" y="210"/>
                  </a:lnTo>
                  <a:lnTo>
                    <a:pt x="572" y="210"/>
                  </a:lnTo>
                  <a:lnTo>
                    <a:pt x="573" y="211"/>
                  </a:lnTo>
                  <a:lnTo>
                    <a:pt x="573" y="211"/>
                  </a:lnTo>
                  <a:lnTo>
                    <a:pt x="572" y="212"/>
                  </a:lnTo>
                  <a:lnTo>
                    <a:pt x="571" y="213"/>
                  </a:lnTo>
                  <a:lnTo>
                    <a:pt x="569" y="213"/>
                  </a:lnTo>
                  <a:lnTo>
                    <a:pt x="568" y="213"/>
                  </a:lnTo>
                  <a:lnTo>
                    <a:pt x="567" y="214"/>
                  </a:lnTo>
                  <a:lnTo>
                    <a:pt x="566" y="214"/>
                  </a:lnTo>
                  <a:lnTo>
                    <a:pt x="565" y="215"/>
                  </a:lnTo>
                  <a:lnTo>
                    <a:pt x="565" y="216"/>
                  </a:lnTo>
                  <a:lnTo>
                    <a:pt x="565" y="216"/>
                  </a:lnTo>
                  <a:lnTo>
                    <a:pt x="566" y="217"/>
                  </a:lnTo>
                  <a:lnTo>
                    <a:pt x="567" y="217"/>
                  </a:lnTo>
                  <a:lnTo>
                    <a:pt x="568" y="217"/>
                  </a:lnTo>
                  <a:lnTo>
                    <a:pt x="568" y="218"/>
                  </a:lnTo>
                  <a:lnTo>
                    <a:pt x="568" y="218"/>
                  </a:lnTo>
                  <a:lnTo>
                    <a:pt x="567" y="220"/>
                  </a:lnTo>
                  <a:lnTo>
                    <a:pt x="565" y="222"/>
                  </a:lnTo>
                  <a:lnTo>
                    <a:pt x="562" y="224"/>
                  </a:lnTo>
                  <a:lnTo>
                    <a:pt x="560" y="227"/>
                  </a:lnTo>
                  <a:lnTo>
                    <a:pt x="556" y="232"/>
                  </a:lnTo>
                  <a:lnTo>
                    <a:pt x="553" y="239"/>
                  </a:lnTo>
                  <a:lnTo>
                    <a:pt x="553" y="240"/>
                  </a:lnTo>
                  <a:lnTo>
                    <a:pt x="554" y="241"/>
                  </a:lnTo>
                  <a:lnTo>
                    <a:pt x="555" y="241"/>
                  </a:lnTo>
                  <a:lnTo>
                    <a:pt x="555" y="241"/>
                  </a:lnTo>
                  <a:lnTo>
                    <a:pt x="556" y="257"/>
                  </a:lnTo>
                  <a:lnTo>
                    <a:pt x="558" y="274"/>
                  </a:lnTo>
                  <a:lnTo>
                    <a:pt x="559" y="273"/>
                  </a:lnTo>
                  <a:lnTo>
                    <a:pt x="559" y="270"/>
                  </a:lnTo>
                  <a:lnTo>
                    <a:pt x="560" y="269"/>
                  </a:lnTo>
                  <a:lnTo>
                    <a:pt x="563" y="268"/>
                  </a:lnTo>
                  <a:lnTo>
                    <a:pt x="566" y="268"/>
                  </a:lnTo>
                  <a:lnTo>
                    <a:pt x="569" y="269"/>
                  </a:lnTo>
                  <a:lnTo>
                    <a:pt x="570" y="270"/>
                  </a:lnTo>
                  <a:lnTo>
                    <a:pt x="570" y="271"/>
                  </a:lnTo>
                  <a:lnTo>
                    <a:pt x="571" y="272"/>
                  </a:lnTo>
                  <a:lnTo>
                    <a:pt x="571" y="274"/>
                  </a:lnTo>
                  <a:lnTo>
                    <a:pt x="572" y="275"/>
                  </a:lnTo>
                  <a:lnTo>
                    <a:pt x="574" y="281"/>
                  </a:lnTo>
                  <a:lnTo>
                    <a:pt x="577" y="288"/>
                  </a:lnTo>
                  <a:lnTo>
                    <a:pt x="579" y="294"/>
                  </a:lnTo>
                  <a:lnTo>
                    <a:pt x="578" y="295"/>
                  </a:lnTo>
                  <a:lnTo>
                    <a:pt x="578" y="297"/>
                  </a:lnTo>
                  <a:lnTo>
                    <a:pt x="576" y="298"/>
                  </a:lnTo>
                  <a:lnTo>
                    <a:pt x="574" y="300"/>
                  </a:lnTo>
                  <a:lnTo>
                    <a:pt x="574" y="301"/>
                  </a:lnTo>
                  <a:lnTo>
                    <a:pt x="574" y="302"/>
                  </a:lnTo>
                  <a:lnTo>
                    <a:pt x="574" y="302"/>
                  </a:lnTo>
                  <a:lnTo>
                    <a:pt x="576" y="302"/>
                  </a:lnTo>
                  <a:lnTo>
                    <a:pt x="577" y="302"/>
                  </a:lnTo>
                  <a:lnTo>
                    <a:pt x="579" y="299"/>
                  </a:lnTo>
                  <a:lnTo>
                    <a:pt x="580" y="299"/>
                  </a:lnTo>
                  <a:lnTo>
                    <a:pt x="587" y="297"/>
                  </a:lnTo>
                  <a:lnTo>
                    <a:pt x="594" y="295"/>
                  </a:lnTo>
                  <a:lnTo>
                    <a:pt x="597" y="295"/>
                  </a:lnTo>
                  <a:lnTo>
                    <a:pt x="599" y="296"/>
                  </a:lnTo>
                  <a:lnTo>
                    <a:pt x="601" y="297"/>
                  </a:lnTo>
                  <a:lnTo>
                    <a:pt x="603" y="298"/>
                  </a:lnTo>
                  <a:lnTo>
                    <a:pt x="606" y="299"/>
                  </a:lnTo>
                  <a:lnTo>
                    <a:pt x="610" y="300"/>
                  </a:lnTo>
                  <a:lnTo>
                    <a:pt x="615" y="301"/>
                  </a:lnTo>
                  <a:lnTo>
                    <a:pt x="619" y="302"/>
                  </a:lnTo>
                  <a:lnTo>
                    <a:pt x="624" y="304"/>
                  </a:lnTo>
                  <a:lnTo>
                    <a:pt x="626" y="306"/>
                  </a:lnTo>
                  <a:lnTo>
                    <a:pt x="628" y="308"/>
                  </a:lnTo>
                  <a:lnTo>
                    <a:pt x="630" y="310"/>
                  </a:lnTo>
                  <a:lnTo>
                    <a:pt x="631" y="313"/>
                  </a:lnTo>
                  <a:lnTo>
                    <a:pt x="634" y="316"/>
                  </a:lnTo>
                  <a:lnTo>
                    <a:pt x="634" y="316"/>
                  </a:lnTo>
                  <a:lnTo>
                    <a:pt x="634" y="315"/>
                  </a:lnTo>
                  <a:lnTo>
                    <a:pt x="642" y="317"/>
                  </a:lnTo>
                  <a:lnTo>
                    <a:pt x="656" y="323"/>
                  </a:lnTo>
                  <a:lnTo>
                    <a:pt x="663" y="326"/>
                  </a:lnTo>
                  <a:lnTo>
                    <a:pt x="664" y="327"/>
                  </a:lnTo>
                  <a:lnTo>
                    <a:pt x="664" y="328"/>
                  </a:lnTo>
                  <a:lnTo>
                    <a:pt x="663" y="328"/>
                  </a:lnTo>
                  <a:lnTo>
                    <a:pt x="662" y="330"/>
                  </a:lnTo>
                  <a:lnTo>
                    <a:pt x="661" y="332"/>
                  </a:lnTo>
                  <a:lnTo>
                    <a:pt x="661" y="333"/>
                  </a:lnTo>
                  <a:lnTo>
                    <a:pt x="661" y="333"/>
                  </a:lnTo>
                  <a:lnTo>
                    <a:pt x="669" y="333"/>
                  </a:lnTo>
                  <a:lnTo>
                    <a:pt x="676" y="332"/>
                  </a:lnTo>
                  <a:lnTo>
                    <a:pt x="684" y="331"/>
                  </a:lnTo>
                  <a:lnTo>
                    <a:pt x="691" y="331"/>
                  </a:lnTo>
                  <a:lnTo>
                    <a:pt x="698" y="332"/>
                  </a:lnTo>
                  <a:lnTo>
                    <a:pt x="701" y="335"/>
                  </a:lnTo>
                  <a:lnTo>
                    <a:pt x="702" y="340"/>
                  </a:lnTo>
                  <a:lnTo>
                    <a:pt x="703" y="346"/>
                  </a:lnTo>
                  <a:lnTo>
                    <a:pt x="703" y="352"/>
                  </a:lnTo>
                  <a:lnTo>
                    <a:pt x="703" y="359"/>
                  </a:lnTo>
                  <a:lnTo>
                    <a:pt x="704" y="364"/>
                  </a:lnTo>
                  <a:lnTo>
                    <a:pt x="704" y="367"/>
                  </a:lnTo>
                  <a:lnTo>
                    <a:pt x="706" y="374"/>
                  </a:lnTo>
                  <a:lnTo>
                    <a:pt x="708" y="378"/>
                  </a:lnTo>
                  <a:lnTo>
                    <a:pt x="710" y="380"/>
                  </a:lnTo>
                  <a:lnTo>
                    <a:pt x="712" y="381"/>
                  </a:lnTo>
                  <a:lnTo>
                    <a:pt x="715" y="381"/>
                  </a:lnTo>
                  <a:lnTo>
                    <a:pt x="717" y="382"/>
                  </a:lnTo>
                  <a:lnTo>
                    <a:pt x="720" y="383"/>
                  </a:lnTo>
                  <a:lnTo>
                    <a:pt x="724" y="385"/>
                  </a:lnTo>
                  <a:lnTo>
                    <a:pt x="730" y="388"/>
                  </a:lnTo>
                  <a:lnTo>
                    <a:pt x="732" y="391"/>
                  </a:lnTo>
                  <a:lnTo>
                    <a:pt x="733" y="394"/>
                  </a:lnTo>
                  <a:lnTo>
                    <a:pt x="733" y="396"/>
                  </a:lnTo>
                  <a:lnTo>
                    <a:pt x="733" y="395"/>
                  </a:lnTo>
                  <a:lnTo>
                    <a:pt x="737" y="396"/>
                  </a:lnTo>
                  <a:lnTo>
                    <a:pt x="741" y="398"/>
                  </a:lnTo>
                  <a:lnTo>
                    <a:pt x="744" y="400"/>
                  </a:lnTo>
                  <a:lnTo>
                    <a:pt x="746" y="402"/>
                  </a:lnTo>
                  <a:lnTo>
                    <a:pt x="747" y="402"/>
                  </a:lnTo>
                  <a:lnTo>
                    <a:pt x="747" y="404"/>
                  </a:lnTo>
                  <a:lnTo>
                    <a:pt x="748" y="405"/>
                  </a:lnTo>
                  <a:lnTo>
                    <a:pt x="749" y="406"/>
                  </a:lnTo>
                  <a:lnTo>
                    <a:pt x="749" y="406"/>
                  </a:lnTo>
                  <a:lnTo>
                    <a:pt x="749" y="406"/>
                  </a:lnTo>
                  <a:lnTo>
                    <a:pt x="747" y="401"/>
                  </a:lnTo>
                  <a:lnTo>
                    <a:pt x="744" y="397"/>
                  </a:lnTo>
                  <a:lnTo>
                    <a:pt x="741" y="393"/>
                  </a:lnTo>
                  <a:lnTo>
                    <a:pt x="741" y="391"/>
                  </a:lnTo>
                  <a:lnTo>
                    <a:pt x="742" y="389"/>
                  </a:lnTo>
                  <a:lnTo>
                    <a:pt x="744" y="387"/>
                  </a:lnTo>
                  <a:lnTo>
                    <a:pt x="745" y="387"/>
                  </a:lnTo>
                  <a:lnTo>
                    <a:pt x="747" y="389"/>
                  </a:lnTo>
                  <a:lnTo>
                    <a:pt x="750" y="394"/>
                  </a:lnTo>
                  <a:lnTo>
                    <a:pt x="752" y="396"/>
                  </a:lnTo>
                  <a:lnTo>
                    <a:pt x="753" y="396"/>
                  </a:lnTo>
                  <a:lnTo>
                    <a:pt x="753" y="395"/>
                  </a:lnTo>
                  <a:lnTo>
                    <a:pt x="754" y="394"/>
                  </a:lnTo>
                  <a:lnTo>
                    <a:pt x="754" y="391"/>
                  </a:lnTo>
                  <a:lnTo>
                    <a:pt x="753" y="389"/>
                  </a:lnTo>
                  <a:lnTo>
                    <a:pt x="752" y="388"/>
                  </a:lnTo>
                  <a:lnTo>
                    <a:pt x="751" y="388"/>
                  </a:lnTo>
                  <a:lnTo>
                    <a:pt x="750" y="387"/>
                  </a:lnTo>
                  <a:lnTo>
                    <a:pt x="749" y="386"/>
                  </a:lnTo>
                  <a:lnTo>
                    <a:pt x="749" y="386"/>
                  </a:lnTo>
                  <a:lnTo>
                    <a:pt x="748" y="385"/>
                  </a:lnTo>
                  <a:lnTo>
                    <a:pt x="749" y="382"/>
                  </a:lnTo>
                  <a:lnTo>
                    <a:pt x="751" y="380"/>
                  </a:lnTo>
                  <a:lnTo>
                    <a:pt x="752" y="378"/>
                  </a:lnTo>
                  <a:lnTo>
                    <a:pt x="753" y="375"/>
                  </a:lnTo>
                  <a:lnTo>
                    <a:pt x="752" y="373"/>
                  </a:lnTo>
                  <a:lnTo>
                    <a:pt x="750" y="370"/>
                  </a:lnTo>
                  <a:lnTo>
                    <a:pt x="747" y="367"/>
                  </a:lnTo>
                  <a:lnTo>
                    <a:pt x="745" y="364"/>
                  </a:lnTo>
                  <a:lnTo>
                    <a:pt x="743" y="362"/>
                  </a:lnTo>
                  <a:lnTo>
                    <a:pt x="742" y="358"/>
                  </a:lnTo>
                  <a:lnTo>
                    <a:pt x="741" y="353"/>
                  </a:lnTo>
                  <a:lnTo>
                    <a:pt x="740" y="349"/>
                  </a:lnTo>
                  <a:lnTo>
                    <a:pt x="739" y="344"/>
                  </a:lnTo>
                  <a:lnTo>
                    <a:pt x="737" y="341"/>
                  </a:lnTo>
                  <a:lnTo>
                    <a:pt x="732" y="337"/>
                  </a:lnTo>
                  <a:lnTo>
                    <a:pt x="726" y="333"/>
                  </a:lnTo>
                  <a:lnTo>
                    <a:pt x="726" y="332"/>
                  </a:lnTo>
                  <a:lnTo>
                    <a:pt x="727" y="332"/>
                  </a:lnTo>
                  <a:lnTo>
                    <a:pt x="728" y="332"/>
                  </a:lnTo>
                  <a:lnTo>
                    <a:pt x="735" y="328"/>
                  </a:lnTo>
                  <a:lnTo>
                    <a:pt x="741" y="324"/>
                  </a:lnTo>
                  <a:lnTo>
                    <a:pt x="746" y="319"/>
                  </a:lnTo>
                  <a:lnTo>
                    <a:pt x="750" y="313"/>
                  </a:lnTo>
                  <a:lnTo>
                    <a:pt x="753" y="306"/>
                  </a:lnTo>
                  <a:lnTo>
                    <a:pt x="753" y="299"/>
                  </a:lnTo>
                  <a:lnTo>
                    <a:pt x="752" y="290"/>
                  </a:lnTo>
                  <a:lnTo>
                    <a:pt x="748" y="283"/>
                  </a:lnTo>
                  <a:lnTo>
                    <a:pt x="745" y="276"/>
                  </a:lnTo>
                  <a:lnTo>
                    <a:pt x="741" y="272"/>
                  </a:lnTo>
                  <a:lnTo>
                    <a:pt x="738" y="270"/>
                  </a:lnTo>
                  <a:lnTo>
                    <a:pt x="736" y="269"/>
                  </a:lnTo>
                  <a:lnTo>
                    <a:pt x="733" y="269"/>
                  </a:lnTo>
                  <a:lnTo>
                    <a:pt x="730" y="268"/>
                  </a:lnTo>
                  <a:lnTo>
                    <a:pt x="725" y="266"/>
                  </a:lnTo>
                  <a:lnTo>
                    <a:pt x="720" y="262"/>
                  </a:lnTo>
                  <a:lnTo>
                    <a:pt x="719" y="259"/>
                  </a:lnTo>
                  <a:lnTo>
                    <a:pt x="719" y="255"/>
                  </a:lnTo>
                  <a:lnTo>
                    <a:pt x="720" y="250"/>
                  </a:lnTo>
                  <a:lnTo>
                    <a:pt x="723" y="245"/>
                  </a:lnTo>
                  <a:lnTo>
                    <a:pt x="725" y="241"/>
                  </a:lnTo>
                  <a:lnTo>
                    <a:pt x="726" y="236"/>
                  </a:lnTo>
                  <a:lnTo>
                    <a:pt x="726" y="235"/>
                  </a:lnTo>
                  <a:lnTo>
                    <a:pt x="725" y="235"/>
                  </a:lnTo>
                  <a:lnTo>
                    <a:pt x="725" y="236"/>
                  </a:lnTo>
                  <a:lnTo>
                    <a:pt x="724" y="236"/>
                  </a:lnTo>
                  <a:lnTo>
                    <a:pt x="723" y="236"/>
                  </a:lnTo>
                  <a:lnTo>
                    <a:pt x="722" y="236"/>
                  </a:lnTo>
                  <a:lnTo>
                    <a:pt x="722" y="235"/>
                  </a:lnTo>
                  <a:lnTo>
                    <a:pt x="722" y="233"/>
                  </a:lnTo>
                  <a:lnTo>
                    <a:pt x="722" y="232"/>
                  </a:lnTo>
                  <a:lnTo>
                    <a:pt x="722" y="229"/>
                  </a:lnTo>
                  <a:lnTo>
                    <a:pt x="722" y="228"/>
                  </a:lnTo>
                  <a:lnTo>
                    <a:pt x="720" y="227"/>
                  </a:lnTo>
                  <a:lnTo>
                    <a:pt x="717" y="227"/>
                  </a:lnTo>
                  <a:lnTo>
                    <a:pt x="715" y="226"/>
                  </a:lnTo>
                  <a:lnTo>
                    <a:pt x="713" y="225"/>
                  </a:lnTo>
                  <a:lnTo>
                    <a:pt x="713" y="222"/>
                  </a:lnTo>
                  <a:lnTo>
                    <a:pt x="715" y="218"/>
                  </a:lnTo>
                  <a:lnTo>
                    <a:pt x="716" y="215"/>
                  </a:lnTo>
                  <a:lnTo>
                    <a:pt x="716" y="212"/>
                  </a:lnTo>
                  <a:lnTo>
                    <a:pt x="715" y="208"/>
                  </a:lnTo>
                  <a:lnTo>
                    <a:pt x="710" y="203"/>
                  </a:lnTo>
                  <a:lnTo>
                    <a:pt x="708" y="202"/>
                  </a:lnTo>
                  <a:lnTo>
                    <a:pt x="706" y="201"/>
                  </a:lnTo>
                  <a:lnTo>
                    <a:pt x="706" y="200"/>
                  </a:lnTo>
                  <a:lnTo>
                    <a:pt x="707" y="198"/>
                  </a:lnTo>
                  <a:lnTo>
                    <a:pt x="710" y="195"/>
                  </a:lnTo>
                  <a:lnTo>
                    <a:pt x="711" y="195"/>
                  </a:lnTo>
                  <a:lnTo>
                    <a:pt x="711" y="195"/>
                  </a:lnTo>
                  <a:lnTo>
                    <a:pt x="711" y="195"/>
                  </a:lnTo>
                  <a:lnTo>
                    <a:pt x="728" y="198"/>
                  </a:lnTo>
                  <a:lnTo>
                    <a:pt x="728" y="198"/>
                  </a:lnTo>
                  <a:lnTo>
                    <a:pt x="727" y="199"/>
                  </a:lnTo>
                  <a:lnTo>
                    <a:pt x="727" y="199"/>
                  </a:lnTo>
                  <a:lnTo>
                    <a:pt x="726" y="200"/>
                  </a:lnTo>
                  <a:lnTo>
                    <a:pt x="732" y="198"/>
                  </a:lnTo>
                  <a:lnTo>
                    <a:pt x="737" y="194"/>
                  </a:lnTo>
                  <a:lnTo>
                    <a:pt x="743" y="192"/>
                  </a:lnTo>
                  <a:lnTo>
                    <a:pt x="744" y="192"/>
                  </a:lnTo>
                  <a:lnTo>
                    <a:pt x="746" y="192"/>
                  </a:lnTo>
                  <a:lnTo>
                    <a:pt x="748" y="194"/>
                  </a:lnTo>
                  <a:lnTo>
                    <a:pt x="749" y="195"/>
                  </a:lnTo>
                  <a:lnTo>
                    <a:pt x="755" y="198"/>
                  </a:lnTo>
                  <a:lnTo>
                    <a:pt x="762" y="201"/>
                  </a:lnTo>
                  <a:lnTo>
                    <a:pt x="762" y="203"/>
                  </a:lnTo>
                  <a:lnTo>
                    <a:pt x="761" y="204"/>
                  </a:lnTo>
                  <a:lnTo>
                    <a:pt x="761" y="204"/>
                  </a:lnTo>
                  <a:lnTo>
                    <a:pt x="762" y="204"/>
                  </a:lnTo>
                  <a:lnTo>
                    <a:pt x="764" y="204"/>
                  </a:lnTo>
                  <a:lnTo>
                    <a:pt x="765" y="203"/>
                  </a:lnTo>
                  <a:lnTo>
                    <a:pt x="767" y="203"/>
                  </a:lnTo>
                  <a:lnTo>
                    <a:pt x="768" y="205"/>
                  </a:lnTo>
                  <a:lnTo>
                    <a:pt x="768" y="206"/>
                  </a:lnTo>
                  <a:lnTo>
                    <a:pt x="769" y="207"/>
                  </a:lnTo>
                  <a:lnTo>
                    <a:pt x="769" y="208"/>
                  </a:lnTo>
                  <a:lnTo>
                    <a:pt x="769" y="209"/>
                  </a:lnTo>
                  <a:lnTo>
                    <a:pt x="770" y="210"/>
                  </a:lnTo>
                  <a:lnTo>
                    <a:pt x="773" y="211"/>
                  </a:lnTo>
                  <a:lnTo>
                    <a:pt x="777" y="210"/>
                  </a:lnTo>
                  <a:lnTo>
                    <a:pt x="780" y="209"/>
                  </a:lnTo>
                  <a:lnTo>
                    <a:pt x="783" y="208"/>
                  </a:lnTo>
                  <a:lnTo>
                    <a:pt x="786" y="208"/>
                  </a:lnTo>
                  <a:lnTo>
                    <a:pt x="789" y="208"/>
                  </a:lnTo>
                  <a:lnTo>
                    <a:pt x="792" y="209"/>
                  </a:lnTo>
                  <a:lnTo>
                    <a:pt x="794" y="212"/>
                  </a:lnTo>
                  <a:lnTo>
                    <a:pt x="795" y="217"/>
                  </a:lnTo>
                  <a:lnTo>
                    <a:pt x="795" y="223"/>
                  </a:lnTo>
                  <a:lnTo>
                    <a:pt x="795" y="225"/>
                  </a:lnTo>
                  <a:lnTo>
                    <a:pt x="793" y="226"/>
                  </a:lnTo>
                  <a:lnTo>
                    <a:pt x="790" y="226"/>
                  </a:lnTo>
                  <a:lnTo>
                    <a:pt x="787" y="225"/>
                  </a:lnTo>
                  <a:lnTo>
                    <a:pt x="783" y="225"/>
                  </a:lnTo>
                  <a:lnTo>
                    <a:pt x="783" y="226"/>
                  </a:lnTo>
                  <a:lnTo>
                    <a:pt x="786" y="232"/>
                  </a:lnTo>
                  <a:lnTo>
                    <a:pt x="789" y="235"/>
                  </a:lnTo>
                  <a:lnTo>
                    <a:pt x="793" y="236"/>
                  </a:lnTo>
                  <a:lnTo>
                    <a:pt x="796" y="236"/>
                  </a:lnTo>
                  <a:lnTo>
                    <a:pt x="805" y="235"/>
                  </a:lnTo>
                  <a:lnTo>
                    <a:pt x="809" y="235"/>
                  </a:lnTo>
                  <a:lnTo>
                    <a:pt x="813" y="237"/>
                  </a:lnTo>
                  <a:lnTo>
                    <a:pt x="817" y="240"/>
                  </a:lnTo>
                  <a:lnTo>
                    <a:pt x="820" y="245"/>
                  </a:lnTo>
                  <a:lnTo>
                    <a:pt x="820" y="249"/>
                  </a:lnTo>
                  <a:lnTo>
                    <a:pt x="818" y="253"/>
                  </a:lnTo>
                  <a:lnTo>
                    <a:pt x="816" y="257"/>
                  </a:lnTo>
                  <a:lnTo>
                    <a:pt x="815" y="261"/>
                  </a:lnTo>
                  <a:lnTo>
                    <a:pt x="816" y="261"/>
                  </a:lnTo>
                  <a:lnTo>
                    <a:pt x="817" y="261"/>
                  </a:lnTo>
                  <a:lnTo>
                    <a:pt x="818" y="260"/>
                  </a:lnTo>
                  <a:lnTo>
                    <a:pt x="819" y="259"/>
                  </a:lnTo>
                  <a:lnTo>
                    <a:pt x="820" y="258"/>
                  </a:lnTo>
                  <a:lnTo>
                    <a:pt x="821" y="257"/>
                  </a:lnTo>
                  <a:lnTo>
                    <a:pt x="822" y="255"/>
                  </a:lnTo>
                  <a:lnTo>
                    <a:pt x="822" y="253"/>
                  </a:lnTo>
                  <a:lnTo>
                    <a:pt x="821" y="250"/>
                  </a:lnTo>
                  <a:lnTo>
                    <a:pt x="821" y="248"/>
                  </a:lnTo>
                  <a:lnTo>
                    <a:pt x="820" y="246"/>
                  </a:lnTo>
                  <a:lnTo>
                    <a:pt x="821" y="245"/>
                  </a:lnTo>
                  <a:lnTo>
                    <a:pt x="822" y="245"/>
                  </a:lnTo>
                  <a:lnTo>
                    <a:pt x="823" y="247"/>
                  </a:lnTo>
                  <a:lnTo>
                    <a:pt x="823" y="249"/>
                  </a:lnTo>
                  <a:lnTo>
                    <a:pt x="823" y="252"/>
                  </a:lnTo>
                  <a:lnTo>
                    <a:pt x="824" y="254"/>
                  </a:lnTo>
                  <a:lnTo>
                    <a:pt x="825" y="254"/>
                  </a:lnTo>
                  <a:lnTo>
                    <a:pt x="825" y="252"/>
                  </a:lnTo>
                  <a:lnTo>
                    <a:pt x="824" y="251"/>
                  </a:lnTo>
                  <a:lnTo>
                    <a:pt x="824" y="250"/>
                  </a:lnTo>
                  <a:lnTo>
                    <a:pt x="824" y="248"/>
                  </a:lnTo>
                  <a:lnTo>
                    <a:pt x="824" y="246"/>
                  </a:lnTo>
                  <a:lnTo>
                    <a:pt x="824" y="246"/>
                  </a:lnTo>
                  <a:lnTo>
                    <a:pt x="827" y="245"/>
                  </a:lnTo>
                  <a:lnTo>
                    <a:pt x="835" y="246"/>
                  </a:lnTo>
                  <a:lnTo>
                    <a:pt x="838" y="246"/>
                  </a:lnTo>
                  <a:lnTo>
                    <a:pt x="840" y="245"/>
                  </a:lnTo>
                  <a:lnTo>
                    <a:pt x="841" y="243"/>
                  </a:lnTo>
                  <a:lnTo>
                    <a:pt x="840" y="241"/>
                  </a:lnTo>
                  <a:lnTo>
                    <a:pt x="839" y="238"/>
                  </a:lnTo>
                  <a:lnTo>
                    <a:pt x="837" y="236"/>
                  </a:lnTo>
                  <a:lnTo>
                    <a:pt x="836" y="233"/>
                  </a:lnTo>
                  <a:lnTo>
                    <a:pt x="836" y="233"/>
                  </a:lnTo>
                  <a:lnTo>
                    <a:pt x="837" y="232"/>
                  </a:lnTo>
                  <a:lnTo>
                    <a:pt x="840" y="232"/>
                  </a:lnTo>
                  <a:lnTo>
                    <a:pt x="841" y="232"/>
                  </a:lnTo>
                  <a:lnTo>
                    <a:pt x="841" y="227"/>
                  </a:lnTo>
                  <a:lnTo>
                    <a:pt x="841" y="223"/>
                  </a:lnTo>
                  <a:lnTo>
                    <a:pt x="841" y="218"/>
                  </a:lnTo>
                  <a:lnTo>
                    <a:pt x="843" y="214"/>
                  </a:lnTo>
                  <a:lnTo>
                    <a:pt x="843" y="214"/>
                  </a:lnTo>
                  <a:lnTo>
                    <a:pt x="844" y="214"/>
                  </a:lnTo>
                  <a:lnTo>
                    <a:pt x="844" y="215"/>
                  </a:lnTo>
                  <a:lnTo>
                    <a:pt x="844" y="216"/>
                  </a:lnTo>
                  <a:lnTo>
                    <a:pt x="845" y="217"/>
                  </a:lnTo>
                  <a:lnTo>
                    <a:pt x="845" y="219"/>
                  </a:lnTo>
                  <a:lnTo>
                    <a:pt x="846" y="220"/>
                  </a:lnTo>
                  <a:lnTo>
                    <a:pt x="847" y="221"/>
                  </a:lnTo>
                  <a:lnTo>
                    <a:pt x="847" y="221"/>
                  </a:lnTo>
                  <a:lnTo>
                    <a:pt x="848" y="221"/>
                  </a:lnTo>
                  <a:lnTo>
                    <a:pt x="849" y="221"/>
                  </a:lnTo>
                  <a:lnTo>
                    <a:pt x="849" y="220"/>
                  </a:lnTo>
                  <a:lnTo>
                    <a:pt x="850" y="220"/>
                  </a:lnTo>
                  <a:lnTo>
                    <a:pt x="850" y="221"/>
                  </a:lnTo>
                  <a:lnTo>
                    <a:pt x="848" y="223"/>
                  </a:lnTo>
                  <a:lnTo>
                    <a:pt x="848" y="223"/>
                  </a:lnTo>
                  <a:lnTo>
                    <a:pt x="851" y="225"/>
                  </a:lnTo>
                  <a:lnTo>
                    <a:pt x="853" y="225"/>
                  </a:lnTo>
                  <a:lnTo>
                    <a:pt x="855" y="223"/>
                  </a:lnTo>
                  <a:lnTo>
                    <a:pt x="857" y="222"/>
                  </a:lnTo>
                  <a:lnTo>
                    <a:pt x="858" y="222"/>
                  </a:lnTo>
                  <a:lnTo>
                    <a:pt x="859" y="223"/>
                  </a:lnTo>
                  <a:lnTo>
                    <a:pt x="861" y="226"/>
                  </a:lnTo>
                  <a:lnTo>
                    <a:pt x="863" y="230"/>
                  </a:lnTo>
                  <a:lnTo>
                    <a:pt x="863" y="232"/>
                  </a:lnTo>
                  <a:lnTo>
                    <a:pt x="862" y="235"/>
                  </a:lnTo>
                  <a:lnTo>
                    <a:pt x="862" y="237"/>
                  </a:lnTo>
                  <a:lnTo>
                    <a:pt x="862" y="240"/>
                  </a:lnTo>
                  <a:lnTo>
                    <a:pt x="864" y="240"/>
                  </a:lnTo>
                  <a:lnTo>
                    <a:pt x="866" y="237"/>
                  </a:lnTo>
                  <a:lnTo>
                    <a:pt x="866" y="236"/>
                  </a:lnTo>
                  <a:lnTo>
                    <a:pt x="868" y="234"/>
                  </a:lnTo>
                  <a:lnTo>
                    <a:pt x="869" y="234"/>
                  </a:lnTo>
                  <a:lnTo>
                    <a:pt x="870" y="234"/>
                  </a:lnTo>
                  <a:lnTo>
                    <a:pt x="870" y="234"/>
                  </a:lnTo>
                  <a:lnTo>
                    <a:pt x="869" y="235"/>
                  </a:lnTo>
                  <a:lnTo>
                    <a:pt x="869" y="236"/>
                  </a:lnTo>
                  <a:lnTo>
                    <a:pt x="868" y="238"/>
                  </a:lnTo>
                  <a:lnTo>
                    <a:pt x="868" y="239"/>
                  </a:lnTo>
                  <a:lnTo>
                    <a:pt x="869" y="239"/>
                  </a:lnTo>
                  <a:lnTo>
                    <a:pt x="872" y="240"/>
                  </a:lnTo>
                  <a:lnTo>
                    <a:pt x="878" y="241"/>
                  </a:lnTo>
                  <a:lnTo>
                    <a:pt x="879" y="242"/>
                  </a:lnTo>
                  <a:lnTo>
                    <a:pt x="882" y="245"/>
                  </a:lnTo>
                  <a:lnTo>
                    <a:pt x="883" y="246"/>
                  </a:lnTo>
                  <a:lnTo>
                    <a:pt x="887" y="250"/>
                  </a:lnTo>
                  <a:lnTo>
                    <a:pt x="890" y="254"/>
                  </a:lnTo>
                  <a:lnTo>
                    <a:pt x="894" y="259"/>
                  </a:lnTo>
                  <a:lnTo>
                    <a:pt x="895" y="263"/>
                  </a:lnTo>
                  <a:lnTo>
                    <a:pt x="895" y="263"/>
                  </a:lnTo>
                  <a:lnTo>
                    <a:pt x="894" y="264"/>
                  </a:lnTo>
                  <a:lnTo>
                    <a:pt x="894" y="264"/>
                  </a:lnTo>
                  <a:lnTo>
                    <a:pt x="893" y="264"/>
                  </a:lnTo>
                  <a:lnTo>
                    <a:pt x="892" y="265"/>
                  </a:lnTo>
                  <a:lnTo>
                    <a:pt x="892" y="265"/>
                  </a:lnTo>
                  <a:lnTo>
                    <a:pt x="892" y="266"/>
                  </a:lnTo>
                  <a:lnTo>
                    <a:pt x="895" y="269"/>
                  </a:lnTo>
                  <a:lnTo>
                    <a:pt x="897" y="271"/>
                  </a:lnTo>
                  <a:lnTo>
                    <a:pt x="903" y="271"/>
                  </a:lnTo>
                  <a:lnTo>
                    <a:pt x="906" y="272"/>
                  </a:lnTo>
                  <a:lnTo>
                    <a:pt x="909" y="274"/>
                  </a:lnTo>
                  <a:lnTo>
                    <a:pt x="911" y="277"/>
                  </a:lnTo>
                  <a:lnTo>
                    <a:pt x="913" y="280"/>
                  </a:lnTo>
                  <a:lnTo>
                    <a:pt x="915" y="283"/>
                  </a:lnTo>
                  <a:lnTo>
                    <a:pt x="918" y="285"/>
                  </a:lnTo>
                  <a:lnTo>
                    <a:pt x="919" y="285"/>
                  </a:lnTo>
                  <a:lnTo>
                    <a:pt x="919" y="285"/>
                  </a:lnTo>
                  <a:lnTo>
                    <a:pt x="919" y="280"/>
                  </a:lnTo>
                  <a:lnTo>
                    <a:pt x="920" y="279"/>
                  </a:lnTo>
                  <a:lnTo>
                    <a:pt x="925" y="277"/>
                  </a:lnTo>
                  <a:lnTo>
                    <a:pt x="930" y="277"/>
                  </a:lnTo>
                  <a:lnTo>
                    <a:pt x="935" y="280"/>
                  </a:lnTo>
                  <a:lnTo>
                    <a:pt x="939" y="283"/>
                  </a:lnTo>
                  <a:lnTo>
                    <a:pt x="943" y="287"/>
                  </a:lnTo>
                  <a:lnTo>
                    <a:pt x="946" y="291"/>
                  </a:lnTo>
                  <a:lnTo>
                    <a:pt x="947" y="293"/>
                  </a:lnTo>
                  <a:lnTo>
                    <a:pt x="946" y="295"/>
                  </a:lnTo>
                  <a:lnTo>
                    <a:pt x="943" y="296"/>
                  </a:lnTo>
                  <a:lnTo>
                    <a:pt x="937" y="300"/>
                  </a:lnTo>
                  <a:lnTo>
                    <a:pt x="934" y="304"/>
                  </a:lnTo>
                  <a:lnTo>
                    <a:pt x="934" y="306"/>
                  </a:lnTo>
                  <a:lnTo>
                    <a:pt x="934" y="310"/>
                  </a:lnTo>
                  <a:lnTo>
                    <a:pt x="935" y="312"/>
                  </a:lnTo>
                  <a:lnTo>
                    <a:pt x="937" y="313"/>
                  </a:lnTo>
                  <a:lnTo>
                    <a:pt x="939" y="312"/>
                  </a:lnTo>
                  <a:lnTo>
                    <a:pt x="941" y="309"/>
                  </a:lnTo>
                  <a:lnTo>
                    <a:pt x="943" y="305"/>
                  </a:lnTo>
                  <a:lnTo>
                    <a:pt x="945" y="302"/>
                  </a:lnTo>
                  <a:lnTo>
                    <a:pt x="949" y="298"/>
                  </a:lnTo>
                  <a:lnTo>
                    <a:pt x="952" y="293"/>
                  </a:lnTo>
                  <a:lnTo>
                    <a:pt x="955" y="297"/>
                  </a:lnTo>
                  <a:lnTo>
                    <a:pt x="959" y="299"/>
                  </a:lnTo>
                  <a:lnTo>
                    <a:pt x="962" y="301"/>
                  </a:lnTo>
                  <a:lnTo>
                    <a:pt x="966" y="301"/>
                  </a:lnTo>
                  <a:lnTo>
                    <a:pt x="971" y="301"/>
                  </a:lnTo>
                  <a:lnTo>
                    <a:pt x="974" y="300"/>
                  </a:lnTo>
                  <a:lnTo>
                    <a:pt x="978" y="300"/>
                  </a:lnTo>
                  <a:lnTo>
                    <a:pt x="979" y="300"/>
                  </a:lnTo>
                  <a:lnTo>
                    <a:pt x="980" y="302"/>
                  </a:lnTo>
                  <a:lnTo>
                    <a:pt x="980" y="303"/>
                  </a:lnTo>
                  <a:lnTo>
                    <a:pt x="981" y="305"/>
                  </a:lnTo>
                  <a:lnTo>
                    <a:pt x="986" y="310"/>
                  </a:lnTo>
                  <a:lnTo>
                    <a:pt x="989" y="315"/>
                  </a:lnTo>
                  <a:lnTo>
                    <a:pt x="988" y="315"/>
                  </a:lnTo>
                  <a:lnTo>
                    <a:pt x="988" y="316"/>
                  </a:lnTo>
                  <a:lnTo>
                    <a:pt x="982" y="324"/>
                  </a:lnTo>
                  <a:lnTo>
                    <a:pt x="976" y="333"/>
                  </a:lnTo>
                  <a:lnTo>
                    <a:pt x="972" y="342"/>
                  </a:lnTo>
                  <a:lnTo>
                    <a:pt x="972" y="344"/>
                  </a:lnTo>
                  <a:lnTo>
                    <a:pt x="974" y="350"/>
                  </a:lnTo>
                  <a:lnTo>
                    <a:pt x="973" y="352"/>
                  </a:lnTo>
                  <a:lnTo>
                    <a:pt x="967" y="359"/>
                  </a:lnTo>
                  <a:lnTo>
                    <a:pt x="960" y="366"/>
                  </a:lnTo>
                  <a:lnTo>
                    <a:pt x="953" y="372"/>
                  </a:lnTo>
                  <a:lnTo>
                    <a:pt x="953" y="372"/>
                  </a:lnTo>
                  <a:lnTo>
                    <a:pt x="953" y="371"/>
                  </a:lnTo>
                  <a:lnTo>
                    <a:pt x="953" y="370"/>
                  </a:lnTo>
                  <a:lnTo>
                    <a:pt x="947" y="370"/>
                  </a:lnTo>
                  <a:lnTo>
                    <a:pt x="940" y="372"/>
                  </a:lnTo>
                  <a:lnTo>
                    <a:pt x="939" y="372"/>
                  </a:lnTo>
                  <a:lnTo>
                    <a:pt x="937" y="374"/>
                  </a:lnTo>
                  <a:lnTo>
                    <a:pt x="935" y="375"/>
                  </a:lnTo>
                  <a:lnTo>
                    <a:pt x="934" y="376"/>
                  </a:lnTo>
                  <a:lnTo>
                    <a:pt x="907" y="382"/>
                  </a:lnTo>
                  <a:lnTo>
                    <a:pt x="906" y="383"/>
                  </a:lnTo>
                  <a:lnTo>
                    <a:pt x="905" y="383"/>
                  </a:lnTo>
                  <a:lnTo>
                    <a:pt x="902" y="384"/>
                  </a:lnTo>
                  <a:lnTo>
                    <a:pt x="899" y="389"/>
                  </a:lnTo>
                  <a:lnTo>
                    <a:pt x="897" y="394"/>
                  </a:lnTo>
                  <a:lnTo>
                    <a:pt x="897" y="397"/>
                  </a:lnTo>
                  <a:lnTo>
                    <a:pt x="898" y="399"/>
                  </a:lnTo>
                  <a:lnTo>
                    <a:pt x="899" y="401"/>
                  </a:lnTo>
                  <a:lnTo>
                    <a:pt x="898" y="404"/>
                  </a:lnTo>
                  <a:lnTo>
                    <a:pt x="896" y="406"/>
                  </a:lnTo>
                  <a:lnTo>
                    <a:pt x="893" y="407"/>
                  </a:lnTo>
                  <a:lnTo>
                    <a:pt x="890" y="408"/>
                  </a:lnTo>
                  <a:lnTo>
                    <a:pt x="888" y="410"/>
                  </a:lnTo>
                  <a:lnTo>
                    <a:pt x="886" y="413"/>
                  </a:lnTo>
                  <a:lnTo>
                    <a:pt x="883" y="419"/>
                  </a:lnTo>
                  <a:lnTo>
                    <a:pt x="880" y="433"/>
                  </a:lnTo>
                  <a:lnTo>
                    <a:pt x="879" y="433"/>
                  </a:lnTo>
                  <a:lnTo>
                    <a:pt x="875" y="443"/>
                  </a:lnTo>
                  <a:lnTo>
                    <a:pt x="872" y="453"/>
                  </a:lnTo>
                  <a:lnTo>
                    <a:pt x="869" y="463"/>
                  </a:lnTo>
                  <a:lnTo>
                    <a:pt x="870" y="464"/>
                  </a:lnTo>
                  <a:lnTo>
                    <a:pt x="872" y="463"/>
                  </a:lnTo>
                  <a:lnTo>
                    <a:pt x="874" y="461"/>
                  </a:lnTo>
                  <a:lnTo>
                    <a:pt x="876" y="458"/>
                  </a:lnTo>
                  <a:lnTo>
                    <a:pt x="878" y="456"/>
                  </a:lnTo>
                  <a:lnTo>
                    <a:pt x="880" y="451"/>
                  </a:lnTo>
                  <a:lnTo>
                    <a:pt x="882" y="446"/>
                  </a:lnTo>
                  <a:lnTo>
                    <a:pt x="883" y="440"/>
                  </a:lnTo>
                  <a:lnTo>
                    <a:pt x="884" y="435"/>
                  </a:lnTo>
                  <a:lnTo>
                    <a:pt x="887" y="429"/>
                  </a:lnTo>
                  <a:lnTo>
                    <a:pt x="891" y="423"/>
                  </a:lnTo>
                  <a:lnTo>
                    <a:pt x="896" y="416"/>
                  </a:lnTo>
                  <a:lnTo>
                    <a:pt x="902" y="411"/>
                  </a:lnTo>
                  <a:lnTo>
                    <a:pt x="908" y="406"/>
                  </a:lnTo>
                  <a:lnTo>
                    <a:pt x="915" y="402"/>
                  </a:lnTo>
                  <a:lnTo>
                    <a:pt x="922" y="399"/>
                  </a:lnTo>
                  <a:lnTo>
                    <a:pt x="929" y="399"/>
                  </a:lnTo>
                  <a:lnTo>
                    <a:pt x="935" y="401"/>
                  </a:lnTo>
                  <a:lnTo>
                    <a:pt x="938" y="404"/>
                  </a:lnTo>
                  <a:lnTo>
                    <a:pt x="939" y="407"/>
                  </a:lnTo>
                  <a:lnTo>
                    <a:pt x="939" y="410"/>
                  </a:lnTo>
                  <a:lnTo>
                    <a:pt x="938" y="414"/>
                  </a:lnTo>
                  <a:lnTo>
                    <a:pt x="936" y="417"/>
                  </a:lnTo>
                  <a:lnTo>
                    <a:pt x="934" y="420"/>
                  </a:lnTo>
                  <a:lnTo>
                    <a:pt x="932" y="422"/>
                  </a:lnTo>
                  <a:lnTo>
                    <a:pt x="930" y="422"/>
                  </a:lnTo>
                  <a:lnTo>
                    <a:pt x="928" y="421"/>
                  </a:lnTo>
                  <a:lnTo>
                    <a:pt x="925" y="420"/>
                  </a:lnTo>
                  <a:lnTo>
                    <a:pt x="923" y="420"/>
                  </a:lnTo>
                  <a:lnTo>
                    <a:pt x="920" y="421"/>
                  </a:lnTo>
                  <a:lnTo>
                    <a:pt x="917" y="422"/>
                  </a:lnTo>
                  <a:lnTo>
                    <a:pt x="915" y="424"/>
                  </a:lnTo>
                  <a:lnTo>
                    <a:pt x="914" y="427"/>
                  </a:lnTo>
                  <a:lnTo>
                    <a:pt x="916" y="428"/>
                  </a:lnTo>
                  <a:lnTo>
                    <a:pt x="918" y="427"/>
                  </a:lnTo>
                  <a:lnTo>
                    <a:pt x="921" y="426"/>
                  </a:lnTo>
                  <a:lnTo>
                    <a:pt x="924" y="425"/>
                  </a:lnTo>
                  <a:lnTo>
                    <a:pt x="926" y="425"/>
                  </a:lnTo>
                  <a:lnTo>
                    <a:pt x="930" y="428"/>
                  </a:lnTo>
                  <a:lnTo>
                    <a:pt x="932" y="432"/>
                  </a:lnTo>
                  <a:lnTo>
                    <a:pt x="935" y="436"/>
                  </a:lnTo>
                  <a:lnTo>
                    <a:pt x="938" y="439"/>
                  </a:lnTo>
                  <a:lnTo>
                    <a:pt x="941" y="438"/>
                  </a:lnTo>
                  <a:lnTo>
                    <a:pt x="943" y="437"/>
                  </a:lnTo>
                  <a:lnTo>
                    <a:pt x="944" y="437"/>
                  </a:lnTo>
                  <a:lnTo>
                    <a:pt x="949" y="441"/>
                  </a:lnTo>
                  <a:lnTo>
                    <a:pt x="951" y="445"/>
                  </a:lnTo>
                  <a:lnTo>
                    <a:pt x="951" y="448"/>
                  </a:lnTo>
                  <a:lnTo>
                    <a:pt x="951" y="449"/>
                  </a:lnTo>
                  <a:lnTo>
                    <a:pt x="951" y="451"/>
                  </a:lnTo>
                  <a:lnTo>
                    <a:pt x="951" y="452"/>
                  </a:lnTo>
                  <a:lnTo>
                    <a:pt x="951" y="452"/>
                  </a:lnTo>
                  <a:lnTo>
                    <a:pt x="953" y="453"/>
                  </a:lnTo>
                  <a:lnTo>
                    <a:pt x="957" y="454"/>
                  </a:lnTo>
                  <a:lnTo>
                    <a:pt x="955" y="454"/>
                  </a:lnTo>
                  <a:lnTo>
                    <a:pt x="953" y="455"/>
                  </a:lnTo>
                  <a:lnTo>
                    <a:pt x="952" y="455"/>
                  </a:lnTo>
                  <a:lnTo>
                    <a:pt x="950" y="457"/>
                  </a:lnTo>
                  <a:lnTo>
                    <a:pt x="949" y="460"/>
                  </a:lnTo>
                  <a:lnTo>
                    <a:pt x="948" y="463"/>
                  </a:lnTo>
                  <a:lnTo>
                    <a:pt x="948" y="467"/>
                  </a:lnTo>
                  <a:lnTo>
                    <a:pt x="948" y="471"/>
                  </a:lnTo>
                  <a:lnTo>
                    <a:pt x="947" y="474"/>
                  </a:lnTo>
                  <a:lnTo>
                    <a:pt x="946" y="475"/>
                  </a:lnTo>
                  <a:lnTo>
                    <a:pt x="941" y="475"/>
                  </a:lnTo>
                  <a:lnTo>
                    <a:pt x="938" y="476"/>
                  </a:lnTo>
                  <a:lnTo>
                    <a:pt x="935" y="477"/>
                  </a:lnTo>
                  <a:lnTo>
                    <a:pt x="932" y="478"/>
                  </a:lnTo>
                  <a:lnTo>
                    <a:pt x="930" y="481"/>
                  </a:lnTo>
                  <a:lnTo>
                    <a:pt x="930" y="483"/>
                  </a:lnTo>
                  <a:lnTo>
                    <a:pt x="931" y="485"/>
                  </a:lnTo>
                  <a:lnTo>
                    <a:pt x="933" y="488"/>
                  </a:lnTo>
                  <a:lnTo>
                    <a:pt x="933" y="490"/>
                  </a:lnTo>
                  <a:lnTo>
                    <a:pt x="932" y="494"/>
                  </a:lnTo>
                  <a:lnTo>
                    <a:pt x="929" y="497"/>
                  </a:lnTo>
                  <a:lnTo>
                    <a:pt x="925" y="499"/>
                  </a:lnTo>
                  <a:lnTo>
                    <a:pt x="923" y="499"/>
                  </a:lnTo>
                  <a:lnTo>
                    <a:pt x="922" y="498"/>
                  </a:lnTo>
                  <a:lnTo>
                    <a:pt x="920" y="497"/>
                  </a:lnTo>
                  <a:lnTo>
                    <a:pt x="919" y="497"/>
                  </a:lnTo>
                  <a:lnTo>
                    <a:pt x="919" y="498"/>
                  </a:lnTo>
                  <a:lnTo>
                    <a:pt x="917" y="501"/>
                  </a:lnTo>
                  <a:lnTo>
                    <a:pt x="915" y="507"/>
                  </a:lnTo>
                  <a:lnTo>
                    <a:pt x="914" y="509"/>
                  </a:lnTo>
                  <a:lnTo>
                    <a:pt x="912" y="510"/>
                  </a:lnTo>
                  <a:lnTo>
                    <a:pt x="910" y="510"/>
                  </a:lnTo>
                  <a:lnTo>
                    <a:pt x="909" y="510"/>
                  </a:lnTo>
                  <a:lnTo>
                    <a:pt x="908" y="510"/>
                  </a:lnTo>
                  <a:lnTo>
                    <a:pt x="907" y="511"/>
                  </a:lnTo>
                  <a:lnTo>
                    <a:pt x="906" y="511"/>
                  </a:lnTo>
                  <a:lnTo>
                    <a:pt x="906" y="512"/>
                  </a:lnTo>
                  <a:lnTo>
                    <a:pt x="907" y="513"/>
                  </a:lnTo>
                  <a:lnTo>
                    <a:pt x="907" y="516"/>
                  </a:lnTo>
                  <a:lnTo>
                    <a:pt x="905" y="521"/>
                  </a:lnTo>
                  <a:lnTo>
                    <a:pt x="900" y="531"/>
                  </a:lnTo>
                  <a:lnTo>
                    <a:pt x="898" y="535"/>
                  </a:lnTo>
                  <a:lnTo>
                    <a:pt x="898" y="540"/>
                  </a:lnTo>
                  <a:lnTo>
                    <a:pt x="900" y="546"/>
                  </a:lnTo>
                  <a:lnTo>
                    <a:pt x="900" y="547"/>
                  </a:lnTo>
                  <a:lnTo>
                    <a:pt x="901" y="547"/>
                  </a:lnTo>
                  <a:lnTo>
                    <a:pt x="902" y="547"/>
                  </a:lnTo>
                  <a:lnTo>
                    <a:pt x="903" y="548"/>
                  </a:lnTo>
                  <a:lnTo>
                    <a:pt x="904" y="549"/>
                  </a:lnTo>
                  <a:lnTo>
                    <a:pt x="904" y="549"/>
                  </a:lnTo>
                  <a:lnTo>
                    <a:pt x="901" y="559"/>
                  </a:lnTo>
                  <a:lnTo>
                    <a:pt x="898" y="565"/>
                  </a:lnTo>
                  <a:lnTo>
                    <a:pt x="895" y="568"/>
                  </a:lnTo>
                  <a:lnTo>
                    <a:pt x="892" y="571"/>
                  </a:lnTo>
                  <a:lnTo>
                    <a:pt x="890" y="571"/>
                  </a:lnTo>
                  <a:lnTo>
                    <a:pt x="886" y="572"/>
                  </a:lnTo>
                  <a:lnTo>
                    <a:pt x="882" y="573"/>
                  </a:lnTo>
                  <a:lnTo>
                    <a:pt x="879" y="574"/>
                  </a:lnTo>
                  <a:lnTo>
                    <a:pt x="875" y="577"/>
                  </a:lnTo>
                  <a:lnTo>
                    <a:pt x="870" y="582"/>
                  </a:lnTo>
                  <a:lnTo>
                    <a:pt x="866" y="588"/>
                  </a:lnTo>
                  <a:lnTo>
                    <a:pt x="863" y="594"/>
                  </a:lnTo>
                  <a:lnTo>
                    <a:pt x="863" y="594"/>
                  </a:lnTo>
                  <a:lnTo>
                    <a:pt x="868" y="594"/>
                  </a:lnTo>
                  <a:lnTo>
                    <a:pt x="868" y="595"/>
                  </a:lnTo>
                  <a:lnTo>
                    <a:pt x="869" y="600"/>
                  </a:lnTo>
                  <a:lnTo>
                    <a:pt x="869" y="606"/>
                  </a:lnTo>
                  <a:lnTo>
                    <a:pt x="868" y="613"/>
                  </a:lnTo>
                  <a:lnTo>
                    <a:pt x="867" y="619"/>
                  </a:lnTo>
                  <a:lnTo>
                    <a:pt x="865" y="624"/>
                  </a:lnTo>
                  <a:lnTo>
                    <a:pt x="862" y="627"/>
                  </a:lnTo>
                  <a:lnTo>
                    <a:pt x="855" y="629"/>
                  </a:lnTo>
                  <a:lnTo>
                    <a:pt x="858" y="631"/>
                  </a:lnTo>
                  <a:lnTo>
                    <a:pt x="860" y="634"/>
                  </a:lnTo>
                  <a:lnTo>
                    <a:pt x="861" y="637"/>
                  </a:lnTo>
                  <a:lnTo>
                    <a:pt x="861" y="641"/>
                  </a:lnTo>
                  <a:lnTo>
                    <a:pt x="860" y="644"/>
                  </a:lnTo>
                  <a:lnTo>
                    <a:pt x="858" y="647"/>
                  </a:lnTo>
                  <a:lnTo>
                    <a:pt x="857" y="654"/>
                  </a:lnTo>
                  <a:lnTo>
                    <a:pt x="854" y="663"/>
                  </a:lnTo>
                  <a:lnTo>
                    <a:pt x="853" y="666"/>
                  </a:lnTo>
                  <a:lnTo>
                    <a:pt x="853" y="667"/>
                  </a:lnTo>
                  <a:lnTo>
                    <a:pt x="849" y="661"/>
                  </a:lnTo>
                  <a:lnTo>
                    <a:pt x="846" y="654"/>
                  </a:lnTo>
                  <a:lnTo>
                    <a:pt x="844" y="647"/>
                  </a:lnTo>
                  <a:lnTo>
                    <a:pt x="843" y="640"/>
                  </a:lnTo>
                  <a:lnTo>
                    <a:pt x="843" y="640"/>
                  </a:lnTo>
                  <a:lnTo>
                    <a:pt x="844" y="639"/>
                  </a:lnTo>
                  <a:lnTo>
                    <a:pt x="845" y="639"/>
                  </a:lnTo>
                  <a:lnTo>
                    <a:pt x="846" y="639"/>
                  </a:lnTo>
                  <a:lnTo>
                    <a:pt x="847" y="637"/>
                  </a:lnTo>
                  <a:lnTo>
                    <a:pt x="847" y="637"/>
                  </a:lnTo>
                  <a:lnTo>
                    <a:pt x="844" y="634"/>
                  </a:lnTo>
                  <a:lnTo>
                    <a:pt x="837" y="628"/>
                  </a:lnTo>
                  <a:lnTo>
                    <a:pt x="837" y="629"/>
                  </a:lnTo>
                  <a:lnTo>
                    <a:pt x="838" y="630"/>
                  </a:lnTo>
                  <a:lnTo>
                    <a:pt x="840" y="636"/>
                  </a:lnTo>
                  <a:lnTo>
                    <a:pt x="841" y="643"/>
                  </a:lnTo>
                  <a:lnTo>
                    <a:pt x="842" y="644"/>
                  </a:lnTo>
                  <a:lnTo>
                    <a:pt x="843" y="645"/>
                  </a:lnTo>
                  <a:lnTo>
                    <a:pt x="844" y="648"/>
                  </a:lnTo>
                  <a:lnTo>
                    <a:pt x="844" y="649"/>
                  </a:lnTo>
                  <a:lnTo>
                    <a:pt x="844" y="649"/>
                  </a:lnTo>
                  <a:lnTo>
                    <a:pt x="840" y="649"/>
                  </a:lnTo>
                  <a:lnTo>
                    <a:pt x="837" y="649"/>
                  </a:lnTo>
                  <a:lnTo>
                    <a:pt x="839" y="654"/>
                  </a:lnTo>
                  <a:lnTo>
                    <a:pt x="842" y="658"/>
                  </a:lnTo>
                  <a:lnTo>
                    <a:pt x="843" y="659"/>
                  </a:lnTo>
                  <a:lnTo>
                    <a:pt x="846" y="659"/>
                  </a:lnTo>
                  <a:lnTo>
                    <a:pt x="843" y="660"/>
                  </a:lnTo>
                  <a:lnTo>
                    <a:pt x="840" y="661"/>
                  </a:lnTo>
                  <a:lnTo>
                    <a:pt x="836" y="662"/>
                  </a:lnTo>
                  <a:lnTo>
                    <a:pt x="833" y="663"/>
                  </a:lnTo>
                  <a:lnTo>
                    <a:pt x="832" y="665"/>
                  </a:lnTo>
                  <a:lnTo>
                    <a:pt x="832" y="667"/>
                  </a:lnTo>
                  <a:lnTo>
                    <a:pt x="835" y="671"/>
                  </a:lnTo>
                  <a:lnTo>
                    <a:pt x="840" y="672"/>
                  </a:lnTo>
                  <a:lnTo>
                    <a:pt x="845" y="674"/>
                  </a:lnTo>
                  <a:lnTo>
                    <a:pt x="851" y="675"/>
                  </a:lnTo>
                  <a:lnTo>
                    <a:pt x="855" y="677"/>
                  </a:lnTo>
                  <a:lnTo>
                    <a:pt x="857" y="680"/>
                  </a:lnTo>
                  <a:lnTo>
                    <a:pt x="859" y="683"/>
                  </a:lnTo>
                  <a:lnTo>
                    <a:pt x="860" y="686"/>
                  </a:lnTo>
                  <a:lnTo>
                    <a:pt x="859" y="688"/>
                  </a:lnTo>
                  <a:lnTo>
                    <a:pt x="857" y="690"/>
                  </a:lnTo>
                  <a:lnTo>
                    <a:pt x="848" y="691"/>
                  </a:lnTo>
                  <a:lnTo>
                    <a:pt x="845" y="693"/>
                  </a:lnTo>
                  <a:lnTo>
                    <a:pt x="845" y="694"/>
                  </a:lnTo>
                  <a:lnTo>
                    <a:pt x="846" y="694"/>
                  </a:lnTo>
                  <a:lnTo>
                    <a:pt x="848" y="693"/>
                  </a:lnTo>
                  <a:lnTo>
                    <a:pt x="851" y="692"/>
                  </a:lnTo>
                  <a:lnTo>
                    <a:pt x="854" y="691"/>
                  </a:lnTo>
                  <a:lnTo>
                    <a:pt x="856" y="691"/>
                  </a:lnTo>
                  <a:lnTo>
                    <a:pt x="858" y="692"/>
                  </a:lnTo>
                  <a:lnTo>
                    <a:pt x="860" y="694"/>
                  </a:lnTo>
                  <a:lnTo>
                    <a:pt x="861" y="695"/>
                  </a:lnTo>
                  <a:lnTo>
                    <a:pt x="861" y="697"/>
                  </a:lnTo>
                  <a:lnTo>
                    <a:pt x="860" y="700"/>
                  </a:lnTo>
                  <a:lnTo>
                    <a:pt x="858" y="703"/>
                  </a:lnTo>
                  <a:lnTo>
                    <a:pt x="856" y="704"/>
                  </a:lnTo>
                  <a:lnTo>
                    <a:pt x="855" y="704"/>
                  </a:lnTo>
                  <a:lnTo>
                    <a:pt x="854" y="704"/>
                  </a:lnTo>
                  <a:lnTo>
                    <a:pt x="853" y="705"/>
                  </a:lnTo>
                  <a:lnTo>
                    <a:pt x="852" y="705"/>
                  </a:lnTo>
                  <a:lnTo>
                    <a:pt x="851" y="706"/>
                  </a:lnTo>
                  <a:lnTo>
                    <a:pt x="852" y="707"/>
                  </a:lnTo>
                  <a:lnTo>
                    <a:pt x="852" y="709"/>
                  </a:lnTo>
                  <a:lnTo>
                    <a:pt x="854" y="711"/>
                  </a:lnTo>
                  <a:lnTo>
                    <a:pt x="855" y="713"/>
                  </a:lnTo>
                  <a:lnTo>
                    <a:pt x="855" y="714"/>
                  </a:lnTo>
                  <a:lnTo>
                    <a:pt x="851" y="718"/>
                  </a:lnTo>
                  <a:lnTo>
                    <a:pt x="846" y="721"/>
                  </a:lnTo>
                  <a:lnTo>
                    <a:pt x="840" y="723"/>
                  </a:lnTo>
                  <a:lnTo>
                    <a:pt x="840" y="723"/>
                  </a:lnTo>
                  <a:lnTo>
                    <a:pt x="839" y="723"/>
                  </a:lnTo>
                  <a:lnTo>
                    <a:pt x="839" y="722"/>
                  </a:lnTo>
                  <a:lnTo>
                    <a:pt x="839" y="720"/>
                  </a:lnTo>
                  <a:lnTo>
                    <a:pt x="838" y="720"/>
                  </a:lnTo>
                  <a:lnTo>
                    <a:pt x="838" y="719"/>
                  </a:lnTo>
                  <a:lnTo>
                    <a:pt x="838" y="719"/>
                  </a:lnTo>
                  <a:lnTo>
                    <a:pt x="833" y="726"/>
                  </a:lnTo>
                  <a:lnTo>
                    <a:pt x="828" y="733"/>
                  </a:lnTo>
                  <a:lnTo>
                    <a:pt x="823" y="741"/>
                  </a:lnTo>
                  <a:lnTo>
                    <a:pt x="821" y="742"/>
                  </a:lnTo>
                  <a:lnTo>
                    <a:pt x="820" y="744"/>
                  </a:lnTo>
                  <a:lnTo>
                    <a:pt x="819" y="745"/>
                  </a:lnTo>
                  <a:lnTo>
                    <a:pt x="818" y="746"/>
                  </a:lnTo>
                  <a:lnTo>
                    <a:pt x="815" y="753"/>
                  </a:lnTo>
                  <a:lnTo>
                    <a:pt x="815" y="756"/>
                  </a:lnTo>
                  <a:lnTo>
                    <a:pt x="814" y="757"/>
                  </a:lnTo>
                  <a:lnTo>
                    <a:pt x="812" y="760"/>
                  </a:lnTo>
                  <a:lnTo>
                    <a:pt x="807" y="766"/>
                  </a:lnTo>
                  <a:lnTo>
                    <a:pt x="803" y="770"/>
                  </a:lnTo>
                  <a:lnTo>
                    <a:pt x="800" y="771"/>
                  </a:lnTo>
                  <a:lnTo>
                    <a:pt x="797" y="772"/>
                  </a:lnTo>
                  <a:lnTo>
                    <a:pt x="794" y="772"/>
                  </a:lnTo>
                  <a:lnTo>
                    <a:pt x="792" y="773"/>
                  </a:lnTo>
                  <a:lnTo>
                    <a:pt x="791" y="776"/>
                  </a:lnTo>
                  <a:lnTo>
                    <a:pt x="790" y="779"/>
                  </a:lnTo>
                  <a:lnTo>
                    <a:pt x="790" y="782"/>
                  </a:lnTo>
                  <a:lnTo>
                    <a:pt x="789" y="784"/>
                  </a:lnTo>
                  <a:lnTo>
                    <a:pt x="787" y="788"/>
                  </a:lnTo>
                  <a:lnTo>
                    <a:pt x="785" y="789"/>
                  </a:lnTo>
                  <a:lnTo>
                    <a:pt x="784" y="791"/>
                  </a:lnTo>
                  <a:lnTo>
                    <a:pt x="783" y="791"/>
                  </a:lnTo>
                  <a:lnTo>
                    <a:pt x="782" y="792"/>
                  </a:lnTo>
                  <a:lnTo>
                    <a:pt x="781" y="794"/>
                  </a:lnTo>
                  <a:lnTo>
                    <a:pt x="781" y="799"/>
                  </a:lnTo>
                  <a:lnTo>
                    <a:pt x="781" y="809"/>
                  </a:lnTo>
                  <a:lnTo>
                    <a:pt x="783" y="818"/>
                  </a:lnTo>
                  <a:lnTo>
                    <a:pt x="787" y="827"/>
                  </a:lnTo>
                  <a:lnTo>
                    <a:pt x="791" y="836"/>
                  </a:lnTo>
                  <a:lnTo>
                    <a:pt x="795" y="844"/>
                  </a:lnTo>
                  <a:lnTo>
                    <a:pt x="800" y="850"/>
                  </a:lnTo>
                  <a:lnTo>
                    <a:pt x="803" y="855"/>
                  </a:lnTo>
                  <a:lnTo>
                    <a:pt x="804" y="858"/>
                  </a:lnTo>
                  <a:lnTo>
                    <a:pt x="806" y="864"/>
                  </a:lnTo>
                  <a:lnTo>
                    <a:pt x="807" y="866"/>
                  </a:lnTo>
                  <a:lnTo>
                    <a:pt x="807" y="868"/>
                  </a:lnTo>
                  <a:lnTo>
                    <a:pt x="806" y="867"/>
                  </a:lnTo>
                  <a:lnTo>
                    <a:pt x="804" y="866"/>
                  </a:lnTo>
                  <a:lnTo>
                    <a:pt x="806" y="869"/>
                  </a:lnTo>
                  <a:lnTo>
                    <a:pt x="807" y="871"/>
                  </a:lnTo>
                  <a:lnTo>
                    <a:pt x="811" y="878"/>
                  </a:lnTo>
                  <a:lnTo>
                    <a:pt x="814" y="885"/>
                  </a:lnTo>
                  <a:lnTo>
                    <a:pt x="816" y="892"/>
                  </a:lnTo>
                  <a:lnTo>
                    <a:pt x="816" y="899"/>
                  </a:lnTo>
                  <a:lnTo>
                    <a:pt x="816" y="907"/>
                  </a:lnTo>
                  <a:lnTo>
                    <a:pt x="815" y="915"/>
                  </a:lnTo>
                  <a:lnTo>
                    <a:pt x="814" y="918"/>
                  </a:lnTo>
                  <a:lnTo>
                    <a:pt x="811" y="921"/>
                  </a:lnTo>
                  <a:lnTo>
                    <a:pt x="808" y="923"/>
                  </a:lnTo>
                  <a:lnTo>
                    <a:pt x="804" y="924"/>
                  </a:lnTo>
                  <a:lnTo>
                    <a:pt x="800" y="924"/>
                  </a:lnTo>
                  <a:lnTo>
                    <a:pt x="798" y="923"/>
                  </a:lnTo>
                  <a:lnTo>
                    <a:pt x="798" y="923"/>
                  </a:lnTo>
                  <a:lnTo>
                    <a:pt x="798" y="921"/>
                  </a:lnTo>
                  <a:lnTo>
                    <a:pt x="798" y="920"/>
                  </a:lnTo>
                  <a:lnTo>
                    <a:pt x="800" y="920"/>
                  </a:lnTo>
                  <a:lnTo>
                    <a:pt x="801" y="920"/>
                  </a:lnTo>
                  <a:lnTo>
                    <a:pt x="802" y="921"/>
                  </a:lnTo>
                  <a:lnTo>
                    <a:pt x="802" y="921"/>
                  </a:lnTo>
                  <a:lnTo>
                    <a:pt x="798" y="918"/>
                  </a:lnTo>
                  <a:lnTo>
                    <a:pt x="793" y="915"/>
                  </a:lnTo>
                  <a:lnTo>
                    <a:pt x="789" y="912"/>
                  </a:lnTo>
                  <a:lnTo>
                    <a:pt x="786" y="909"/>
                  </a:lnTo>
                  <a:lnTo>
                    <a:pt x="782" y="905"/>
                  </a:lnTo>
                  <a:lnTo>
                    <a:pt x="781" y="899"/>
                  </a:lnTo>
                  <a:lnTo>
                    <a:pt x="781" y="898"/>
                  </a:lnTo>
                  <a:lnTo>
                    <a:pt x="780" y="898"/>
                  </a:lnTo>
                  <a:lnTo>
                    <a:pt x="780" y="896"/>
                  </a:lnTo>
                  <a:lnTo>
                    <a:pt x="779" y="896"/>
                  </a:lnTo>
                  <a:lnTo>
                    <a:pt x="779" y="895"/>
                  </a:lnTo>
                  <a:lnTo>
                    <a:pt x="768" y="884"/>
                  </a:lnTo>
                  <a:lnTo>
                    <a:pt x="766" y="880"/>
                  </a:lnTo>
                  <a:lnTo>
                    <a:pt x="766" y="879"/>
                  </a:lnTo>
                  <a:lnTo>
                    <a:pt x="767" y="878"/>
                  </a:lnTo>
                  <a:lnTo>
                    <a:pt x="768" y="878"/>
                  </a:lnTo>
                  <a:lnTo>
                    <a:pt x="769" y="877"/>
                  </a:lnTo>
                  <a:lnTo>
                    <a:pt x="770" y="876"/>
                  </a:lnTo>
                  <a:lnTo>
                    <a:pt x="772" y="875"/>
                  </a:lnTo>
                  <a:lnTo>
                    <a:pt x="772" y="874"/>
                  </a:lnTo>
                  <a:lnTo>
                    <a:pt x="770" y="873"/>
                  </a:lnTo>
                  <a:lnTo>
                    <a:pt x="768" y="873"/>
                  </a:lnTo>
                  <a:lnTo>
                    <a:pt x="766" y="874"/>
                  </a:lnTo>
                  <a:lnTo>
                    <a:pt x="764" y="874"/>
                  </a:lnTo>
                  <a:lnTo>
                    <a:pt x="763" y="873"/>
                  </a:lnTo>
                  <a:lnTo>
                    <a:pt x="763" y="872"/>
                  </a:lnTo>
                  <a:lnTo>
                    <a:pt x="764" y="871"/>
                  </a:lnTo>
                  <a:lnTo>
                    <a:pt x="765" y="870"/>
                  </a:lnTo>
                  <a:lnTo>
                    <a:pt x="765" y="869"/>
                  </a:lnTo>
                  <a:lnTo>
                    <a:pt x="766" y="861"/>
                  </a:lnTo>
                  <a:lnTo>
                    <a:pt x="766" y="852"/>
                  </a:lnTo>
                  <a:lnTo>
                    <a:pt x="765" y="849"/>
                  </a:lnTo>
                  <a:lnTo>
                    <a:pt x="764" y="848"/>
                  </a:lnTo>
                  <a:lnTo>
                    <a:pt x="762" y="847"/>
                  </a:lnTo>
                  <a:lnTo>
                    <a:pt x="760" y="847"/>
                  </a:lnTo>
                  <a:lnTo>
                    <a:pt x="758" y="847"/>
                  </a:lnTo>
                  <a:lnTo>
                    <a:pt x="756" y="845"/>
                  </a:lnTo>
                  <a:lnTo>
                    <a:pt x="746" y="834"/>
                  </a:lnTo>
                  <a:lnTo>
                    <a:pt x="741" y="830"/>
                  </a:lnTo>
                  <a:lnTo>
                    <a:pt x="739" y="830"/>
                  </a:lnTo>
                  <a:lnTo>
                    <a:pt x="734" y="833"/>
                  </a:lnTo>
                  <a:lnTo>
                    <a:pt x="728" y="836"/>
                  </a:lnTo>
                  <a:lnTo>
                    <a:pt x="722" y="839"/>
                  </a:lnTo>
                  <a:lnTo>
                    <a:pt x="717" y="841"/>
                  </a:lnTo>
                  <a:lnTo>
                    <a:pt x="716" y="841"/>
                  </a:lnTo>
                  <a:lnTo>
                    <a:pt x="716" y="837"/>
                  </a:lnTo>
                  <a:lnTo>
                    <a:pt x="715" y="836"/>
                  </a:lnTo>
                  <a:lnTo>
                    <a:pt x="713" y="835"/>
                  </a:lnTo>
                  <a:lnTo>
                    <a:pt x="712" y="834"/>
                  </a:lnTo>
                  <a:lnTo>
                    <a:pt x="711" y="834"/>
                  </a:lnTo>
                  <a:lnTo>
                    <a:pt x="710" y="833"/>
                  </a:lnTo>
                  <a:lnTo>
                    <a:pt x="709" y="832"/>
                  </a:lnTo>
                  <a:lnTo>
                    <a:pt x="709" y="831"/>
                  </a:lnTo>
                  <a:lnTo>
                    <a:pt x="710" y="830"/>
                  </a:lnTo>
                  <a:lnTo>
                    <a:pt x="711" y="829"/>
                  </a:lnTo>
                  <a:lnTo>
                    <a:pt x="712" y="829"/>
                  </a:lnTo>
                  <a:lnTo>
                    <a:pt x="712" y="829"/>
                  </a:lnTo>
                  <a:lnTo>
                    <a:pt x="706" y="828"/>
                  </a:lnTo>
                  <a:lnTo>
                    <a:pt x="701" y="829"/>
                  </a:lnTo>
                  <a:lnTo>
                    <a:pt x="695" y="828"/>
                  </a:lnTo>
                  <a:lnTo>
                    <a:pt x="694" y="828"/>
                  </a:lnTo>
                  <a:lnTo>
                    <a:pt x="695" y="827"/>
                  </a:lnTo>
                  <a:lnTo>
                    <a:pt x="696" y="827"/>
                  </a:lnTo>
                  <a:lnTo>
                    <a:pt x="697" y="827"/>
                  </a:lnTo>
                  <a:lnTo>
                    <a:pt x="699" y="826"/>
                  </a:lnTo>
                  <a:lnTo>
                    <a:pt x="700" y="826"/>
                  </a:lnTo>
                  <a:lnTo>
                    <a:pt x="701" y="826"/>
                  </a:lnTo>
                  <a:lnTo>
                    <a:pt x="692" y="828"/>
                  </a:lnTo>
                  <a:lnTo>
                    <a:pt x="683" y="830"/>
                  </a:lnTo>
                  <a:lnTo>
                    <a:pt x="681" y="831"/>
                  </a:lnTo>
                  <a:lnTo>
                    <a:pt x="680" y="832"/>
                  </a:lnTo>
                  <a:lnTo>
                    <a:pt x="678" y="833"/>
                  </a:lnTo>
                  <a:lnTo>
                    <a:pt x="669" y="834"/>
                  </a:lnTo>
                  <a:lnTo>
                    <a:pt x="661" y="835"/>
                  </a:lnTo>
                  <a:lnTo>
                    <a:pt x="652" y="837"/>
                  </a:lnTo>
                  <a:lnTo>
                    <a:pt x="645" y="839"/>
                  </a:lnTo>
                  <a:lnTo>
                    <a:pt x="644" y="841"/>
                  </a:lnTo>
                  <a:lnTo>
                    <a:pt x="644" y="846"/>
                  </a:lnTo>
                  <a:lnTo>
                    <a:pt x="643" y="848"/>
                  </a:lnTo>
                  <a:lnTo>
                    <a:pt x="642" y="849"/>
                  </a:lnTo>
                  <a:lnTo>
                    <a:pt x="640" y="850"/>
                  </a:lnTo>
                  <a:lnTo>
                    <a:pt x="639" y="851"/>
                  </a:lnTo>
                  <a:lnTo>
                    <a:pt x="637" y="851"/>
                  </a:lnTo>
                  <a:lnTo>
                    <a:pt x="636" y="851"/>
                  </a:lnTo>
                  <a:lnTo>
                    <a:pt x="632" y="849"/>
                  </a:lnTo>
                  <a:lnTo>
                    <a:pt x="631" y="849"/>
                  </a:lnTo>
                  <a:lnTo>
                    <a:pt x="630" y="850"/>
                  </a:lnTo>
                  <a:lnTo>
                    <a:pt x="630" y="851"/>
                  </a:lnTo>
                  <a:lnTo>
                    <a:pt x="633" y="854"/>
                  </a:lnTo>
                  <a:lnTo>
                    <a:pt x="633" y="856"/>
                  </a:lnTo>
                  <a:lnTo>
                    <a:pt x="633" y="857"/>
                  </a:lnTo>
                  <a:lnTo>
                    <a:pt x="631" y="860"/>
                  </a:lnTo>
                  <a:lnTo>
                    <a:pt x="630" y="860"/>
                  </a:lnTo>
                  <a:lnTo>
                    <a:pt x="629" y="858"/>
                  </a:lnTo>
                  <a:lnTo>
                    <a:pt x="627" y="855"/>
                  </a:lnTo>
                  <a:lnTo>
                    <a:pt x="626" y="854"/>
                  </a:lnTo>
                  <a:lnTo>
                    <a:pt x="625" y="855"/>
                  </a:lnTo>
                  <a:lnTo>
                    <a:pt x="624" y="855"/>
                  </a:lnTo>
                  <a:lnTo>
                    <a:pt x="623" y="858"/>
                  </a:lnTo>
                  <a:lnTo>
                    <a:pt x="622" y="859"/>
                  </a:lnTo>
                  <a:lnTo>
                    <a:pt x="621" y="860"/>
                  </a:lnTo>
                  <a:lnTo>
                    <a:pt x="618" y="860"/>
                  </a:lnTo>
                  <a:lnTo>
                    <a:pt x="614" y="859"/>
                  </a:lnTo>
                  <a:lnTo>
                    <a:pt x="611" y="857"/>
                  </a:lnTo>
                  <a:lnTo>
                    <a:pt x="610" y="856"/>
                  </a:lnTo>
                  <a:lnTo>
                    <a:pt x="611" y="855"/>
                  </a:lnTo>
                  <a:lnTo>
                    <a:pt x="611" y="854"/>
                  </a:lnTo>
                  <a:lnTo>
                    <a:pt x="612" y="852"/>
                  </a:lnTo>
                  <a:lnTo>
                    <a:pt x="612" y="851"/>
                  </a:lnTo>
                  <a:lnTo>
                    <a:pt x="611" y="850"/>
                  </a:lnTo>
                  <a:lnTo>
                    <a:pt x="607" y="846"/>
                  </a:lnTo>
                  <a:lnTo>
                    <a:pt x="605" y="843"/>
                  </a:lnTo>
                  <a:lnTo>
                    <a:pt x="603" y="843"/>
                  </a:lnTo>
                  <a:lnTo>
                    <a:pt x="601" y="843"/>
                  </a:lnTo>
                  <a:lnTo>
                    <a:pt x="600" y="845"/>
                  </a:lnTo>
                  <a:lnTo>
                    <a:pt x="599" y="847"/>
                  </a:lnTo>
                  <a:lnTo>
                    <a:pt x="598" y="849"/>
                  </a:lnTo>
                  <a:lnTo>
                    <a:pt x="597" y="851"/>
                  </a:lnTo>
                  <a:lnTo>
                    <a:pt x="595" y="852"/>
                  </a:lnTo>
                  <a:lnTo>
                    <a:pt x="592" y="852"/>
                  </a:lnTo>
                  <a:lnTo>
                    <a:pt x="587" y="850"/>
                  </a:lnTo>
                  <a:lnTo>
                    <a:pt x="581" y="848"/>
                  </a:lnTo>
                  <a:lnTo>
                    <a:pt x="575" y="847"/>
                  </a:lnTo>
                  <a:lnTo>
                    <a:pt x="572" y="847"/>
                  </a:lnTo>
                  <a:lnTo>
                    <a:pt x="568" y="849"/>
                  </a:lnTo>
                  <a:lnTo>
                    <a:pt x="564" y="849"/>
                  </a:lnTo>
                  <a:lnTo>
                    <a:pt x="564" y="848"/>
                  </a:lnTo>
                  <a:lnTo>
                    <a:pt x="564" y="848"/>
                  </a:lnTo>
                  <a:lnTo>
                    <a:pt x="565" y="846"/>
                  </a:lnTo>
                  <a:lnTo>
                    <a:pt x="565" y="844"/>
                  </a:lnTo>
                  <a:lnTo>
                    <a:pt x="565" y="843"/>
                  </a:lnTo>
                  <a:lnTo>
                    <a:pt x="566" y="843"/>
                  </a:lnTo>
                  <a:lnTo>
                    <a:pt x="566" y="842"/>
                  </a:lnTo>
                  <a:lnTo>
                    <a:pt x="565" y="842"/>
                  </a:lnTo>
                  <a:lnTo>
                    <a:pt x="559" y="847"/>
                  </a:lnTo>
                  <a:lnTo>
                    <a:pt x="552" y="851"/>
                  </a:lnTo>
                  <a:lnTo>
                    <a:pt x="552" y="851"/>
                  </a:lnTo>
                  <a:lnTo>
                    <a:pt x="551" y="850"/>
                  </a:lnTo>
                  <a:lnTo>
                    <a:pt x="548" y="850"/>
                  </a:lnTo>
                  <a:lnTo>
                    <a:pt x="548" y="851"/>
                  </a:lnTo>
                  <a:lnTo>
                    <a:pt x="547" y="851"/>
                  </a:lnTo>
                  <a:lnTo>
                    <a:pt x="546" y="852"/>
                  </a:lnTo>
                  <a:lnTo>
                    <a:pt x="546" y="853"/>
                  </a:lnTo>
                  <a:lnTo>
                    <a:pt x="547" y="854"/>
                  </a:lnTo>
                  <a:lnTo>
                    <a:pt x="547" y="855"/>
                  </a:lnTo>
                  <a:lnTo>
                    <a:pt x="541" y="861"/>
                  </a:lnTo>
                  <a:lnTo>
                    <a:pt x="535" y="866"/>
                  </a:lnTo>
                  <a:lnTo>
                    <a:pt x="528" y="870"/>
                  </a:lnTo>
                  <a:lnTo>
                    <a:pt x="521" y="873"/>
                  </a:lnTo>
                  <a:lnTo>
                    <a:pt x="522" y="873"/>
                  </a:lnTo>
                  <a:lnTo>
                    <a:pt x="522" y="872"/>
                  </a:lnTo>
                  <a:lnTo>
                    <a:pt x="524" y="871"/>
                  </a:lnTo>
                  <a:lnTo>
                    <a:pt x="525" y="870"/>
                  </a:lnTo>
                  <a:lnTo>
                    <a:pt x="525" y="869"/>
                  </a:lnTo>
                  <a:lnTo>
                    <a:pt x="522" y="869"/>
                  </a:lnTo>
                  <a:lnTo>
                    <a:pt x="519" y="869"/>
                  </a:lnTo>
                  <a:lnTo>
                    <a:pt x="516" y="871"/>
                  </a:lnTo>
                  <a:lnTo>
                    <a:pt x="516" y="872"/>
                  </a:lnTo>
                  <a:lnTo>
                    <a:pt x="518" y="874"/>
                  </a:lnTo>
                  <a:lnTo>
                    <a:pt x="518" y="874"/>
                  </a:lnTo>
                  <a:lnTo>
                    <a:pt x="515" y="875"/>
                  </a:lnTo>
                  <a:lnTo>
                    <a:pt x="512" y="875"/>
                  </a:lnTo>
                  <a:lnTo>
                    <a:pt x="510" y="875"/>
                  </a:lnTo>
                  <a:lnTo>
                    <a:pt x="509" y="874"/>
                  </a:lnTo>
                  <a:lnTo>
                    <a:pt x="507" y="873"/>
                  </a:lnTo>
                  <a:lnTo>
                    <a:pt x="506" y="872"/>
                  </a:lnTo>
                  <a:lnTo>
                    <a:pt x="505" y="873"/>
                  </a:lnTo>
                  <a:lnTo>
                    <a:pt x="503" y="875"/>
                  </a:lnTo>
                  <a:lnTo>
                    <a:pt x="501" y="879"/>
                  </a:lnTo>
                  <a:lnTo>
                    <a:pt x="497" y="885"/>
                  </a:lnTo>
                  <a:lnTo>
                    <a:pt x="497" y="885"/>
                  </a:lnTo>
                  <a:lnTo>
                    <a:pt x="498" y="887"/>
                  </a:lnTo>
                  <a:lnTo>
                    <a:pt x="499" y="887"/>
                  </a:lnTo>
                  <a:lnTo>
                    <a:pt x="501" y="888"/>
                  </a:lnTo>
                  <a:lnTo>
                    <a:pt x="502" y="888"/>
                  </a:lnTo>
                  <a:lnTo>
                    <a:pt x="502" y="890"/>
                  </a:lnTo>
                  <a:lnTo>
                    <a:pt x="501" y="892"/>
                  </a:lnTo>
                  <a:lnTo>
                    <a:pt x="500" y="894"/>
                  </a:lnTo>
                  <a:lnTo>
                    <a:pt x="498" y="896"/>
                  </a:lnTo>
                  <a:lnTo>
                    <a:pt x="494" y="896"/>
                  </a:lnTo>
                  <a:lnTo>
                    <a:pt x="493" y="895"/>
                  </a:lnTo>
                  <a:lnTo>
                    <a:pt x="493" y="895"/>
                  </a:lnTo>
                  <a:lnTo>
                    <a:pt x="492" y="896"/>
                  </a:lnTo>
                  <a:lnTo>
                    <a:pt x="492" y="896"/>
                  </a:lnTo>
                  <a:lnTo>
                    <a:pt x="494" y="906"/>
                  </a:lnTo>
                  <a:lnTo>
                    <a:pt x="501" y="923"/>
                  </a:lnTo>
                  <a:lnTo>
                    <a:pt x="503" y="923"/>
                  </a:lnTo>
                  <a:lnTo>
                    <a:pt x="499" y="935"/>
                  </a:lnTo>
                  <a:lnTo>
                    <a:pt x="495" y="946"/>
                  </a:lnTo>
                  <a:lnTo>
                    <a:pt x="491" y="962"/>
                  </a:lnTo>
                  <a:lnTo>
                    <a:pt x="490" y="978"/>
                  </a:lnTo>
                  <a:lnTo>
                    <a:pt x="490" y="993"/>
                  </a:lnTo>
                  <a:lnTo>
                    <a:pt x="491" y="1008"/>
                  </a:lnTo>
                  <a:lnTo>
                    <a:pt x="492" y="1011"/>
                  </a:lnTo>
                  <a:lnTo>
                    <a:pt x="493" y="1012"/>
                  </a:lnTo>
                  <a:lnTo>
                    <a:pt x="496" y="1020"/>
                  </a:lnTo>
                  <a:lnTo>
                    <a:pt x="501" y="1028"/>
                  </a:lnTo>
                  <a:lnTo>
                    <a:pt x="504" y="1032"/>
                  </a:lnTo>
                  <a:lnTo>
                    <a:pt x="507" y="1036"/>
                  </a:lnTo>
                  <a:lnTo>
                    <a:pt x="511" y="1040"/>
                  </a:lnTo>
                  <a:lnTo>
                    <a:pt x="514" y="1044"/>
                  </a:lnTo>
                  <a:lnTo>
                    <a:pt x="516" y="1049"/>
                  </a:lnTo>
                  <a:lnTo>
                    <a:pt x="518" y="1058"/>
                  </a:lnTo>
                  <a:lnTo>
                    <a:pt x="520" y="1062"/>
                  </a:lnTo>
                  <a:lnTo>
                    <a:pt x="525" y="1066"/>
                  </a:lnTo>
                  <a:lnTo>
                    <a:pt x="528" y="1067"/>
                  </a:lnTo>
                  <a:lnTo>
                    <a:pt x="532" y="1067"/>
                  </a:lnTo>
                  <a:lnTo>
                    <a:pt x="535" y="1066"/>
                  </a:lnTo>
                  <a:lnTo>
                    <a:pt x="538" y="1067"/>
                  </a:lnTo>
                  <a:lnTo>
                    <a:pt x="542" y="1069"/>
                  </a:lnTo>
                  <a:lnTo>
                    <a:pt x="545" y="1072"/>
                  </a:lnTo>
                  <a:lnTo>
                    <a:pt x="549" y="1075"/>
                  </a:lnTo>
                  <a:lnTo>
                    <a:pt x="552" y="1077"/>
                  </a:lnTo>
                  <a:lnTo>
                    <a:pt x="559" y="1078"/>
                  </a:lnTo>
                  <a:lnTo>
                    <a:pt x="562" y="1079"/>
                  </a:lnTo>
                  <a:lnTo>
                    <a:pt x="564" y="1079"/>
                  </a:lnTo>
                  <a:lnTo>
                    <a:pt x="565" y="1078"/>
                  </a:lnTo>
                  <a:lnTo>
                    <a:pt x="565" y="1074"/>
                  </a:lnTo>
                  <a:lnTo>
                    <a:pt x="567" y="1073"/>
                  </a:lnTo>
                  <a:lnTo>
                    <a:pt x="569" y="1072"/>
                  </a:lnTo>
                  <a:lnTo>
                    <a:pt x="581" y="1072"/>
                  </a:lnTo>
                  <a:lnTo>
                    <a:pt x="587" y="1071"/>
                  </a:lnTo>
                  <a:lnTo>
                    <a:pt x="589" y="1070"/>
                  </a:lnTo>
                  <a:lnTo>
                    <a:pt x="590" y="1069"/>
                  </a:lnTo>
                  <a:lnTo>
                    <a:pt x="591" y="1068"/>
                  </a:lnTo>
                  <a:lnTo>
                    <a:pt x="591" y="1067"/>
                  </a:lnTo>
                  <a:lnTo>
                    <a:pt x="592" y="1067"/>
                  </a:lnTo>
                  <a:lnTo>
                    <a:pt x="599" y="1065"/>
                  </a:lnTo>
                  <a:lnTo>
                    <a:pt x="605" y="1064"/>
                  </a:lnTo>
                  <a:lnTo>
                    <a:pt x="612" y="1063"/>
                  </a:lnTo>
                  <a:lnTo>
                    <a:pt x="613" y="1062"/>
                  </a:lnTo>
                  <a:lnTo>
                    <a:pt x="615" y="1061"/>
                  </a:lnTo>
                  <a:lnTo>
                    <a:pt x="618" y="1058"/>
                  </a:lnTo>
                  <a:lnTo>
                    <a:pt x="622" y="1056"/>
                  </a:lnTo>
                  <a:lnTo>
                    <a:pt x="624" y="1053"/>
                  </a:lnTo>
                  <a:lnTo>
                    <a:pt x="625" y="1052"/>
                  </a:lnTo>
                  <a:lnTo>
                    <a:pt x="625" y="1046"/>
                  </a:lnTo>
                  <a:lnTo>
                    <a:pt x="625" y="1045"/>
                  </a:lnTo>
                  <a:lnTo>
                    <a:pt x="629" y="1037"/>
                  </a:lnTo>
                  <a:lnTo>
                    <a:pt x="632" y="1030"/>
                  </a:lnTo>
                  <a:lnTo>
                    <a:pt x="636" y="1022"/>
                  </a:lnTo>
                  <a:lnTo>
                    <a:pt x="641" y="1016"/>
                  </a:lnTo>
                  <a:lnTo>
                    <a:pt x="645" y="1014"/>
                  </a:lnTo>
                  <a:lnTo>
                    <a:pt x="648" y="1013"/>
                  </a:lnTo>
                  <a:lnTo>
                    <a:pt x="656" y="1013"/>
                  </a:lnTo>
                  <a:lnTo>
                    <a:pt x="660" y="1012"/>
                  </a:lnTo>
                  <a:lnTo>
                    <a:pt x="661" y="1011"/>
                  </a:lnTo>
                  <a:lnTo>
                    <a:pt x="662" y="1011"/>
                  </a:lnTo>
                  <a:lnTo>
                    <a:pt x="663" y="1009"/>
                  </a:lnTo>
                  <a:lnTo>
                    <a:pt x="665" y="1009"/>
                  </a:lnTo>
                  <a:lnTo>
                    <a:pt x="666" y="1008"/>
                  </a:lnTo>
                  <a:lnTo>
                    <a:pt x="667" y="1008"/>
                  </a:lnTo>
                  <a:lnTo>
                    <a:pt x="683" y="1011"/>
                  </a:lnTo>
                  <a:lnTo>
                    <a:pt x="700" y="1014"/>
                  </a:lnTo>
                  <a:lnTo>
                    <a:pt x="701" y="1014"/>
                  </a:lnTo>
                  <a:lnTo>
                    <a:pt x="700" y="1015"/>
                  </a:lnTo>
                  <a:lnTo>
                    <a:pt x="700" y="1015"/>
                  </a:lnTo>
                  <a:lnTo>
                    <a:pt x="699" y="1016"/>
                  </a:lnTo>
                  <a:lnTo>
                    <a:pt x="693" y="1025"/>
                  </a:lnTo>
                  <a:lnTo>
                    <a:pt x="687" y="1033"/>
                  </a:lnTo>
                  <a:lnTo>
                    <a:pt x="687" y="1034"/>
                  </a:lnTo>
                  <a:lnTo>
                    <a:pt x="687" y="1035"/>
                  </a:lnTo>
                  <a:lnTo>
                    <a:pt x="687" y="1038"/>
                  </a:lnTo>
                  <a:lnTo>
                    <a:pt x="686" y="1039"/>
                  </a:lnTo>
                  <a:lnTo>
                    <a:pt x="684" y="1040"/>
                  </a:lnTo>
                  <a:lnTo>
                    <a:pt x="682" y="1042"/>
                  </a:lnTo>
                  <a:lnTo>
                    <a:pt x="682" y="1043"/>
                  </a:lnTo>
                  <a:lnTo>
                    <a:pt x="682" y="1044"/>
                  </a:lnTo>
                  <a:lnTo>
                    <a:pt x="682" y="1044"/>
                  </a:lnTo>
                  <a:lnTo>
                    <a:pt x="688" y="1044"/>
                  </a:lnTo>
                  <a:lnTo>
                    <a:pt x="688" y="1045"/>
                  </a:lnTo>
                  <a:lnTo>
                    <a:pt x="688" y="1046"/>
                  </a:lnTo>
                  <a:lnTo>
                    <a:pt x="687" y="1047"/>
                  </a:lnTo>
                  <a:lnTo>
                    <a:pt x="686" y="1048"/>
                  </a:lnTo>
                  <a:lnTo>
                    <a:pt x="684" y="1049"/>
                  </a:lnTo>
                  <a:lnTo>
                    <a:pt x="683" y="1049"/>
                  </a:lnTo>
                  <a:lnTo>
                    <a:pt x="683" y="1050"/>
                  </a:lnTo>
                  <a:lnTo>
                    <a:pt x="682" y="1055"/>
                  </a:lnTo>
                  <a:lnTo>
                    <a:pt x="682" y="1059"/>
                  </a:lnTo>
                  <a:lnTo>
                    <a:pt x="682" y="1068"/>
                  </a:lnTo>
                  <a:lnTo>
                    <a:pt x="681" y="1071"/>
                  </a:lnTo>
                  <a:lnTo>
                    <a:pt x="680" y="1072"/>
                  </a:lnTo>
                  <a:lnTo>
                    <a:pt x="678" y="1072"/>
                  </a:lnTo>
                  <a:lnTo>
                    <a:pt x="676" y="1072"/>
                  </a:lnTo>
                  <a:lnTo>
                    <a:pt x="675" y="1075"/>
                  </a:lnTo>
                  <a:lnTo>
                    <a:pt x="673" y="1079"/>
                  </a:lnTo>
                  <a:lnTo>
                    <a:pt x="672" y="1083"/>
                  </a:lnTo>
                  <a:lnTo>
                    <a:pt x="673" y="1089"/>
                  </a:lnTo>
                  <a:lnTo>
                    <a:pt x="674" y="1095"/>
                  </a:lnTo>
                  <a:lnTo>
                    <a:pt x="674" y="1100"/>
                  </a:lnTo>
                  <a:lnTo>
                    <a:pt x="672" y="1104"/>
                  </a:lnTo>
                  <a:lnTo>
                    <a:pt x="669" y="1106"/>
                  </a:lnTo>
                  <a:lnTo>
                    <a:pt x="666" y="1108"/>
                  </a:lnTo>
                  <a:lnTo>
                    <a:pt x="663" y="1110"/>
                  </a:lnTo>
                  <a:lnTo>
                    <a:pt x="661" y="1113"/>
                  </a:lnTo>
                  <a:lnTo>
                    <a:pt x="661" y="1115"/>
                  </a:lnTo>
                  <a:lnTo>
                    <a:pt x="661" y="1116"/>
                  </a:lnTo>
                  <a:lnTo>
                    <a:pt x="661" y="1117"/>
                  </a:lnTo>
                  <a:lnTo>
                    <a:pt x="662" y="1118"/>
                  </a:lnTo>
                  <a:lnTo>
                    <a:pt x="665" y="1119"/>
                  </a:lnTo>
                  <a:lnTo>
                    <a:pt x="669" y="1119"/>
                  </a:lnTo>
                  <a:lnTo>
                    <a:pt x="673" y="1118"/>
                  </a:lnTo>
                  <a:lnTo>
                    <a:pt x="678" y="1116"/>
                  </a:lnTo>
                  <a:lnTo>
                    <a:pt x="682" y="1115"/>
                  </a:lnTo>
                  <a:lnTo>
                    <a:pt x="684" y="1113"/>
                  </a:lnTo>
                  <a:lnTo>
                    <a:pt x="686" y="1113"/>
                  </a:lnTo>
                  <a:lnTo>
                    <a:pt x="689" y="1115"/>
                  </a:lnTo>
                  <a:lnTo>
                    <a:pt x="689" y="1115"/>
                  </a:lnTo>
                  <a:lnTo>
                    <a:pt x="691" y="1114"/>
                  </a:lnTo>
                  <a:lnTo>
                    <a:pt x="704" y="1111"/>
                  </a:lnTo>
                  <a:lnTo>
                    <a:pt x="717" y="1109"/>
                  </a:lnTo>
                  <a:lnTo>
                    <a:pt x="722" y="1109"/>
                  </a:lnTo>
                  <a:lnTo>
                    <a:pt x="726" y="1110"/>
                  </a:lnTo>
                  <a:lnTo>
                    <a:pt x="744" y="1112"/>
                  </a:lnTo>
                  <a:lnTo>
                    <a:pt x="761" y="1115"/>
                  </a:lnTo>
                  <a:lnTo>
                    <a:pt x="765" y="1116"/>
                  </a:lnTo>
                  <a:lnTo>
                    <a:pt x="769" y="1117"/>
                  </a:lnTo>
                  <a:lnTo>
                    <a:pt x="772" y="1120"/>
                  </a:lnTo>
                  <a:lnTo>
                    <a:pt x="772" y="1121"/>
                  </a:lnTo>
                  <a:lnTo>
                    <a:pt x="771" y="1122"/>
                  </a:lnTo>
                  <a:lnTo>
                    <a:pt x="770" y="1123"/>
                  </a:lnTo>
                  <a:lnTo>
                    <a:pt x="768" y="1123"/>
                  </a:lnTo>
                  <a:lnTo>
                    <a:pt x="767" y="1124"/>
                  </a:lnTo>
                  <a:lnTo>
                    <a:pt x="766" y="1125"/>
                  </a:lnTo>
                  <a:lnTo>
                    <a:pt x="765" y="1133"/>
                  </a:lnTo>
                  <a:lnTo>
                    <a:pt x="764" y="1140"/>
                  </a:lnTo>
                  <a:lnTo>
                    <a:pt x="764" y="1147"/>
                  </a:lnTo>
                  <a:lnTo>
                    <a:pt x="765" y="1160"/>
                  </a:lnTo>
                  <a:lnTo>
                    <a:pt x="765" y="1160"/>
                  </a:lnTo>
                  <a:lnTo>
                    <a:pt x="764" y="1160"/>
                  </a:lnTo>
                  <a:lnTo>
                    <a:pt x="762" y="1160"/>
                  </a:lnTo>
                  <a:lnTo>
                    <a:pt x="761" y="1163"/>
                  </a:lnTo>
                  <a:lnTo>
                    <a:pt x="761" y="1164"/>
                  </a:lnTo>
                  <a:lnTo>
                    <a:pt x="761" y="1165"/>
                  </a:lnTo>
                  <a:lnTo>
                    <a:pt x="763" y="1179"/>
                  </a:lnTo>
                  <a:lnTo>
                    <a:pt x="766" y="1192"/>
                  </a:lnTo>
                  <a:lnTo>
                    <a:pt x="772" y="1204"/>
                  </a:lnTo>
                  <a:lnTo>
                    <a:pt x="774" y="1207"/>
                  </a:lnTo>
                  <a:lnTo>
                    <a:pt x="777" y="1208"/>
                  </a:lnTo>
                  <a:lnTo>
                    <a:pt x="780" y="1209"/>
                  </a:lnTo>
                  <a:lnTo>
                    <a:pt x="783" y="1211"/>
                  </a:lnTo>
                  <a:lnTo>
                    <a:pt x="786" y="1214"/>
                  </a:lnTo>
                  <a:lnTo>
                    <a:pt x="787" y="1217"/>
                  </a:lnTo>
                  <a:lnTo>
                    <a:pt x="790" y="1220"/>
                  </a:lnTo>
                  <a:lnTo>
                    <a:pt x="792" y="1220"/>
                  </a:lnTo>
                  <a:lnTo>
                    <a:pt x="798" y="1218"/>
                  </a:lnTo>
                  <a:lnTo>
                    <a:pt x="814" y="1215"/>
                  </a:lnTo>
                  <a:lnTo>
                    <a:pt x="821" y="1213"/>
                  </a:lnTo>
                  <a:lnTo>
                    <a:pt x="829" y="1210"/>
                  </a:lnTo>
                  <a:lnTo>
                    <a:pt x="835" y="1206"/>
                  </a:lnTo>
                  <a:lnTo>
                    <a:pt x="839" y="1201"/>
                  </a:lnTo>
                  <a:lnTo>
                    <a:pt x="840" y="1201"/>
                  </a:lnTo>
                  <a:lnTo>
                    <a:pt x="846" y="1200"/>
                  </a:lnTo>
                  <a:lnTo>
                    <a:pt x="852" y="1200"/>
                  </a:lnTo>
                  <a:lnTo>
                    <a:pt x="859" y="1201"/>
                  </a:lnTo>
                  <a:lnTo>
                    <a:pt x="865" y="1202"/>
                  </a:lnTo>
                  <a:lnTo>
                    <a:pt x="871" y="1205"/>
                  </a:lnTo>
                  <a:lnTo>
                    <a:pt x="876" y="1206"/>
                  </a:lnTo>
                  <a:lnTo>
                    <a:pt x="879" y="1207"/>
                  </a:lnTo>
                  <a:lnTo>
                    <a:pt x="880" y="1208"/>
                  </a:lnTo>
                  <a:lnTo>
                    <a:pt x="888" y="1208"/>
                  </a:lnTo>
                  <a:lnTo>
                    <a:pt x="890" y="1206"/>
                  </a:lnTo>
                  <a:lnTo>
                    <a:pt x="893" y="1204"/>
                  </a:lnTo>
                  <a:lnTo>
                    <a:pt x="898" y="1200"/>
                  </a:lnTo>
                  <a:lnTo>
                    <a:pt x="906" y="1193"/>
                  </a:lnTo>
                  <a:lnTo>
                    <a:pt x="911" y="1188"/>
                  </a:lnTo>
                  <a:lnTo>
                    <a:pt x="914" y="1183"/>
                  </a:lnTo>
                  <a:lnTo>
                    <a:pt x="915" y="1180"/>
                  </a:lnTo>
                  <a:lnTo>
                    <a:pt x="915" y="1178"/>
                  </a:lnTo>
                  <a:lnTo>
                    <a:pt x="914" y="1177"/>
                  </a:lnTo>
                  <a:lnTo>
                    <a:pt x="913" y="1175"/>
                  </a:lnTo>
                  <a:lnTo>
                    <a:pt x="912" y="1175"/>
                  </a:lnTo>
                  <a:lnTo>
                    <a:pt x="910" y="1174"/>
                  </a:lnTo>
                  <a:lnTo>
                    <a:pt x="909" y="1174"/>
                  </a:lnTo>
                  <a:lnTo>
                    <a:pt x="909" y="1173"/>
                  </a:lnTo>
                  <a:lnTo>
                    <a:pt x="910" y="1172"/>
                  </a:lnTo>
                  <a:lnTo>
                    <a:pt x="911" y="1170"/>
                  </a:lnTo>
                  <a:lnTo>
                    <a:pt x="914" y="1167"/>
                  </a:lnTo>
                  <a:lnTo>
                    <a:pt x="919" y="1163"/>
                  </a:lnTo>
                  <a:lnTo>
                    <a:pt x="925" y="1157"/>
                  </a:lnTo>
                  <a:lnTo>
                    <a:pt x="927" y="1156"/>
                  </a:lnTo>
                  <a:lnTo>
                    <a:pt x="930" y="1157"/>
                  </a:lnTo>
                  <a:lnTo>
                    <a:pt x="933" y="1157"/>
                  </a:lnTo>
                  <a:lnTo>
                    <a:pt x="935" y="1157"/>
                  </a:lnTo>
                  <a:lnTo>
                    <a:pt x="936" y="1155"/>
                  </a:lnTo>
                  <a:lnTo>
                    <a:pt x="936" y="1154"/>
                  </a:lnTo>
                  <a:lnTo>
                    <a:pt x="936" y="1153"/>
                  </a:lnTo>
                  <a:lnTo>
                    <a:pt x="936" y="1152"/>
                  </a:lnTo>
                  <a:lnTo>
                    <a:pt x="937" y="1151"/>
                  </a:lnTo>
                  <a:lnTo>
                    <a:pt x="937" y="1150"/>
                  </a:lnTo>
                  <a:lnTo>
                    <a:pt x="942" y="1149"/>
                  </a:lnTo>
                  <a:lnTo>
                    <a:pt x="947" y="1148"/>
                  </a:lnTo>
                  <a:lnTo>
                    <a:pt x="952" y="1147"/>
                  </a:lnTo>
                  <a:lnTo>
                    <a:pt x="953" y="1146"/>
                  </a:lnTo>
                  <a:lnTo>
                    <a:pt x="957" y="1143"/>
                  </a:lnTo>
                  <a:lnTo>
                    <a:pt x="960" y="1140"/>
                  </a:lnTo>
                  <a:lnTo>
                    <a:pt x="964" y="1137"/>
                  </a:lnTo>
                  <a:lnTo>
                    <a:pt x="969" y="1133"/>
                  </a:lnTo>
                  <a:lnTo>
                    <a:pt x="974" y="1130"/>
                  </a:lnTo>
                  <a:lnTo>
                    <a:pt x="978" y="1127"/>
                  </a:lnTo>
                  <a:lnTo>
                    <a:pt x="982" y="1127"/>
                  </a:lnTo>
                  <a:lnTo>
                    <a:pt x="986" y="1128"/>
                  </a:lnTo>
                  <a:lnTo>
                    <a:pt x="986" y="1129"/>
                  </a:lnTo>
                  <a:lnTo>
                    <a:pt x="985" y="1130"/>
                  </a:lnTo>
                  <a:lnTo>
                    <a:pt x="982" y="1131"/>
                  </a:lnTo>
                  <a:lnTo>
                    <a:pt x="979" y="1133"/>
                  </a:lnTo>
                  <a:lnTo>
                    <a:pt x="976" y="1134"/>
                  </a:lnTo>
                  <a:lnTo>
                    <a:pt x="975" y="1136"/>
                  </a:lnTo>
                  <a:lnTo>
                    <a:pt x="975" y="1139"/>
                  </a:lnTo>
                  <a:lnTo>
                    <a:pt x="980" y="1144"/>
                  </a:lnTo>
                  <a:lnTo>
                    <a:pt x="981" y="1147"/>
                  </a:lnTo>
                  <a:lnTo>
                    <a:pt x="981" y="1146"/>
                  </a:lnTo>
                  <a:lnTo>
                    <a:pt x="982" y="1145"/>
                  </a:lnTo>
                  <a:lnTo>
                    <a:pt x="985" y="1143"/>
                  </a:lnTo>
                  <a:lnTo>
                    <a:pt x="989" y="1141"/>
                  </a:lnTo>
                  <a:lnTo>
                    <a:pt x="994" y="1137"/>
                  </a:lnTo>
                  <a:lnTo>
                    <a:pt x="998" y="1134"/>
                  </a:lnTo>
                  <a:lnTo>
                    <a:pt x="1003" y="1131"/>
                  </a:lnTo>
                  <a:lnTo>
                    <a:pt x="1007" y="1128"/>
                  </a:lnTo>
                  <a:lnTo>
                    <a:pt x="1010" y="1126"/>
                  </a:lnTo>
                  <a:lnTo>
                    <a:pt x="1014" y="1125"/>
                  </a:lnTo>
                  <a:lnTo>
                    <a:pt x="1018" y="1123"/>
                  </a:lnTo>
                  <a:lnTo>
                    <a:pt x="1023" y="1122"/>
                  </a:lnTo>
                  <a:lnTo>
                    <a:pt x="1028" y="1121"/>
                  </a:lnTo>
                  <a:lnTo>
                    <a:pt x="1031" y="1121"/>
                  </a:lnTo>
                  <a:lnTo>
                    <a:pt x="1034" y="1123"/>
                  </a:lnTo>
                  <a:lnTo>
                    <a:pt x="1036" y="1126"/>
                  </a:lnTo>
                  <a:lnTo>
                    <a:pt x="1036" y="1129"/>
                  </a:lnTo>
                  <a:lnTo>
                    <a:pt x="1036" y="1130"/>
                  </a:lnTo>
                  <a:lnTo>
                    <a:pt x="1036" y="1131"/>
                  </a:lnTo>
                  <a:lnTo>
                    <a:pt x="1038" y="1131"/>
                  </a:lnTo>
                  <a:lnTo>
                    <a:pt x="1043" y="1131"/>
                  </a:lnTo>
                  <a:lnTo>
                    <a:pt x="1044" y="1131"/>
                  </a:lnTo>
                  <a:lnTo>
                    <a:pt x="1047" y="1129"/>
                  </a:lnTo>
                  <a:lnTo>
                    <a:pt x="1051" y="1127"/>
                  </a:lnTo>
                  <a:lnTo>
                    <a:pt x="1055" y="1125"/>
                  </a:lnTo>
                  <a:lnTo>
                    <a:pt x="1060" y="1123"/>
                  </a:lnTo>
                  <a:lnTo>
                    <a:pt x="1064" y="1120"/>
                  </a:lnTo>
                  <a:lnTo>
                    <a:pt x="1067" y="1119"/>
                  </a:lnTo>
                  <a:lnTo>
                    <a:pt x="1068" y="1118"/>
                  </a:lnTo>
                  <a:lnTo>
                    <a:pt x="1069" y="1118"/>
                  </a:lnTo>
                  <a:lnTo>
                    <a:pt x="1070" y="1119"/>
                  </a:lnTo>
                  <a:lnTo>
                    <a:pt x="1071" y="1120"/>
                  </a:lnTo>
                  <a:lnTo>
                    <a:pt x="1072" y="1122"/>
                  </a:lnTo>
                  <a:lnTo>
                    <a:pt x="1073" y="1122"/>
                  </a:lnTo>
                  <a:lnTo>
                    <a:pt x="1079" y="1123"/>
                  </a:lnTo>
                  <a:lnTo>
                    <a:pt x="1086" y="1121"/>
                  </a:lnTo>
                  <a:lnTo>
                    <a:pt x="1088" y="1120"/>
                  </a:lnTo>
                  <a:lnTo>
                    <a:pt x="1089" y="1119"/>
                  </a:lnTo>
                  <a:lnTo>
                    <a:pt x="1090" y="1118"/>
                  </a:lnTo>
                  <a:lnTo>
                    <a:pt x="1091" y="1117"/>
                  </a:lnTo>
                  <a:lnTo>
                    <a:pt x="1095" y="1114"/>
                  </a:lnTo>
                  <a:lnTo>
                    <a:pt x="1100" y="1112"/>
                  </a:lnTo>
                  <a:lnTo>
                    <a:pt x="1104" y="1108"/>
                  </a:lnTo>
                  <a:lnTo>
                    <a:pt x="1107" y="1104"/>
                  </a:lnTo>
                  <a:lnTo>
                    <a:pt x="1107" y="1103"/>
                  </a:lnTo>
                  <a:lnTo>
                    <a:pt x="1105" y="1103"/>
                  </a:lnTo>
                  <a:lnTo>
                    <a:pt x="1104" y="1104"/>
                  </a:lnTo>
                  <a:lnTo>
                    <a:pt x="1103" y="1104"/>
                  </a:lnTo>
                  <a:lnTo>
                    <a:pt x="1106" y="1102"/>
                  </a:lnTo>
                  <a:lnTo>
                    <a:pt x="1109" y="1101"/>
                  </a:lnTo>
                  <a:lnTo>
                    <a:pt x="1114" y="1099"/>
                  </a:lnTo>
                  <a:lnTo>
                    <a:pt x="1119" y="1095"/>
                  </a:lnTo>
                  <a:lnTo>
                    <a:pt x="1124" y="1092"/>
                  </a:lnTo>
                  <a:lnTo>
                    <a:pt x="1129" y="1089"/>
                  </a:lnTo>
                  <a:lnTo>
                    <a:pt x="1133" y="1088"/>
                  </a:lnTo>
                  <a:lnTo>
                    <a:pt x="1134" y="1088"/>
                  </a:lnTo>
                  <a:lnTo>
                    <a:pt x="1134" y="1088"/>
                  </a:lnTo>
                  <a:lnTo>
                    <a:pt x="1132" y="1090"/>
                  </a:lnTo>
                  <a:lnTo>
                    <a:pt x="1131" y="1091"/>
                  </a:lnTo>
                  <a:lnTo>
                    <a:pt x="1130" y="1092"/>
                  </a:lnTo>
                  <a:lnTo>
                    <a:pt x="1128" y="1094"/>
                  </a:lnTo>
                  <a:lnTo>
                    <a:pt x="1126" y="1095"/>
                  </a:lnTo>
                  <a:lnTo>
                    <a:pt x="1124" y="1096"/>
                  </a:lnTo>
                  <a:lnTo>
                    <a:pt x="1121" y="1097"/>
                  </a:lnTo>
                  <a:lnTo>
                    <a:pt x="1118" y="1098"/>
                  </a:lnTo>
                  <a:lnTo>
                    <a:pt x="1117" y="1100"/>
                  </a:lnTo>
                  <a:lnTo>
                    <a:pt x="1116" y="1101"/>
                  </a:lnTo>
                  <a:lnTo>
                    <a:pt x="1117" y="1103"/>
                  </a:lnTo>
                  <a:lnTo>
                    <a:pt x="1120" y="1106"/>
                  </a:lnTo>
                  <a:lnTo>
                    <a:pt x="1124" y="1108"/>
                  </a:lnTo>
                  <a:lnTo>
                    <a:pt x="1128" y="1108"/>
                  </a:lnTo>
                  <a:lnTo>
                    <a:pt x="1129" y="1108"/>
                  </a:lnTo>
                  <a:lnTo>
                    <a:pt x="1131" y="1106"/>
                  </a:lnTo>
                  <a:lnTo>
                    <a:pt x="1132" y="1106"/>
                  </a:lnTo>
                  <a:lnTo>
                    <a:pt x="1133" y="1105"/>
                  </a:lnTo>
                  <a:lnTo>
                    <a:pt x="1135" y="1105"/>
                  </a:lnTo>
                  <a:lnTo>
                    <a:pt x="1138" y="1108"/>
                  </a:lnTo>
                  <a:lnTo>
                    <a:pt x="1141" y="1112"/>
                  </a:lnTo>
                  <a:lnTo>
                    <a:pt x="1142" y="1117"/>
                  </a:lnTo>
                  <a:lnTo>
                    <a:pt x="1147" y="1114"/>
                  </a:lnTo>
                  <a:lnTo>
                    <a:pt x="1152" y="1112"/>
                  </a:lnTo>
                  <a:lnTo>
                    <a:pt x="1158" y="1110"/>
                  </a:lnTo>
                  <a:lnTo>
                    <a:pt x="1164" y="1108"/>
                  </a:lnTo>
                  <a:lnTo>
                    <a:pt x="1170" y="1109"/>
                  </a:lnTo>
                  <a:lnTo>
                    <a:pt x="1175" y="1111"/>
                  </a:lnTo>
                  <a:lnTo>
                    <a:pt x="1179" y="1115"/>
                  </a:lnTo>
                  <a:lnTo>
                    <a:pt x="1179" y="1118"/>
                  </a:lnTo>
                  <a:lnTo>
                    <a:pt x="1175" y="1127"/>
                  </a:lnTo>
                  <a:lnTo>
                    <a:pt x="1174" y="1130"/>
                  </a:lnTo>
                  <a:lnTo>
                    <a:pt x="1175" y="1131"/>
                  </a:lnTo>
                  <a:lnTo>
                    <a:pt x="1179" y="1132"/>
                  </a:lnTo>
                  <a:lnTo>
                    <a:pt x="1182" y="1130"/>
                  </a:lnTo>
                  <a:lnTo>
                    <a:pt x="1187" y="1127"/>
                  </a:lnTo>
                  <a:lnTo>
                    <a:pt x="1190" y="1124"/>
                  </a:lnTo>
                  <a:lnTo>
                    <a:pt x="1194" y="1123"/>
                  </a:lnTo>
                  <a:lnTo>
                    <a:pt x="1195" y="1124"/>
                  </a:lnTo>
                  <a:lnTo>
                    <a:pt x="1195" y="1126"/>
                  </a:lnTo>
                  <a:lnTo>
                    <a:pt x="1194" y="1129"/>
                  </a:lnTo>
                  <a:lnTo>
                    <a:pt x="1193" y="1131"/>
                  </a:lnTo>
                  <a:lnTo>
                    <a:pt x="1192" y="1133"/>
                  </a:lnTo>
                  <a:lnTo>
                    <a:pt x="1193" y="1133"/>
                  </a:lnTo>
                  <a:lnTo>
                    <a:pt x="1198" y="1131"/>
                  </a:lnTo>
                  <a:lnTo>
                    <a:pt x="1203" y="1128"/>
                  </a:lnTo>
                  <a:lnTo>
                    <a:pt x="1206" y="1124"/>
                  </a:lnTo>
                  <a:lnTo>
                    <a:pt x="1211" y="1119"/>
                  </a:lnTo>
                  <a:lnTo>
                    <a:pt x="1211" y="1116"/>
                  </a:lnTo>
                  <a:lnTo>
                    <a:pt x="1211" y="1115"/>
                  </a:lnTo>
                  <a:lnTo>
                    <a:pt x="1216" y="1112"/>
                  </a:lnTo>
                  <a:lnTo>
                    <a:pt x="1218" y="1110"/>
                  </a:lnTo>
                  <a:lnTo>
                    <a:pt x="1220" y="1109"/>
                  </a:lnTo>
                  <a:lnTo>
                    <a:pt x="1220" y="1110"/>
                  </a:lnTo>
                  <a:lnTo>
                    <a:pt x="1220" y="1111"/>
                  </a:lnTo>
                  <a:lnTo>
                    <a:pt x="1220" y="1112"/>
                  </a:lnTo>
                  <a:lnTo>
                    <a:pt x="1220" y="1115"/>
                  </a:lnTo>
                  <a:lnTo>
                    <a:pt x="1220" y="1115"/>
                  </a:lnTo>
                  <a:lnTo>
                    <a:pt x="1222" y="1115"/>
                  </a:lnTo>
                  <a:lnTo>
                    <a:pt x="1225" y="1114"/>
                  </a:lnTo>
                  <a:lnTo>
                    <a:pt x="1231" y="1111"/>
                  </a:lnTo>
                  <a:lnTo>
                    <a:pt x="1232" y="1109"/>
                  </a:lnTo>
                  <a:lnTo>
                    <a:pt x="1233" y="1106"/>
                  </a:lnTo>
                  <a:lnTo>
                    <a:pt x="1233" y="1104"/>
                  </a:lnTo>
                  <a:lnTo>
                    <a:pt x="1235" y="1102"/>
                  </a:lnTo>
                  <a:lnTo>
                    <a:pt x="1239" y="1099"/>
                  </a:lnTo>
                  <a:lnTo>
                    <a:pt x="1243" y="1098"/>
                  </a:lnTo>
                  <a:lnTo>
                    <a:pt x="1245" y="1099"/>
                  </a:lnTo>
                  <a:lnTo>
                    <a:pt x="1248" y="1101"/>
                  </a:lnTo>
                  <a:lnTo>
                    <a:pt x="1250" y="1103"/>
                  </a:lnTo>
                  <a:lnTo>
                    <a:pt x="1253" y="1106"/>
                  </a:lnTo>
                  <a:lnTo>
                    <a:pt x="1257" y="1108"/>
                  </a:lnTo>
                  <a:lnTo>
                    <a:pt x="1258" y="1108"/>
                  </a:lnTo>
                  <a:lnTo>
                    <a:pt x="1258" y="1108"/>
                  </a:lnTo>
                  <a:lnTo>
                    <a:pt x="1258" y="1105"/>
                  </a:lnTo>
                  <a:lnTo>
                    <a:pt x="1259" y="1104"/>
                  </a:lnTo>
                  <a:lnTo>
                    <a:pt x="1263" y="1113"/>
                  </a:lnTo>
                  <a:lnTo>
                    <a:pt x="1271" y="1131"/>
                  </a:lnTo>
                  <a:lnTo>
                    <a:pt x="1271" y="1135"/>
                  </a:lnTo>
                  <a:lnTo>
                    <a:pt x="1269" y="1139"/>
                  </a:lnTo>
                  <a:lnTo>
                    <a:pt x="1266" y="1143"/>
                  </a:lnTo>
                  <a:lnTo>
                    <a:pt x="1262" y="1147"/>
                  </a:lnTo>
                  <a:lnTo>
                    <a:pt x="1256" y="1156"/>
                  </a:lnTo>
                  <a:lnTo>
                    <a:pt x="1252" y="1160"/>
                  </a:lnTo>
                  <a:lnTo>
                    <a:pt x="1249" y="1167"/>
                  </a:lnTo>
                  <a:lnTo>
                    <a:pt x="1246" y="1174"/>
                  </a:lnTo>
                  <a:lnTo>
                    <a:pt x="1243" y="1181"/>
                  </a:lnTo>
                  <a:lnTo>
                    <a:pt x="1239" y="1184"/>
                  </a:lnTo>
                  <a:lnTo>
                    <a:pt x="1236" y="1187"/>
                  </a:lnTo>
                  <a:lnTo>
                    <a:pt x="1233" y="1191"/>
                  </a:lnTo>
                  <a:lnTo>
                    <a:pt x="1232" y="1193"/>
                  </a:lnTo>
                  <a:lnTo>
                    <a:pt x="1234" y="1192"/>
                  </a:lnTo>
                  <a:lnTo>
                    <a:pt x="1235" y="1191"/>
                  </a:lnTo>
                  <a:lnTo>
                    <a:pt x="1237" y="1189"/>
                  </a:lnTo>
                  <a:lnTo>
                    <a:pt x="1240" y="1185"/>
                  </a:lnTo>
                  <a:lnTo>
                    <a:pt x="1244" y="1182"/>
                  </a:lnTo>
                  <a:lnTo>
                    <a:pt x="1244" y="1181"/>
                  </a:lnTo>
                  <a:lnTo>
                    <a:pt x="1244" y="1180"/>
                  </a:lnTo>
                  <a:lnTo>
                    <a:pt x="1245" y="1179"/>
                  </a:lnTo>
                  <a:lnTo>
                    <a:pt x="1245" y="1177"/>
                  </a:lnTo>
                  <a:lnTo>
                    <a:pt x="1246" y="1174"/>
                  </a:lnTo>
                  <a:lnTo>
                    <a:pt x="1248" y="1172"/>
                  </a:lnTo>
                  <a:lnTo>
                    <a:pt x="1249" y="1169"/>
                  </a:lnTo>
                  <a:lnTo>
                    <a:pt x="1250" y="1166"/>
                  </a:lnTo>
                  <a:lnTo>
                    <a:pt x="1253" y="1165"/>
                  </a:lnTo>
                  <a:lnTo>
                    <a:pt x="1249" y="1173"/>
                  </a:lnTo>
                  <a:lnTo>
                    <a:pt x="1251" y="1170"/>
                  </a:lnTo>
                  <a:lnTo>
                    <a:pt x="1253" y="1167"/>
                  </a:lnTo>
                  <a:lnTo>
                    <a:pt x="1255" y="1166"/>
                  </a:lnTo>
                  <a:lnTo>
                    <a:pt x="1256" y="1166"/>
                  </a:lnTo>
                  <a:lnTo>
                    <a:pt x="1257" y="1163"/>
                  </a:lnTo>
                  <a:lnTo>
                    <a:pt x="1258" y="1158"/>
                  </a:lnTo>
                  <a:lnTo>
                    <a:pt x="1260" y="1155"/>
                  </a:lnTo>
                  <a:lnTo>
                    <a:pt x="1263" y="1152"/>
                  </a:lnTo>
                  <a:lnTo>
                    <a:pt x="1266" y="1149"/>
                  </a:lnTo>
                  <a:lnTo>
                    <a:pt x="1275" y="1142"/>
                  </a:lnTo>
                  <a:lnTo>
                    <a:pt x="1278" y="1139"/>
                  </a:lnTo>
                  <a:lnTo>
                    <a:pt x="1281" y="1137"/>
                  </a:lnTo>
                  <a:lnTo>
                    <a:pt x="1282" y="1137"/>
                  </a:lnTo>
                  <a:lnTo>
                    <a:pt x="1281" y="1138"/>
                  </a:lnTo>
                  <a:lnTo>
                    <a:pt x="1279" y="1141"/>
                  </a:lnTo>
                  <a:lnTo>
                    <a:pt x="1277" y="1146"/>
                  </a:lnTo>
                  <a:lnTo>
                    <a:pt x="1271" y="1157"/>
                  </a:lnTo>
                  <a:lnTo>
                    <a:pt x="1267" y="1163"/>
                  </a:lnTo>
                  <a:lnTo>
                    <a:pt x="1267" y="1165"/>
                  </a:lnTo>
                  <a:lnTo>
                    <a:pt x="1266" y="1169"/>
                  </a:lnTo>
                  <a:lnTo>
                    <a:pt x="1264" y="1173"/>
                  </a:lnTo>
                  <a:lnTo>
                    <a:pt x="1262" y="1178"/>
                  </a:lnTo>
                  <a:lnTo>
                    <a:pt x="1262" y="1178"/>
                  </a:lnTo>
                  <a:lnTo>
                    <a:pt x="1263" y="1177"/>
                  </a:lnTo>
                  <a:lnTo>
                    <a:pt x="1263" y="1176"/>
                  </a:lnTo>
                  <a:lnTo>
                    <a:pt x="1264" y="1175"/>
                  </a:lnTo>
                  <a:lnTo>
                    <a:pt x="1264" y="1174"/>
                  </a:lnTo>
                  <a:lnTo>
                    <a:pt x="1265" y="1173"/>
                  </a:lnTo>
                  <a:lnTo>
                    <a:pt x="1272" y="1160"/>
                  </a:lnTo>
                  <a:lnTo>
                    <a:pt x="1274" y="1158"/>
                  </a:lnTo>
                  <a:lnTo>
                    <a:pt x="1275" y="1157"/>
                  </a:lnTo>
                  <a:lnTo>
                    <a:pt x="1276" y="1156"/>
                  </a:lnTo>
                  <a:lnTo>
                    <a:pt x="1278" y="1154"/>
                  </a:lnTo>
                  <a:lnTo>
                    <a:pt x="1278" y="1150"/>
                  </a:lnTo>
                  <a:lnTo>
                    <a:pt x="1280" y="1145"/>
                  </a:lnTo>
                  <a:lnTo>
                    <a:pt x="1284" y="1139"/>
                  </a:lnTo>
                  <a:lnTo>
                    <a:pt x="1285" y="1138"/>
                  </a:lnTo>
                  <a:lnTo>
                    <a:pt x="1290" y="1135"/>
                  </a:lnTo>
                  <a:lnTo>
                    <a:pt x="1296" y="1128"/>
                  </a:lnTo>
                  <a:lnTo>
                    <a:pt x="1299" y="1126"/>
                  </a:lnTo>
                  <a:lnTo>
                    <a:pt x="1302" y="1124"/>
                  </a:lnTo>
                  <a:lnTo>
                    <a:pt x="1306" y="1123"/>
                  </a:lnTo>
                  <a:lnTo>
                    <a:pt x="1312" y="1120"/>
                  </a:lnTo>
                  <a:lnTo>
                    <a:pt x="1312" y="1123"/>
                  </a:lnTo>
                  <a:lnTo>
                    <a:pt x="1311" y="1123"/>
                  </a:lnTo>
                  <a:lnTo>
                    <a:pt x="1309" y="1129"/>
                  </a:lnTo>
                  <a:lnTo>
                    <a:pt x="1307" y="1135"/>
                  </a:lnTo>
                  <a:lnTo>
                    <a:pt x="1305" y="1141"/>
                  </a:lnTo>
                  <a:lnTo>
                    <a:pt x="1305" y="1142"/>
                  </a:lnTo>
                  <a:lnTo>
                    <a:pt x="1308" y="1137"/>
                  </a:lnTo>
                  <a:lnTo>
                    <a:pt x="1309" y="1134"/>
                  </a:lnTo>
                  <a:lnTo>
                    <a:pt x="1311" y="1129"/>
                  </a:lnTo>
                  <a:lnTo>
                    <a:pt x="1312" y="1127"/>
                  </a:lnTo>
                  <a:lnTo>
                    <a:pt x="1313" y="1124"/>
                  </a:lnTo>
                  <a:lnTo>
                    <a:pt x="1321" y="1115"/>
                  </a:lnTo>
                  <a:lnTo>
                    <a:pt x="1323" y="1114"/>
                  </a:lnTo>
                  <a:lnTo>
                    <a:pt x="1324" y="1114"/>
                  </a:lnTo>
                  <a:lnTo>
                    <a:pt x="1325" y="1113"/>
                  </a:lnTo>
                  <a:lnTo>
                    <a:pt x="1327" y="1112"/>
                  </a:lnTo>
                  <a:lnTo>
                    <a:pt x="1333" y="1105"/>
                  </a:lnTo>
                  <a:lnTo>
                    <a:pt x="1338" y="1098"/>
                  </a:lnTo>
                  <a:lnTo>
                    <a:pt x="1343" y="1091"/>
                  </a:lnTo>
                  <a:lnTo>
                    <a:pt x="1345" y="1089"/>
                  </a:lnTo>
                  <a:lnTo>
                    <a:pt x="1349" y="1087"/>
                  </a:lnTo>
                  <a:lnTo>
                    <a:pt x="1350" y="1086"/>
                  </a:lnTo>
                  <a:lnTo>
                    <a:pt x="1352" y="1084"/>
                  </a:lnTo>
                  <a:lnTo>
                    <a:pt x="1354" y="1080"/>
                  </a:lnTo>
                  <a:lnTo>
                    <a:pt x="1357" y="1077"/>
                  </a:lnTo>
                  <a:lnTo>
                    <a:pt x="1359" y="1075"/>
                  </a:lnTo>
                  <a:lnTo>
                    <a:pt x="1362" y="1074"/>
                  </a:lnTo>
                  <a:lnTo>
                    <a:pt x="1363" y="1076"/>
                  </a:lnTo>
                  <a:lnTo>
                    <a:pt x="1363" y="1078"/>
                  </a:lnTo>
                  <a:lnTo>
                    <a:pt x="1362" y="1081"/>
                  </a:lnTo>
                  <a:lnTo>
                    <a:pt x="1360" y="1084"/>
                  </a:lnTo>
                  <a:lnTo>
                    <a:pt x="1358" y="1086"/>
                  </a:lnTo>
                  <a:lnTo>
                    <a:pt x="1357" y="1089"/>
                  </a:lnTo>
                  <a:lnTo>
                    <a:pt x="1354" y="1097"/>
                  </a:lnTo>
                  <a:lnTo>
                    <a:pt x="1350" y="1105"/>
                  </a:lnTo>
                  <a:lnTo>
                    <a:pt x="1337" y="1132"/>
                  </a:lnTo>
                  <a:lnTo>
                    <a:pt x="1322" y="1158"/>
                  </a:lnTo>
                  <a:lnTo>
                    <a:pt x="1306" y="1184"/>
                  </a:lnTo>
                  <a:lnTo>
                    <a:pt x="1290" y="1209"/>
                  </a:lnTo>
                  <a:lnTo>
                    <a:pt x="1293" y="1208"/>
                  </a:lnTo>
                  <a:lnTo>
                    <a:pt x="1266" y="1247"/>
                  </a:lnTo>
                  <a:lnTo>
                    <a:pt x="1237" y="1283"/>
                  </a:lnTo>
                  <a:lnTo>
                    <a:pt x="1206" y="1319"/>
                  </a:lnTo>
                  <a:lnTo>
                    <a:pt x="1173" y="1352"/>
                  </a:lnTo>
                  <a:lnTo>
                    <a:pt x="1138" y="1384"/>
                  </a:lnTo>
                  <a:lnTo>
                    <a:pt x="1102" y="1414"/>
                  </a:lnTo>
                  <a:lnTo>
                    <a:pt x="1064" y="1442"/>
                  </a:lnTo>
                  <a:lnTo>
                    <a:pt x="1024" y="1468"/>
                  </a:lnTo>
                  <a:lnTo>
                    <a:pt x="983" y="1491"/>
                  </a:lnTo>
                  <a:lnTo>
                    <a:pt x="941" y="1513"/>
                  </a:lnTo>
                  <a:lnTo>
                    <a:pt x="898" y="1532"/>
                  </a:lnTo>
                  <a:lnTo>
                    <a:pt x="853" y="1549"/>
                  </a:lnTo>
                  <a:lnTo>
                    <a:pt x="853" y="1547"/>
                  </a:lnTo>
                  <a:lnTo>
                    <a:pt x="862" y="1544"/>
                  </a:lnTo>
                  <a:lnTo>
                    <a:pt x="872" y="1540"/>
                  </a:lnTo>
                  <a:lnTo>
                    <a:pt x="882" y="1535"/>
                  </a:lnTo>
                  <a:lnTo>
                    <a:pt x="892" y="1528"/>
                  </a:lnTo>
                  <a:lnTo>
                    <a:pt x="902" y="1522"/>
                  </a:lnTo>
                  <a:lnTo>
                    <a:pt x="910" y="1515"/>
                  </a:lnTo>
                  <a:lnTo>
                    <a:pt x="916" y="1509"/>
                  </a:lnTo>
                  <a:lnTo>
                    <a:pt x="916" y="1509"/>
                  </a:lnTo>
                  <a:lnTo>
                    <a:pt x="916" y="1509"/>
                  </a:lnTo>
                  <a:lnTo>
                    <a:pt x="915" y="1509"/>
                  </a:lnTo>
                  <a:lnTo>
                    <a:pt x="914" y="1510"/>
                  </a:lnTo>
                  <a:lnTo>
                    <a:pt x="914" y="1510"/>
                  </a:lnTo>
                  <a:lnTo>
                    <a:pt x="916" y="1508"/>
                  </a:lnTo>
                  <a:lnTo>
                    <a:pt x="919" y="1505"/>
                  </a:lnTo>
                  <a:lnTo>
                    <a:pt x="923" y="1501"/>
                  </a:lnTo>
                  <a:lnTo>
                    <a:pt x="929" y="1497"/>
                  </a:lnTo>
                  <a:lnTo>
                    <a:pt x="933" y="1492"/>
                  </a:lnTo>
                  <a:lnTo>
                    <a:pt x="936" y="1487"/>
                  </a:lnTo>
                  <a:lnTo>
                    <a:pt x="938" y="1483"/>
                  </a:lnTo>
                  <a:lnTo>
                    <a:pt x="938" y="1478"/>
                  </a:lnTo>
                  <a:lnTo>
                    <a:pt x="937" y="1477"/>
                  </a:lnTo>
                  <a:lnTo>
                    <a:pt x="935" y="1477"/>
                  </a:lnTo>
                  <a:lnTo>
                    <a:pt x="930" y="1479"/>
                  </a:lnTo>
                  <a:lnTo>
                    <a:pt x="927" y="1480"/>
                  </a:lnTo>
                  <a:lnTo>
                    <a:pt x="902" y="1481"/>
                  </a:lnTo>
                  <a:lnTo>
                    <a:pt x="877" y="1481"/>
                  </a:lnTo>
                  <a:lnTo>
                    <a:pt x="868" y="1481"/>
                  </a:lnTo>
                  <a:lnTo>
                    <a:pt x="862" y="1480"/>
                  </a:lnTo>
                  <a:lnTo>
                    <a:pt x="859" y="1480"/>
                  </a:lnTo>
                  <a:lnTo>
                    <a:pt x="858" y="1479"/>
                  </a:lnTo>
                  <a:lnTo>
                    <a:pt x="859" y="1478"/>
                  </a:lnTo>
                  <a:lnTo>
                    <a:pt x="860" y="1478"/>
                  </a:lnTo>
                  <a:lnTo>
                    <a:pt x="862" y="1477"/>
                  </a:lnTo>
                  <a:lnTo>
                    <a:pt x="865" y="1476"/>
                  </a:lnTo>
                  <a:lnTo>
                    <a:pt x="866" y="1474"/>
                  </a:lnTo>
                  <a:lnTo>
                    <a:pt x="867" y="1472"/>
                  </a:lnTo>
                  <a:lnTo>
                    <a:pt x="866" y="1470"/>
                  </a:lnTo>
                  <a:lnTo>
                    <a:pt x="863" y="1467"/>
                  </a:lnTo>
                  <a:lnTo>
                    <a:pt x="860" y="1465"/>
                  </a:lnTo>
                  <a:lnTo>
                    <a:pt x="855" y="1463"/>
                  </a:lnTo>
                  <a:lnTo>
                    <a:pt x="851" y="1461"/>
                  </a:lnTo>
                  <a:lnTo>
                    <a:pt x="848" y="1458"/>
                  </a:lnTo>
                  <a:lnTo>
                    <a:pt x="848" y="1457"/>
                  </a:lnTo>
                  <a:lnTo>
                    <a:pt x="849" y="1456"/>
                  </a:lnTo>
                  <a:lnTo>
                    <a:pt x="849" y="1455"/>
                  </a:lnTo>
                  <a:lnTo>
                    <a:pt x="843" y="1445"/>
                  </a:lnTo>
                  <a:lnTo>
                    <a:pt x="835" y="1436"/>
                  </a:lnTo>
                  <a:lnTo>
                    <a:pt x="830" y="1433"/>
                  </a:lnTo>
                  <a:lnTo>
                    <a:pt x="825" y="1431"/>
                  </a:lnTo>
                  <a:lnTo>
                    <a:pt x="821" y="1427"/>
                  </a:lnTo>
                  <a:lnTo>
                    <a:pt x="817" y="1422"/>
                  </a:lnTo>
                  <a:lnTo>
                    <a:pt x="815" y="1421"/>
                  </a:lnTo>
                  <a:lnTo>
                    <a:pt x="807" y="1421"/>
                  </a:lnTo>
                  <a:lnTo>
                    <a:pt x="804" y="1420"/>
                  </a:lnTo>
                  <a:lnTo>
                    <a:pt x="804" y="1420"/>
                  </a:lnTo>
                  <a:lnTo>
                    <a:pt x="803" y="1419"/>
                  </a:lnTo>
                  <a:lnTo>
                    <a:pt x="804" y="1418"/>
                  </a:lnTo>
                  <a:lnTo>
                    <a:pt x="804" y="1414"/>
                  </a:lnTo>
                  <a:lnTo>
                    <a:pt x="802" y="1412"/>
                  </a:lnTo>
                  <a:lnTo>
                    <a:pt x="800" y="1411"/>
                  </a:lnTo>
                  <a:lnTo>
                    <a:pt x="797" y="1409"/>
                  </a:lnTo>
                  <a:lnTo>
                    <a:pt x="796" y="1407"/>
                  </a:lnTo>
                  <a:lnTo>
                    <a:pt x="796" y="1404"/>
                  </a:lnTo>
                  <a:lnTo>
                    <a:pt x="798" y="1400"/>
                  </a:lnTo>
                  <a:lnTo>
                    <a:pt x="803" y="1395"/>
                  </a:lnTo>
                  <a:lnTo>
                    <a:pt x="808" y="1391"/>
                  </a:lnTo>
                  <a:lnTo>
                    <a:pt x="812" y="1388"/>
                  </a:lnTo>
                  <a:lnTo>
                    <a:pt x="816" y="1386"/>
                  </a:lnTo>
                  <a:lnTo>
                    <a:pt x="822" y="1384"/>
                  </a:lnTo>
                  <a:lnTo>
                    <a:pt x="823" y="1382"/>
                  </a:lnTo>
                  <a:lnTo>
                    <a:pt x="825" y="1378"/>
                  </a:lnTo>
                  <a:lnTo>
                    <a:pt x="827" y="1373"/>
                  </a:lnTo>
                  <a:lnTo>
                    <a:pt x="828" y="1367"/>
                  </a:lnTo>
                  <a:lnTo>
                    <a:pt x="827" y="1368"/>
                  </a:lnTo>
                  <a:lnTo>
                    <a:pt x="827" y="1369"/>
                  </a:lnTo>
                  <a:lnTo>
                    <a:pt x="826" y="1371"/>
                  </a:lnTo>
                  <a:lnTo>
                    <a:pt x="825" y="1372"/>
                  </a:lnTo>
                  <a:lnTo>
                    <a:pt x="823" y="1372"/>
                  </a:lnTo>
                  <a:lnTo>
                    <a:pt x="820" y="1373"/>
                  </a:lnTo>
                  <a:lnTo>
                    <a:pt x="816" y="1375"/>
                  </a:lnTo>
                  <a:lnTo>
                    <a:pt x="813" y="1376"/>
                  </a:lnTo>
                  <a:lnTo>
                    <a:pt x="810" y="1376"/>
                  </a:lnTo>
                  <a:lnTo>
                    <a:pt x="807" y="1375"/>
                  </a:lnTo>
                  <a:lnTo>
                    <a:pt x="805" y="1372"/>
                  </a:lnTo>
                  <a:lnTo>
                    <a:pt x="805" y="1367"/>
                  </a:lnTo>
                  <a:lnTo>
                    <a:pt x="806" y="1363"/>
                  </a:lnTo>
                  <a:lnTo>
                    <a:pt x="808" y="1359"/>
                  </a:lnTo>
                  <a:lnTo>
                    <a:pt x="811" y="1357"/>
                  </a:lnTo>
                  <a:lnTo>
                    <a:pt x="815" y="1356"/>
                  </a:lnTo>
                  <a:lnTo>
                    <a:pt x="818" y="1354"/>
                  </a:lnTo>
                  <a:lnTo>
                    <a:pt x="821" y="1352"/>
                  </a:lnTo>
                  <a:lnTo>
                    <a:pt x="821" y="1351"/>
                  </a:lnTo>
                  <a:lnTo>
                    <a:pt x="820" y="1351"/>
                  </a:lnTo>
                  <a:lnTo>
                    <a:pt x="819" y="1351"/>
                  </a:lnTo>
                  <a:lnTo>
                    <a:pt x="818" y="1351"/>
                  </a:lnTo>
                  <a:lnTo>
                    <a:pt x="817" y="1350"/>
                  </a:lnTo>
                  <a:lnTo>
                    <a:pt x="817" y="1350"/>
                  </a:lnTo>
                  <a:lnTo>
                    <a:pt x="817" y="1349"/>
                  </a:lnTo>
                  <a:lnTo>
                    <a:pt x="818" y="1347"/>
                  </a:lnTo>
                  <a:lnTo>
                    <a:pt x="821" y="1346"/>
                  </a:lnTo>
                  <a:lnTo>
                    <a:pt x="823" y="1345"/>
                  </a:lnTo>
                  <a:lnTo>
                    <a:pt x="825" y="1343"/>
                  </a:lnTo>
                  <a:lnTo>
                    <a:pt x="826" y="1339"/>
                  </a:lnTo>
                  <a:lnTo>
                    <a:pt x="825" y="1336"/>
                  </a:lnTo>
                  <a:lnTo>
                    <a:pt x="826" y="1332"/>
                  </a:lnTo>
                  <a:lnTo>
                    <a:pt x="829" y="1331"/>
                  </a:lnTo>
                  <a:lnTo>
                    <a:pt x="833" y="1329"/>
                  </a:lnTo>
                  <a:lnTo>
                    <a:pt x="838" y="1327"/>
                  </a:lnTo>
                  <a:lnTo>
                    <a:pt x="846" y="1324"/>
                  </a:lnTo>
                  <a:lnTo>
                    <a:pt x="848" y="1322"/>
                  </a:lnTo>
                  <a:lnTo>
                    <a:pt x="849" y="1321"/>
                  </a:lnTo>
                  <a:lnTo>
                    <a:pt x="849" y="1320"/>
                  </a:lnTo>
                  <a:lnTo>
                    <a:pt x="848" y="1319"/>
                  </a:lnTo>
                  <a:lnTo>
                    <a:pt x="847" y="1319"/>
                  </a:lnTo>
                  <a:lnTo>
                    <a:pt x="846" y="1318"/>
                  </a:lnTo>
                  <a:lnTo>
                    <a:pt x="845" y="1318"/>
                  </a:lnTo>
                  <a:lnTo>
                    <a:pt x="845" y="1318"/>
                  </a:lnTo>
                  <a:lnTo>
                    <a:pt x="853" y="1311"/>
                  </a:lnTo>
                  <a:lnTo>
                    <a:pt x="862" y="1306"/>
                  </a:lnTo>
                  <a:lnTo>
                    <a:pt x="869" y="1299"/>
                  </a:lnTo>
                  <a:lnTo>
                    <a:pt x="870" y="1298"/>
                  </a:lnTo>
                  <a:lnTo>
                    <a:pt x="871" y="1297"/>
                  </a:lnTo>
                  <a:lnTo>
                    <a:pt x="871" y="1294"/>
                  </a:lnTo>
                  <a:lnTo>
                    <a:pt x="871" y="1293"/>
                  </a:lnTo>
                  <a:lnTo>
                    <a:pt x="873" y="1291"/>
                  </a:lnTo>
                  <a:lnTo>
                    <a:pt x="874" y="1290"/>
                  </a:lnTo>
                  <a:lnTo>
                    <a:pt x="878" y="1285"/>
                  </a:lnTo>
                  <a:lnTo>
                    <a:pt x="880" y="1283"/>
                  </a:lnTo>
                  <a:lnTo>
                    <a:pt x="882" y="1281"/>
                  </a:lnTo>
                  <a:lnTo>
                    <a:pt x="883" y="1278"/>
                  </a:lnTo>
                  <a:lnTo>
                    <a:pt x="883" y="1277"/>
                  </a:lnTo>
                  <a:lnTo>
                    <a:pt x="882" y="1277"/>
                  </a:lnTo>
                  <a:lnTo>
                    <a:pt x="880" y="1278"/>
                  </a:lnTo>
                  <a:lnTo>
                    <a:pt x="879" y="1278"/>
                  </a:lnTo>
                  <a:lnTo>
                    <a:pt x="878" y="1279"/>
                  </a:lnTo>
                  <a:lnTo>
                    <a:pt x="877" y="1279"/>
                  </a:lnTo>
                  <a:lnTo>
                    <a:pt x="877" y="1278"/>
                  </a:lnTo>
                  <a:lnTo>
                    <a:pt x="875" y="1271"/>
                  </a:lnTo>
                  <a:lnTo>
                    <a:pt x="876" y="1264"/>
                  </a:lnTo>
                  <a:lnTo>
                    <a:pt x="875" y="1257"/>
                  </a:lnTo>
                  <a:lnTo>
                    <a:pt x="874" y="1249"/>
                  </a:lnTo>
                  <a:lnTo>
                    <a:pt x="873" y="1240"/>
                  </a:lnTo>
                  <a:lnTo>
                    <a:pt x="870" y="1232"/>
                  </a:lnTo>
                  <a:lnTo>
                    <a:pt x="868" y="1229"/>
                  </a:lnTo>
                  <a:lnTo>
                    <a:pt x="865" y="1227"/>
                  </a:lnTo>
                  <a:lnTo>
                    <a:pt x="862" y="1225"/>
                  </a:lnTo>
                  <a:lnTo>
                    <a:pt x="860" y="1221"/>
                  </a:lnTo>
                  <a:lnTo>
                    <a:pt x="860" y="1220"/>
                  </a:lnTo>
                  <a:lnTo>
                    <a:pt x="858" y="1220"/>
                  </a:lnTo>
                  <a:lnTo>
                    <a:pt x="858" y="1220"/>
                  </a:lnTo>
                  <a:lnTo>
                    <a:pt x="859" y="1219"/>
                  </a:lnTo>
                  <a:lnTo>
                    <a:pt x="859" y="1218"/>
                  </a:lnTo>
                  <a:lnTo>
                    <a:pt x="859" y="1217"/>
                  </a:lnTo>
                  <a:lnTo>
                    <a:pt x="859" y="1216"/>
                  </a:lnTo>
                  <a:lnTo>
                    <a:pt x="858" y="1215"/>
                  </a:lnTo>
                  <a:lnTo>
                    <a:pt x="858" y="1215"/>
                  </a:lnTo>
                  <a:lnTo>
                    <a:pt x="858" y="1215"/>
                  </a:lnTo>
                  <a:lnTo>
                    <a:pt x="858" y="1214"/>
                  </a:lnTo>
                  <a:lnTo>
                    <a:pt x="858" y="1214"/>
                  </a:lnTo>
                  <a:lnTo>
                    <a:pt x="859" y="1213"/>
                  </a:lnTo>
                  <a:lnTo>
                    <a:pt x="859" y="1213"/>
                  </a:lnTo>
                  <a:lnTo>
                    <a:pt x="855" y="1211"/>
                  </a:lnTo>
                  <a:lnTo>
                    <a:pt x="852" y="1210"/>
                  </a:lnTo>
                  <a:lnTo>
                    <a:pt x="849" y="1209"/>
                  </a:lnTo>
                  <a:lnTo>
                    <a:pt x="844" y="1210"/>
                  </a:lnTo>
                  <a:lnTo>
                    <a:pt x="839" y="1212"/>
                  </a:lnTo>
                  <a:lnTo>
                    <a:pt x="834" y="1216"/>
                  </a:lnTo>
                  <a:lnTo>
                    <a:pt x="829" y="1220"/>
                  </a:lnTo>
                  <a:lnTo>
                    <a:pt x="825" y="1224"/>
                  </a:lnTo>
                  <a:lnTo>
                    <a:pt x="823" y="1226"/>
                  </a:lnTo>
                  <a:lnTo>
                    <a:pt x="822" y="1230"/>
                  </a:lnTo>
                  <a:lnTo>
                    <a:pt x="823" y="1234"/>
                  </a:lnTo>
                  <a:lnTo>
                    <a:pt x="824" y="1238"/>
                  </a:lnTo>
                  <a:lnTo>
                    <a:pt x="823" y="1241"/>
                  </a:lnTo>
                  <a:lnTo>
                    <a:pt x="821" y="1243"/>
                  </a:lnTo>
                  <a:lnTo>
                    <a:pt x="817" y="1244"/>
                  </a:lnTo>
                  <a:lnTo>
                    <a:pt x="814" y="1243"/>
                  </a:lnTo>
                  <a:lnTo>
                    <a:pt x="813" y="1241"/>
                  </a:lnTo>
                  <a:lnTo>
                    <a:pt x="813" y="1239"/>
                  </a:lnTo>
                  <a:lnTo>
                    <a:pt x="814" y="1237"/>
                  </a:lnTo>
                  <a:lnTo>
                    <a:pt x="813" y="1235"/>
                  </a:lnTo>
                  <a:lnTo>
                    <a:pt x="812" y="1233"/>
                  </a:lnTo>
                  <a:lnTo>
                    <a:pt x="810" y="1233"/>
                  </a:lnTo>
                  <a:lnTo>
                    <a:pt x="807" y="1235"/>
                  </a:lnTo>
                  <a:lnTo>
                    <a:pt x="805" y="1237"/>
                  </a:lnTo>
                  <a:lnTo>
                    <a:pt x="803" y="1238"/>
                  </a:lnTo>
                  <a:lnTo>
                    <a:pt x="800" y="1236"/>
                  </a:lnTo>
                  <a:lnTo>
                    <a:pt x="797" y="1234"/>
                  </a:lnTo>
                  <a:lnTo>
                    <a:pt x="794" y="1231"/>
                  </a:lnTo>
                  <a:lnTo>
                    <a:pt x="791" y="1230"/>
                  </a:lnTo>
                  <a:lnTo>
                    <a:pt x="787" y="1231"/>
                  </a:lnTo>
                  <a:lnTo>
                    <a:pt x="784" y="1234"/>
                  </a:lnTo>
                  <a:lnTo>
                    <a:pt x="780" y="1236"/>
                  </a:lnTo>
                  <a:lnTo>
                    <a:pt x="777" y="1237"/>
                  </a:lnTo>
                  <a:lnTo>
                    <a:pt x="775" y="1235"/>
                  </a:lnTo>
                  <a:lnTo>
                    <a:pt x="774" y="1233"/>
                  </a:lnTo>
                  <a:lnTo>
                    <a:pt x="774" y="1230"/>
                  </a:lnTo>
                  <a:lnTo>
                    <a:pt x="772" y="1228"/>
                  </a:lnTo>
                  <a:lnTo>
                    <a:pt x="769" y="1227"/>
                  </a:lnTo>
                  <a:lnTo>
                    <a:pt x="767" y="1228"/>
                  </a:lnTo>
                  <a:lnTo>
                    <a:pt x="764" y="1229"/>
                  </a:lnTo>
                  <a:lnTo>
                    <a:pt x="762" y="1229"/>
                  </a:lnTo>
                  <a:lnTo>
                    <a:pt x="761" y="1230"/>
                  </a:lnTo>
                  <a:lnTo>
                    <a:pt x="761" y="1228"/>
                  </a:lnTo>
                  <a:lnTo>
                    <a:pt x="762" y="1227"/>
                  </a:lnTo>
                  <a:lnTo>
                    <a:pt x="764" y="1224"/>
                  </a:lnTo>
                  <a:lnTo>
                    <a:pt x="763" y="1223"/>
                  </a:lnTo>
                  <a:lnTo>
                    <a:pt x="760" y="1219"/>
                  </a:lnTo>
                  <a:lnTo>
                    <a:pt x="758" y="1216"/>
                  </a:lnTo>
                  <a:lnTo>
                    <a:pt x="756" y="1215"/>
                  </a:lnTo>
                  <a:lnTo>
                    <a:pt x="754" y="1216"/>
                  </a:lnTo>
                  <a:lnTo>
                    <a:pt x="753" y="1217"/>
                  </a:lnTo>
                  <a:lnTo>
                    <a:pt x="750" y="1219"/>
                  </a:lnTo>
                  <a:lnTo>
                    <a:pt x="748" y="1218"/>
                  </a:lnTo>
                  <a:lnTo>
                    <a:pt x="745" y="1216"/>
                  </a:lnTo>
                  <a:lnTo>
                    <a:pt x="744" y="1216"/>
                  </a:lnTo>
                  <a:lnTo>
                    <a:pt x="744" y="1215"/>
                  </a:lnTo>
                  <a:lnTo>
                    <a:pt x="744" y="1213"/>
                  </a:lnTo>
                  <a:lnTo>
                    <a:pt x="743" y="1212"/>
                  </a:lnTo>
                  <a:lnTo>
                    <a:pt x="743" y="1211"/>
                  </a:lnTo>
                  <a:lnTo>
                    <a:pt x="743" y="1210"/>
                  </a:lnTo>
                  <a:lnTo>
                    <a:pt x="739" y="1209"/>
                  </a:lnTo>
                  <a:lnTo>
                    <a:pt x="735" y="1208"/>
                  </a:lnTo>
                  <a:lnTo>
                    <a:pt x="732" y="1206"/>
                  </a:lnTo>
                  <a:lnTo>
                    <a:pt x="729" y="1202"/>
                  </a:lnTo>
                  <a:lnTo>
                    <a:pt x="726" y="1198"/>
                  </a:lnTo>
                  <a:lnTo>
                    <a:pt x="724" y="1194"/>
                  </a:lnTo>
                  <a:lnTo>
                    <a:pt x="720" y="1191"/>
                  </a:lnTo>
                  <a:lnTo>
                    <a:pt x="717" y="1188"/>
                  </a:lnTo>
                  <a:lnTo>
                    <a:pt x="712" y="1186"/>
                  </a:lnTo>
                  <a:lnTo>
                    <a:pt x="708" y="1184"/>
                  </a:lnTo>
                  <a:lnTo>
                    <a:pt x="707" y="1183"/>
                  </a:lnTo>
                  <a:lnTo>
                    <a:pt x="705" y="1180"/>
                  </a:lnTo>
                  <a:lnTo>
                    <a:pt x="704" y="1179"/>
                  </a:lnTo>
                  <a:lnTo>
                    <a:pt x="703" y="1177"/>
                  </a:lnTo>
                  <a:lnTo>
                    <a:pt x="695" y="1173"/>
                  </a:lnTo>
                  <a:lnTo>
                    <a:pt x="691" y="1172"/>
                  </a:lnTo>
                  <a:lnTo>
                    <a:pt x="687" y="1169"/>
                  </a:lnTo>
                  <a:lnTo>
                    <a:pt x="685" y="1167"/>
                  </a:lnTo>
                  <a:lnTo>
                    <a:pt x="685" y="1166"/>
                  </a:lnTo>
                  <a:lnTo>
                    <a:pt x="686" y="1166"/>
                  </a:lnTo>
                  <a:lnTo>
                    <a:pt x="692" y="1166"/>
                  </a:lnTo>
                  <a:lnTo>
                    <a:pt x="692" y="1165"/>
                  </a:lnTo>
                  <a:lnTo>
                    <a:pt x="690" y="1161"/>
                  </a:lnTo>
                  <a:lnTo>
                    <a:pt x="686" y="1159"/>
                  </a:lnTo>
                  <a:lnTo>
                    <a:pt x="682" y="1158"/>
                  </a:lnTo>
                  <a:lnTo>
                    <a:pt x="681" y="1158"/>
                  </a:lnTo>
                  <a:lnTo>
                    <a:pt x="681" y="1163"/>
                  </a:lnTo>
                  <a:lnTo>
                    <a:pt x="681" y="1163"/>
                  </a:lnTo>
                  <a:lnTo>
                    <a:pt x="675" y="1162"/>
                  </a:lnTo>
                  <a:lnTo>
                    <a:pt x="666" y="1160"/>
                  </a:lnTo>
                  <a:lnTo>
                    <a:pt x="656" y="1158"/>
                  </a:lnTo>
                  <a:lnTo>
                    <a:pt x="645" y="1156"/>
                  </a:lnTo>
                  <a:lnTo>
                    <a:pt x="633" y="1154"/>
                  </a:lnTo>
                  <a:lnTo>
                    <a:pt x="622" y="1151"/>
                  </a:lnTo>
                  <a:lnTo>
                    <a:pt x="611" y="1148"/>
                  </a:lnTo>
                  <a:lnTo>
                    <a:pt x="603" y="1145"/>
                  </a:lnTo>
                  <a:lnTo>
                    <a:pt x="596" y="1142"/>
                  </a:lnTo>
                  <a:lnTo>
                    <a:pt x="592" y="1139"/>
                  </a:lnTo>
                  <a:lnTo>
                    <a:pt x="589" y="1136"/>
                  </a:lnTo>
                  <a:lnTo>
                    <a:pt x="586" y="1131"/>
                  </a:lnTo>
                  <a:lnTo>
                    <a:pt x="583" y="1130"/>
                  </a:lnTo>
                  <a:lnTo>
                    <a:pt x="582" y="1130"/>
                  </a:lnTo>
                  <a:lnTo>
                    <a:pt x="581" y="1130"/>
                  </a:lnTo>
                  <a:lnTo>
                    <a:pt x="578" y="1128"/>
                  </a:lnTo>
                  <a:lnTo>
                    <a:pt x="577" y="1126"/>
                  </a:lnTo>
                  <a:lnTo>
                    <a:pt x="578" y="1126"/>
                  </a:lnTo>
                  <a:lnTo>
                    <a:pt x="578" y="1126"/>
                  </a:lnTo>
                  <a:lnTo>
                    <a:pt x="577" y="1125"/>
                  </a:lnTo>
                  <a:lnTo>
                    <a:pt x="574" y="1123"/>
                  </a:lnTo>
                  <a:lnTo>
                    <a:pt x="570" y="1120"/>
                  </a:lnTo>
                  <a:lnTo>
                    <a:pt x="566" y="1118"/>
                  </a:lnTo>
                  <a:lnTo>
                    <a:pt x="564" y="1117"/>
                  </a:lnTo>
                  <a:lnTo>
                    <a:pt x="563" y="1116"/>
                  </a:lnTo>
                  <a:lnTo>
                    <a:pt x="562" y="1117"/>
                  </a:lnTo>
                  <a:lnTo>
                    <a:pt x="562" y="1117"/>
                  </a:lnTo>
                  <a:lnTo>
                    <a:pt x="560" y="1117"/>
                  </a:lnTo>
                  <a:lnTo>
                    <a:pt x="558" y="1117"/>
                  </a:lnTo>
                  <a:lnTo>
                    <a:pt x="553" y="1115"/>
                  </a:lnTo>
                  <a:lnTo>
                    <a:pt x="547" y="1113"/>
                  </a:lnTo>
                  <a:lnTo>
                    <a:pt x="546" y="1112"/>
                  </a:lnTo>
                  <a:lnTo>
                    <a:pt x="546" y="1111"/>
                  </a:lnTo>
                  <a:lnTo>
                    <a:pt x="546" y="1110"/>
                  </a:lnTo>
                  <a:lnTo>
                    <a:pt x="546" y="1109"/>
                  </a:lnTo>
                  <a:lnTo>
                    <a:pt x="545" y="1109"/>
                  </a:lnTo>
                  <a:lnTo>
                    <a:pt x="545" y="1109"/>
                  </a:lnTo>
                  <a:lnTo>
                    <a:pt x="541" y="1110"/>
                  </a:lnTo>
                  <a:lnTo>
                    <a:pt x="539" y="1112"/>
                  </a:lnTo>
                  <a:lnTo>
                    <a:pt x="536" y="1115"/>
                  </a:lnTo>
                  <a:lnTo>
                    <a:pt x="534" y="1116"/>
                  </a:lnTo>
                  <a:lnTo>
                    <a:pt x="533" y="1117"/>
                  </a:lnTo>
                  <a:lnTo>
                    <a:pt x="530" y="1118"/>
                  </a:lnTo>
                  <a:lnTo>
                    <a:pt x="517" y="1121"/>
                  </a:lnTo>
                  <a:lnTo>
                    <a:pt x="514" y="1122"/>
                  </a:lnTo>
                  <a:lnTo>
                    <a:pt x="513" y="1122"/>
                  </a:lnTo>
                  <a:lnTo>
                    <a:pt x="508" y="1120"/>
                  </a:lnTo>
                  <a:lnTo>
                    <a:pt x="504" y="1118"/>
                  </a:lnTo>
                  <a:lnTo>
                    <a:pt x="499" y="1117"/>
                  </a:lnTo>
                  <a:lnTo>
                    <a:pt x="493" y="1116"/>
                  </a:lnTo>
                  <a:lnTo>
                    <a:pt x="488" y="1115"/>
                  </a:lnTo>
                  <a:lnTo>
                    <a:pt x="486" y="1115"/>
                  </a:lnTo>
                  <a:lnTo>
                    <a:pt x="484" y="1113"/>
                  </a:lnTo>
                  <a:lnTo>
                    <a:pt x="482" y="1112"/>
                  </a:lnTo>
                  <a:lnTo>
                    <a:pt x="481" y="1111"/>
                  </a:lnTo>
                  <a:lnTo>
                    <a:pt x="478" y="1110"/>
                  </a:lnTo>
                  <a:lnTo>
                    <a:pt x="476" y="1109"/>
                  </a:lnTo>
                  <a:lnTo>
                    <a:pt x="473" y="1109"/>
                  </a:lnTo>
                  <a:lnTo>
                    <a:pt x="472" y="1108"/>
                  </a:lnTo>
                  <a:lnTo>
                    <a:pt x="470" y="1105"/>
                  </a:lnTo>
                  <a:lnTo>
                    <a:pt x="469" y="1104"/>
                  </a:lnTo>
                  <a:lnTo>
                    <a:pt x="468" y="1104"/>
                  </a:lnTo>
                  <a:lnTo>
                    <a:pt x="462" y="1102"/>
                  </a:lnTo>
                  <a:lnTo>
                    <a:pt x="456" y="1101"/>
                  </a:lnTo>
                  <a:lnTo>
                    <a:pt x="450" y="1100"/>
                  </a:lnTo>
                  <a:lnTo>
                    <a:pt x="449" y="1099"/>
                  </a:lnTo>
                  <a:lnTo>
                    <a:pt x="449" y="1098"/>
                  </a:lnTo>
                  <a:lnTo>
                    <a:pt x="447" y="1097"/>
                  </a:lnTo>
                  <a:lnTo>
                    <a:pt x="439" y="1094"/>
                  </a:lnTo>
                  <a:lnTo>
                    <a:pt x="432" y="1090"/>
                  </a:lnTo>
                  <a:lnTo>
                    <a:pt x="424" y="1087"/>
                  </a:lnTo>
                  <a:lnTo>
                    <a:pt x="424" y="1087"/>
                  </a:lnTo>
                  <a:lnTo>
                    <a:pt x="424" y="1086"/>
                  </a:lnTo>
                  <a:lnTo>
                    <a:pt x="413" y="1076"/>
                  </a:lnTo>
                  <a:lnTo>
                    <a:pt x="408" y="1073"/>
                  </a:lnTo>
                  <a:lnTo>
                    <a:pt x="403" y="1071"/>
                  </a:lnTo>
                  <a:lnTo>
                    <a:pt x="398" y="1071"/>
                  </a:lnTo>
                  <a:lnTo>
                    <a:pt x="393" y="1070"/>
                  </a:lnTo>
                  <a:lnTo>
                    <a:pt x="387" y="1068"/>
                  </a:lnTo>
                  <a:lnTo>
                    <a:pt x="383" y="1066"/>
                  </a:lnTo>
                  <a:lnTo>
                    <a:pt x="380" y="1064"/>
                  </a:lnTo>
                  <a:lnTo>
                    <a:pt x="379" y="1063"/>
                  </a:lnTo>
                  <a:lnTo>
                    <a:pt x="379" y="1062"/>
                  </a:lnTo>
                  <a:lnTo>
                    <a:pt x="378" y="1061"/>
                  </a:lnTo>
                  <a:lnTo>
                    <a:pt x="377" y="1059"/>
                  </a:lnTo>
                  <a:lnTo>
                    <a:pt x="374" y="1056"/>
                  </a:lnTo>
                  <a:lnTo>
                    <a:pt x="370" y="1051"/>
                  </a:lnTo>
                  <a:lnTo>
                    <a:pt x="368" y="1050"/>
                  </a:lnTo>
                  <a:lnTo>
                    <a:pt x="364" y="1049"/>
                  </a:lnTo>
                  <a:lnTo>
                    <a:pt x="357" y="1045"/>
                  </a:lnTo>
                  <a:lnTo>
                    <a:pt x="351" y="1041"/>
                  </a:lnTo>
                  <a:lnTo>
                    <a:pt x="350" y="1040"/>
                  </a:lnTo>
                  <a:lnTo>
                    <a:pt x="348" y="1036"/>
                  </a:lnTo>
                  <a:lnTo>
                    <a:pt x="346" y="1033"/>
                  </a:lnTo>
                  <a:lnTo>
                    <a:pt x="343" y="1029"/>
                  </a:lnTo>
                  <a:lnTo>
                    <a:pt x="341" y="1025"/>
                  </a:lnTo>
                  <a:lnTo>
                    <a:pt x="339" y="1021"/>
                  </a:lnTo>
                  <a:lnTo>
                    <a:pt x="339" y="1019"/>
                  </a:lnTo>
                  <a:lnTo>
                    <a:pt x="341" y="1018"/>
                  </a:lnTo>
                  <a:lnTo>
                    <a:pt x="346" y="1018"/>
                  </a:lnTo>
                  <a:lnTo>
                    <a:pt x="348" y="1017"/>
                  </a:lnTo>
                  <a:lnTo>
                    <a:pt x="348" y="1016"/>
                  </a:lnTo>
                  <a:lnTo>
                    <a:pt x="345" y="1014"/>
                  </a:lnTo>
                  <a:lnTo>
                    <a:pt x="343" y="1014"/>
                  </a:lnTo>
                  <a:lnTo>
                    <a:pt x="342" y="1013"/>
                  </a:lnTo>
                  <a:lnTo>
                    <a:pt x="342" y="1012"/>
                  </a:lnTo>
                  <a:lnTo>
                    <a:pt x="344" y="1009"/>
                  </a:lnTo>
                  <a:lnTo>
                    <a:pt x="346" y="1006"/>
                  </a:lnTo>
                  <a:lnTo>
                    <a:pt x="349" y="1003"/>
                  </a:lnTo>
                  <a:lnTo>
                    <a:pt x="350" y="1000"/>
                  </a:lnTo>
                  <a:lnTo>
                    <a:pt x="349" y="997"/>
                  </a:lnTo>
                  <a:lnTo>
                    <a:pt x="344" y="992"/>
                  </a:lnTo>
                  <a:lnTo>
                    <a:pt x="341" y="989"/>
                  </a:lnTo>
                  <a:lnTo>
                    <a:pt x="341" y="984"/>
                  </a:lnTo>
                  <a:lnTo>
                    <a:pt x="341" y="978"/>
                  </a:lnTo>
                  <a:lnTo>
                    <a:pt x="339" y="974"/>
                  </a:lnTo>
                  <a:lnTo>
                    <a:pt x="336" y="970"/>
                  </a:lnTo>
                  <a:lnTo>
                    <a:pt x="332" y="967"/>
                  </a:lnTo>
                  <a:lnTo>
                    <a:pt x="329" y="963"/>
                  </a:lnTo>
                  <a:lnTo>
                    <a:pt x="328" y="962"/>
                  </a:lnTo>
                  <a:lnTo>
                    <a:pt x="328" y="961"/>
                  </a:lnTo>
                  <a:lnTo>
                    <a:pt x="328" y="960"/>
                  </a:lnTo>
                  <a:lnTo>
                    <a:pt x="327" y="959"/>
                  </a:lnTo>
                  <a:lnTo>
                    <a:pt x="324" y="954"/>
                  </a:lnTo>
                  <a:lnTo>
                    <a:pt x="321" y="949"/>
                  </a:lnTo>
                  <a:lnTo>
                    <a:pt x="318" y="945"/>
                  </a:lnTo>
                  <a:lnTo>
                    <a:pt x="313" y="942"/>
                  </a:lnTo>
                  <a:lnTo>
                    <a:pt x="309" y="938"/>
                  </a:lnTo>
                  <a:lnTo>
                    <a:pt x="306" y="934"/>
                  </a:lnTo>
                  <a:lnTo>
                    <a:pt x="306" y="934"/>
                  </a:lnTo>
                  <a:lnTo>
                    <a:pt x="308" y="934"/>
                  </a:lnTo>
                  <a:lnTo>
                    <a:pt x="308" y="934"/>
                  </a:lnTo>
                  <a:lnTo>
                    <a:pt x="309" y="934"/>
                  </a:lnTo>
                  <a:lnTo>
                    <a:pt x="310" y="935"/>
                  </a:lnTo>
                  <a:lnTo>
                    <a:pt x="311" y="935"/>
                  </a:lnTo>
                  <a:lnTo>
                    <a:pt x="311" y="934"/>
                  </a:lnTo>
                  <a:lnTo>
                    <a:pt x="307" y="930"/>
                  </a:lnTo>
                  <a:lnTo>
                    <a:pt x="302" y="925"/>
                  </a:lnTo>
                  <a:lnTo>
                    <a:pt x="298" y="920"/>
                  </a:lnTo>
                  <a:lnTo>
                    <a:pt x="299" y="920"/>
                  </a:lnTo>
                  <a:lnTo>
                    <a:pt x="302" y="922"/>
                  </a:lnTo>
                  <a:lnTo>
                    <a:pt x="303" y="922"/>
                  </a:lnTo>
                  <a:lnTo>
                    <a:pt x="285" y="909"/>
                  </a:lnTo>
                  <a:lnTo>
                    <a:pt x="281" y="907"/>
                  </a:lnTo>
                  <a:lnTo>
                    <a:pt x="280" y="907"/>
                  </a:lnTo>
                  <a:lnTo>
                    <a:pt x="278" y="902"/>
                  </a:lnTo>
                  <a:lnTo>
                    <a:pt x="278" y="899"/>
                  </a:lnTo>
                  <a:lnTo>
                    <a:pt x="278" y="897"/>
                  </a:lnTo>
                  <a:lnTo>
                    <a:pt x="278" y="897"/>
                  </a:lnTo>
                  <a:lnTo>
                    <a:pt x="280" y="898"/>
                  </a:lnTo>
                  <a:lnTo>
                    <a:pt x="283" y="900"/>
                  </a:lnTo>
                  <a:lnTo>
                    <a:pt x="284" y="901"/>
                  </a:lnTo>
                  <a:lnTo>
                    <a:pt x="285" y="900"/>
                  </a:lnTo>
                  <a:lnTo>
                    <a:pt x="287" y="898"/>
                  </a:lnTo>
                  <a:lnTo>
                    <a:pt x="287" y="895"/>
                  </a:lnTo>
                  <a:lnTo>
                    <a:pt x="287" y="893"/>
                  </a:lnTo>
                  <a:lnTo>
                    <a:pt x="284" y="891"/>
                  </a:lnTo>
                  <a:lnTo>
                    <a:pt x="277" y="880"/>
                  </a:lnTo>
                  <a:lnTo>
                    <a:pt x="275" y="877"/>
                  </a:lnTo>
                  <a:lnTo>
                    <a:pt x="274" y="876"/>
                  </a:lnTo>
                  <a:lnTo>
                    <a:pt x="271" y="874"/>
                  </a:lnTo>
                  <a:lnTo>
                    <a:pt x="266" y="872"/>
                  </a:lnTo>
                  <a:lnTo>
                    <a:pt x="264" y="870"/>
                  </a:lnTo>
                  <a:lnTo>
                    <a:pt x="264" y="867"/>
                  </a:lnTo>
                  <a:lnTo>
                    <a:pt x="266" y="861"/>
                  </a:lnTo>
                  <a:lnTo>
                    <a:pt x="266" y="858"/>
                  </a:lnTo>
                  <a:lnTo>
                    <a:pt x="264" y="857"/>
                  </a:lnTo>
                  <a:lnTo>
                    <a:pt x="259" y="856"/>
                  </a:lnTo>
                  <a:lnTo>
                    <a:pt x="256" y="855"/>
                  </a:lnTo>
                  <a:lnTo>
                    <a:pt x="254" y="852"/>
                  </a:lnTo>
                  <a:lnTo>
                    <a:pt x="253" y="849"/>
                  </a:lnTo>
                  <a:lnTo>
                    <a:pt x="252" y="846"/>
                  </a:lnTo>
                  <a:lnTo>
                    <a:pt x="251" y="845"/>
                  </a:lnTo>
                  <a:lnTo>
                    <a:pt x="250" y="844"/>
                  </a:lnTo>
                  <a:lnTo>
                    <a:pt x="249" y="844"/>
                  </a:lnTo>
                  <a:lnTo>
                    <a:pt x="248" y="843"/>
                  </a:lnTo>
                  <a:lnTo>
                    <a:pt x="247" y="843"/>
                  </a:lnTo>
                  <a:lnTo>
                    <a:pt x="242" y="835"/>
                  </a:lnTo>
                  <a:lnTo>
                    <a:pt x="238" y="824"/>
                  </a:lnTo>
                  <a:lnTo>
                    <a:pt x="235" y="813"/>
                  </a:lnTo>
                  <a:lnTo>
                    <a:pt x="232" y="803"/>
                  </a:lnTo>
                  <a:lnTo>
                    <a:pt x="231" y="793"/>
                  </a:lnTo>
                  <a:lnTo>
                    <a:pt x="232" y="789"/>
                  </a:lnTo>
                  <a:lnTo>
                    <a:pt x="233" y="786"/>
                  </a:lnTo>
                  <a:lnTo>
                    <a:pt x="233" y="783"/>
                  </a:lnTo>
                  <a:lnTo>
                    <a:pt x="232" y="782"/>
                  </a:lnTo>
                  <a:lnTo>
                    <a:pt x="231" y="781"/>
                  </a:lnTo>
                  <a:lnTo>
                    <a:pt x="230" y="781"/>
                  </a:lnTo>
                  <a:lnTo>
                    <a:pt x="227" y="780"/>
                  </a:lnTo>
                  <a:lnTo>
                    <a:pt x="225" y="779"/>
                  </a:lnTo>
                  <a:lnTo>
                    <a:pt x="224" y="778"/>
                  </a:lnTo>
                  <a:lnTo>
                    <a:pt x="223" y="776"/>
                  </a:lnTo>
                  <a:lnTo>
                    <a:pt x="222" y="775"/>
                  </a:lnTo>
                  <a:lnTo>
                    <a:pt x="221" y="772"/>
                  </a:lnTo>
                  <a:lnTo>
                    <a:pt x="220" y="771"/>
                  </a:lnTo>
                  <a:lnTo>
                    <a:pt x="220" y="771"/>
                  </a:lnTo>
                  <a:lnTo>
                    <a:pt x="220" y="772"/>
                  </a:lnTo>
                  <a:lnTo>
                    <a:pt x="219" y="773"/>
                  </a:lnTo>
                  <a:lnTo>
                    <a:pt x="219" y="774"/>
                  </a:lnTo>
                  <a:lnTo>
                    <a:pt x="219" y="774"/>
                  </a:lnTo>
                  <a:lnTo>
                    <a:pt x="215" y="771"/>
                  </a:lnTo>
                  <a:lnTo>
                    <a:pt x="208" y="764"/>
                  </a:lnTo>
                  <a:lnTo>
                    <a:pt x="205" y="761"/>
                  </a:lnTo>
                  <a:lnTo>
                    <a:pt x="204" y="761"/>
                  </a:lnTo>
                  <a:lnTo>
                    <a:pt x="204" y="762"/>
                  </a:lnTo>
                  <a:lnTo>
                    <a:pt x="205" y="763"/>
                  </a:lnTo>
                  <a:lnTo>
                    <a:pt x="205" y="764"/>
                  </a:lnTo>
                  <a:lnTo>
                    <a:pt x="206" y="764"/>
                  </a:lnTo>
                  <a:lnTo>
                    <a:pt x="207" y="767"/>
                  </a:lnTo>
                  <a:lnTo>
                    <a:pt x="207" y="768"/>
                  </a:lnTo>
                  <a:lnTo>
                    <a:pt x="204" y="778"/>
                  </a:lnTo>
                  <a:lnTo>
                    <a:pt x="204" y="779"/>
                  </a:lnTo>
                  <a:lnTo>
                    <a:pt x="205" y="780"/>
                  </a:lnTo>
                  <a:lnTo>
                    <a:pt x="205" y="781"/>
                  </a:lnTo>
                  <a:lnTo>
                    <a:pt x="206" y="783"/>
                  </a:lnTo>
                  <a:lnTo>
                    <a:pt x="207" y="791"/>
                  </a:lnTo>
                  <a:lnTo>
                    <a:pt x="207" y="799"/>
                  </a:lnTo>
                  <a:lnTo>
                    <a:pt x="208" y="807"/>
                  </a:lnTo>
                  <a:lnTo>
                    <a:pt x="210" y="811"/>
                  </a:lnTo>
                  <a:lnTo>
                    <a:pt x="217" y="818"/>
                  </a:lnTo>
                  <a:lnTo>
                    <a:pt x="218" y="823"/>
                  </a:lnTo>
                  <a:lnTo>
                    <a:pt x="219" y="828"/>
                  </a:lnTo>
                  <a:lnTo>
                    <a:pt x="222" y="833"/>
                  </a:lnTo>
                  <a:lnTo>
                    <a:pt x="225" y="838"/>
                  </a:lnTo>
                  <a:lnTo>
                    <a:pt x="227" y="842"/>
                  </a:lnTo>
                  <a:lnTo>
                    <a:pt x="228" y="847"/>
                  </a:lnTo>
                  <a:lnTo>
                    <a:pt x="228" y="850"/>
                  </a:lnTo>
                  <a:lnTo>
                    <a:pt x="230" y="854"/>
                  </a:lnTo>
                  <a:lnTo>
                    <a:pt x="230" y="855"/>
                  </a:lnTo>
                  <a:lnTo>
                    <a:pt x="231" y="856"/>
                  </a:lnTo>
                  <a:lnTo>
                    <a:pt x="232" y="857"/>
                  </a:lnTo>
                  <a:lnTo>
                    <a:pt x="234" y="859"/>
                  </a:lnTo>
                  <a:lnTo>
                    <a:pt x="235" y="861"/>
                  </a:lnTo>
                  <a:lnTo>
                    <a:pt x="235" y="863"/>
                  </a:lnTo>
                  <a:lnTo>
                    <a:pt x="235" y="864"/>
                  </a:lnTo>
                  <a:lnTo>
                    <a:pt x="236" y="866"/>
                  </a:lnTo>
                  <a:lnTo>
                    <a:pt x="238" y="870"/>
                  </a:lnTo>
                  <a:lnTo>
                    <a:pt x="245" y="878"/>
                  </a:lnTo>
                  <a:lnTo>
                    <a:pt x="247" y="882"/>
                  </a:lnTo>
                  <a:lnTo>
                    <a:pt x="248" y="889"/>
                  </a:lnTo>
                  <a:lnTo>
                    <a:pt x="249" y="895"/>
                  </a:lnTo>
                  <a:lnTo>
                    <a:pt x="250" y="902"/>
                  </a:lnTo>
                  <a:lnTo>
                    <a:pt x="251" y="907"/>
                  </a:lnTo>
                  <a:lnTo>
                    <a:pt x="254" y="911"/>
                  </a:lnTo>
                  <a:lnTo>
                    <a:pt x="256" y="917"/>
                  </a:lnTo>
                  <a:lnTo>
                    <a:pt x="257" y="921"/>
                  </a:lnTo>
                  <a:lnTo>
                    <a:pt x="257" y="925"/>
                  </a:lnTo>
                  <a:lnTo>
                    <a:pt x="259" y="930"/>
                  </a:lnTo>
                  <a:lnTo>
                    <a:pt x="261" y="933"/>
                  </a:lnTo>
                  <a:lnTo>
                    <a:pt x="262" y="934"/>
                  </a:lnTo>
                  <a:lnTo>
                    <a:pt x="267" y="935"/>
                  </a:lnTo>
                  <a:lnTo>
                    <a:pt x="270" y="936"/>
                  </a:lnTo>
                  <a:lnTo>
                    <a:pt x="272" y="939"/>
                  </a:lnTo>
                  <a:lnTo>
                    <a:pt x="274" y="943"/>
                  </a:lnTo>
                  <a:lnTo>
                    <a:pt x="275" y="947"/>
                  </a:lnTo>
                  <a:lnTo>
                    <a:pt x="275" y="951"/>
                  </a:lnTo>
                  <a:lnTo>
                    <a:pt x="275" y="954"/>
                  </a:lnTo>
                  <a:lnTo>
                    <a:pt x="273" y="957"/>
                  </a:lnTo>
                  <a:lnTo>
                    <a:pt x="269" y="959"/>
                  </a:lnTo>
                  <a:lnTo>
                    <a:pt x="265" y="959"/>
                  </a:lnTo>
                  <a:lnTo>
                    <a:pt x="264" y="958"/>
                  </a:lnTo>
                  <a:lnTo>
                    <a:pt x="264" y="957"/>
                  </a:lnTo>
                  <a:lnTo>
                    <a:pt x="264" y="954"/>
                  </a:lnTo>
                  <a:lnTo>
                    <a:pt x="263" y="953"/>
                  </a:lnTo>
                  <a:lnTo>
                    <a:pt x="259" y="945"/>
                  </a:lnTo>
                  <a:lnTo>
                    <a:pt x="253" y="937"/>
                  </a:lnTo>
                  <a:lnTo>
                    <a:pt x="252" y="935"/>
                  </a:lnTo>
                  <a:lnTo>
                    <a:pt x="249" y="933"/>
                  </a:lnTo>
                  <a:lnTo>
                    <a:pt x="246" y="930"/>
                  </a:lnTo>
                  <a:lnTo>
                    <a:pt x="242" y="926"/>
                  </a:lnTo>
                  <a:lnTo>
                    <a:pt x="233" y="917"/>
                  </a:lnTo>
                  <a:lnTo>
                    <a:pt x="232" y="915"/>
                  </a:lnTo>
                  <a:lnTo>
                    <a:pt x="231" y="910"/>
                  </a:lnTo>
                  <a:lnTo>
                    <a:pt x="233" y="906"/>
                  </a:lnTo>
                  <a:lnTo>
                    <a:pt x="234" y="901"/>
                  </a:lnTo>
                  <a:lnTo>
                    <a:pt x="235" y="896"/>
                  </a:lnTo>
                  <a:lnTo>
                    <a:pt x="234" y="890"/>
                  </a:lnTo>
                  <a:lnTo>
                    <a:pt x="232" y="886"/>
                  </a:lnTo>
                  <a:lnTo>
                    <a:pt x="230" y="883"/>
                  </a:lnTo>
                  <a:lnTo>
                    <a:pt x="227" y="882"/>
                  </a:lnTo>
                  <a:lnTo>
                    <a:pt x="224" y="880"/>
                  </a:lnTo>
                  <a:lnTo>
                    <a:pt x="221" y="877"/>
                  </a:lnTo>
                  <a:lnTo>
                    <a:pt x="217" y="872"/>
                  </a:lnTo>
                  <a:lnTo>
                    <a:pt x="217" y="871"/>
                  </a:lnTo>
                  <a:lnTo>
                    <a:pt x="218" y="870"/>
                  </a:lnTo>
                  <a:lnTo>
                    <a:pt x="220" y="868"/>
                  </a:lnTo>
                  <a:lnTo>
                    <a:pt x="220" y="867"/>
                  </a:lnTo>
                  <a:lnTo>
                    <a:pt x="214" y="863"/>
                  </a:lnTo>
                  <a:lnTo>
                    <a:pt x="203" y="857"/>
                  </a:lnTo>
                  <a:lnTo>
                    <a:pt x="198" y="853"/>
                  </a:lnTo>
                  <a:lnTo>
                    <a:pt x="193" y="849"/>
                  </a:lnTo>
                  <a:lnTo>
                    <a:pt x="191" y="847"/>
                  </a:lnTo>
                  <a:lnTo>
                    <a:pt x="191" y="845"/>
                  </a:lnTo>
                  <a:lnTo>
                    <a:pt x="193" y="843"/>
                  </a:lnTo>
                  <a:lnTo>
                    <a:pt x="196" y="843"/>
                  </a:lnTo>
                  <a:lnTo>
                    <a:pt x="199" y="843"/>
                  </a:lnTo>
                  <a:lnTo>
                    <a:pt x="202" y="844"/>
                  </a:lnTo>
                  <a:lnTo>
                    <a:pt x="203" y="845"/>
                  </a:lnTo>
                  <a:lnTo>
                    <a:pt x="204" y="846"/>
                  </a:lnTo>
                  <a:lnTo>
                    <a:pt x="205" y="847"/>
                  </a:lnTo>
                  <a:lnTo>
                    <a:pt x="206" y="848"/>
                  </a:lnTo>
                  <a:lnTo>
                    <a:pt x="206" y="849"/>
                  </a:lnTo>
                  <a:lnTo>
                    <a:pt x="207" y="850"/>
                  </a:lnTo>
                  <a:lnTo>
                    <a:pt x="207" y="850"/>
                  </a:lnTo>
                  <a:lnTo>
                    <a:pt x="208" y="849"/>
                  </a:lnTo>
                  <a:lnTo>
                    <a:pt x="209" y="844"/>
                  </a:lnTo>
                  <a:lnTo>
                    <a:pt x="209" y="839"/>
                  </a:lnTo>
                  <a:lnTo>
                    <a:pt x="208" y="833"/>
                  </a:lnTo>
                  <a:lnTo>
                    <a:pt x="206" y="827"/>
                  </a:lnTo>
                  <a:lnTo>
                    <a:pt x="203" y="822"/>
                  </a:lnTo>
                  <a:lnTo>
                    <a:pt x="199" y="817"/>
                  </a:lnTo>
                  <a:lnTo>
                    <a:pt x="197" y="813"/>
                  </a:lnTo>
                  <a:lnTo>
                    <a:pt x="192" y="808"/>
                  </a:lnTo>
                  <a:lnTo>
                    <a:pt x="189" y="805"/>
                  </a:lnTo>
                  <a:lnTo>
                    <a:pt x="186" y="802"/>
                  </a:lnTo>
                  <a:lnTo>
                    <a:pt x="186" y="798"/>
                  </a:lnTo>
                  <a:lnTo>
                    <a:pt x="186" y="794"/>
                  </a:lnTo>
                  <a:lnTo>
                    <a:pt x="186" y="791"/>
                  </a:lnTo>
                  <a:lnTo>
                    <a:pt x="185" y="785"/>
                  </a:lnTo>
                  <a:lnTo>
                    <a:pt x="182" y="781"/>
                  </a:lnTo>
                  <a:lnTo>
                    <a:pt x="181" y="776"/>
                  </a:lnTo>
                  <a:lnTo>
                    <a:pt x="181" y="774"/>
                  </a:lnTo>
                  <a:lnTo>
                    <a:pt x="181" y="773"/>
                  </a:lnTo>
                  <a:lnTo>
                    <a:pt x="182" y="772"/>
                  </a:lnTo>
                  <a:lnTo>
                    <a:pt x="182" y="771"/>
                  </a:lnTo>
                  <a:lnTo>
                    <a:pt x="177" y="746"/>
                  </a:lnTo>
                  <a:lnTo>
                    <a:pt x="171" y="721"/>
                  </a:lnTo>
                  <a:lnTo>
                    <a:pt x="168" y="716"/>
                  </a:lnTo>
                  <a:lnTo>
                    <a:pt x="166" y="715"/>
                  </a:lnTo>
                  <a:lnTo>
                    <a:pt x="165" y="713"/>
                  </a:lnTo>
                  <a:lnTo>
                    <a:pt x="163" y="709"/>
                  </a:lnTo>
                  <a:lnTo>
                    <a:pt x="162" y="708"/>
                  </a:lnTo>
                  <a:lnTo>
                    <a:pt x="161" y="706"/>
                  </a:lnTo>
                  <a:lnTo>
                    <a:pt x="158" y="704"/>
                  </a:lnTo>
                  <a:lnTo>
                    <a:pt x="155" y="703"/>
                  </a:lnTo>
                  <a:lnTo>
                    <a:pt x="152" y="702"/>
                  </a:lnTo>
                  <a:lnTo>
                    <a:pt x="151" y="701"/>
                  </a:lnTo>
                  <a:lnTo>
                    <a:pt x="151" y="700"/>
                  </a:lnTo>
                  <a:lnTo>
                    <a:pt x="150" y="697"/>
                  </a:lnTo>
                  <a:lnTo>
                    <a:pt x="148" y="695"/>
                  </a:lnTo>
                  <a:lnTo>
                    <a:pt x="144" y="692"/>
                  </a:lnTo>
                  <a:lnTo>
                    <a:pt x="140" y="691"/>
                  </a:lnTo>
                  <a:lnTo>
                    <a:pt x="136" y="689"/>
                  </a:lnTo>
                  <a:lnTo>
                    <a:pt x="133" y="687"/>
                  </a:lnTo>
                  <a:lnTo>
                    <a:pt x="133" y="684"/>
                  </a:lnTo>
                  <a:lnTo>
                    <a:pt x="134" y="682"/>
                  </a:lnTo>
                  <a:lnTo>
                    <a:pt x="135" y="678"/>
                  </a:lnTo>
                  <a:lnTo>
                    <a:pt x="136" y="676"/>
                  </a:lnTo>
                  <a:lnTo>
                    <a:pt x="135" y="672"/>
                  </a:lnTo>
                  <a:lnTo>
                    <a:pt x="131" y="663"/>
                  </a:lnTo>
                  <a:lnTo>
                    <a:pt x="131" y="663"/>
                  </a:lnTo>
                  <a:lnTo>
                    <a:pt x="130" y="663"/>
                  </a:lnTo>
                  <a:lnTo>
                    <a:pt x="129" y="662"/>
                  </a:lnTo>
                  <a:lnTo>
                    <a:pt x="126" y="646"/>
                  </a:lnTo>
                  <a:lnTo>
                    <a:pt x="124" y="630"/>
                  </a:lnTo>
                  <a:lnTo>
                    <a:pt x="123" y="626"/>
                  </a:lnTo>
                  <a:lnTo>
                    <a:pt x="123" y="622"/>
                  </a:lnTo>
                  <a:lnTo>
                    <a:pt x="124" y="618"/>
                  </a:lnTo>
                  <a:lnTo>
                    <a:pt x="126" y="616"/>
                  </a:lnTo>
                  <a:lnTo>
                    <a:pt x="128" y="615"/>
                  </a:lnTo>
                  <a:lnTo>
                    <a:pt x="131" y="615"/>
                  </a:lnTo>
                  <a:lnTo>
                    <a:pt x="134" y="616"/>
                  </a:lnTo>
                  <a:lnTo>
                    <a:pt x="137" y="617"/>
                  </a:lnTo>
                  <a:lnTo>
                    <a:pt x="139" y="618"/>
                  </a:lnTo>
                  <a:lnTo>
                    <a:pt x="140" y="617"/>
                  </a:lnTo>
                  <a:lnTo>
                    <a:pt x="140" y="616"/>
                  </a:lnTo>
                  <a:lnTo>
                    <a:pt x="138" y="614"/>
                  </a:lnTo>
                  <a:lnTo>
                    <a:pt x="135" y="613"/>
                  </a:lnTo>
                  <a:lnTo>
                    <a:pt x="131" y="612"/>
                  </a:lnTo>
                  <a:lnTo>
                    <a:pt x="127" y="612"/>
                  </a:lnTo>
                  <a:lnTo>
                    <a:pt x="124" y="611"/>
                  </a:lnTo>
                  <a:lnTo>
                    <a:pt x="122" y="608"/>
                  </a:lnTo>
                  <a:lnTo>
                    <a:pt x="121" y="597"/>
                  </a:lnTo>
                  <a:lnTo>
                    <a:pt x="121" y="586"/>
                  </a:lnTo>
                  <a:lnTo>
                    <a:pt x="122" y="574"/>
                  </a:lnTo>
                  <a:lnTo>
                    <a:pt x="124" y="562"/>
                  </a:lnTo>
                  <a:lnTo>
                    <a:pt x="124" y="551"/>
                  </a:lnTo>
                  <a:lnTo>
                    <a:pt x="124" y="550"/>
                  </a:lnTo>
                  <a:lnTo>
                    <a:pt x="124" y="551"/>
                  </a:lnTo>
                  <a:lnTo>
                    <a:pt x="123" y="551"/>
                  </a:lnTo>
                  <a:lnTo>
                    <a:pt x="123" y="551"/>
                  </a:lnTo>
                  <a:lnTo>
                    <a:pt x="122" y="551"/>
                  </a:lnTo>
                  <a:lnTo>
                    <a:pt x="128" y="540"/>
                  </a:lnTo>
                  <a:lnTo>
                    <a:pt x="131" y="529"/>
                  </a:lnTo>
                  <a:lnTo>
                    <a:pt x="135" y="511"/>
                  </a:lnTo>
                  <a:lnTo>
                    <a:pt x="138" y="502"/>
                  </a:lnTo>
                  <a:lnTo>
                    <a:pt x="138" y="501"/>
                  </a:lnTo>
                  <a:lnTo>
                    <a:pt x="139" y="500"/>
                  </a:lnTo>
                  <a:lnTo>
                    <a:pt x="141" y="499"/>
                  </a:lnTo>
                  <a:lnTo>
                    <a:pt x="142" y="498"/>
                  </a:lnTo>
                  <a:lnTo>
                    <a:pt x="144" y="496"/>
                  </a:lnTo>
                  <a:lnTo>
                    <a:pt x="145" y="495"/>
                  </a:lnTo>
                  <a:lnTo>
                    <a:pt x="145" y="494"/>
                  </a:lnTo>
                  <a:lnTo>
                    <a:pt x="145" y="492"/>
                  </a:lnTo>
                  <a:lnTo>
                    <a:pt x="146" y="491"/>
                  </a:lnTo>
                  <a:lnTo>
                    <a:pt x="152" y="476"/>
                  </a:lnTo>
                  <a:lnTo>
                    <a:pt x="156" y="469"/>
                  </a:lnTo>
                  <a:lnTo>
                    <a:pt x="160" y="464"/>
                  </a:lnTo>
                  <a:lnTo>
                    <a:pt x="161" y="459"/>
                  </a:lnTo>
                  <a:lnTo>
                    <a:pt x="163" y="450"/>
                  </a:lnTo>
                  <a:lnTo>
                    <a:pt x="164" y="449"/>
                  </a:lnTo>
                  <a:lnTo>
                    <a:pt x="165" y="447"/>
                  </a:lnTo>
                  <a:lnTo>
                    <a:pt x="166" y="446"/>
                  </a:lnTo>
                  <a:lnTo>
                    <a:pt x="168" y="445"/>
                  </a:lnTo>
                  <a:lnTo>
                    <a:pt x="169" y="443"/>
                  </a:lnTo>
                  <a:lnTo>
                    <a:pt x="169" y="442"/>
                  </a:lnTo>
                  <a:lnTo>
                    <a:pt x="169" y="441"/>
                  </a:lnTo>
                  <a:lnTo>
                    <a:pt x="167" y="439"/>
                  </a:lnTo>
                  <a:lnTo>
                    <a:pt x="167" y="438"/>
                  </a:lnTo>
                  <a:lnTo>
                    <a:pt x="167" y="437"/>
                  </a:lnTo>
                  <a:lnTo>
                    <a:pt x="169" y="430"/>
                  </a:lnTo>
                  <a:lnTo>
                    <a:pt x="171" y="425"/>
                  </a:lnTo>
                  <a:lnTo>
                    <a:pt x="175" y="419"/>
                  </a:lnTo>
                  <a:lnTo>
                    <a:pt x="179" y="414"/>
                  </a:lnTo>
                  <a:lnTo>
                    <a:pt x="180" y="414"/>
                  </a:lnTo>
                  <a:lnTo>
                    <a:pt x="183" y="415"/>
                  </a:lnTo>
                  <a:lnTo>
                    <a:pt x="186" y="415"/>
                  </a:lnTo>
                  <a:lnTo>
                    <a:pt x="189" y="416"/>
                  </a:lnTo>
                  <a:lnTo>
                    <a:pt x="192" y="419"/>
                  </a:lnTo>
                  <a:lnTo>
                    <a:pt x="193" y="421"/>
                  </a:lnTo>
                  <a:lnTo>
                    <a:pt x="191" y="424"/>
                  </a:lnTo>
                  <a:lnTo>
                    <a:pt x="188" y="427"/>
                  </a:lnTo>
                  <a:lnTo>
                    <a:pt x="184" y="429"/>
                  </a:lnTo>
                  <a:lnTo>
                    <a:pt x="181" y="433"/>
                  </a:lnTo>
                  <a:lnTo>
                    <a:pt x="180" y="434"/>
                  </a:lnTo>
                  <a:lnTo>
                    <a:pt x="180" y="434"/>
                  </a:lnTo>
                  <a:lnTo>
                    <a:pt x="180" y="435"/>
                  </a:lnTo>
                  <a:lnTo>
                    <a:pt x="180" y="437"/>
                  </a:lnTo>
                  <a:lnTo>
                    <a:pt x="180" y="437"/>
                  </a:lnTo>
                  <a:lnTo>
                    <a:pt x="186" y="433"/>
                  </a:lnTo>
                  <a:lnTo>
                    <a:pt x="192" y="428"/>
                  </a:lnTo>
                  <a:lnTo>
                    <a:pt x="197" y="423"/>
                  </a:lnTo>
                  <a:lnTo>
                    <a:pt x="198" y="420"/>
                  </a:lnTo>
                  <a:lnTo>
                    <a:pt x="198" y="415"/>
                  </a:lnTo>
                  <a:lnTo>
                    <a:pt x="198" y="412"/>
                  </a:lnTo>
                  <a:lnTo>
                    <a:pt x="199" y="406"/>
                  </a:lnTo>
                  <a:lnTo>
                    <a:pt x="200" y="401"/>
                  </a:lnTo>
                  <a:lnTo>
                    <a:pt x="200" y="395"/>
                  </a:lnTo>
                  <a:lnTo>
                    <a:pt x="200" y="395"/>
                  </a:lnTo>
                  <a:lnTo>
                    <a:pt x="197" y="395"/>
                  </a:lnTo>
                  <a:lnTo>
                    <a:pt x="195" y="393"/>
                  </a:lnTo>
                  <a:lnTo>
                    <a:pt x="194" y="392"/>
                  </a:lnTo>
                  <a:lnTo>
                    <a:pt x="194" y="391"/>
                  </a:lnTo>
                  <a:lnTo>
                    <a:pt x="195" y="390"/>
                  </a:lnTo>
                  <a:lnTo>
                    <a:pt x="195" y="389"/>
                  </a:lnTo>
                  <a:lnTo>
                    <a:pt x="195" y="388"/>
                  </a:lnTo>
                  <a:lnTo>
                    <a:pt x="194" y="387"/>
                  </a:lnTo>
                  <a:lnTo>
                    <a:pt x="192" y="386"/>
                  </a:lnTo>
                  <a:lnTo>
                    <a:pt x="189" y="385"/>
                  </a:lnTo>
                  <a:lnTo>
                    <a:pt x="186" y="384"/>
                  </a:lnTo>
                  <a:lnTo>
                    <a:pt x="184" y="382"/>
                  </a:lnTo>
                  <a:lnTo>
                    <a:pt x="184" y="379"/>
                  </a:lnTo>
                  <a:lnTo>
                    <a:pt x="186" y="377"/>
                  </a:lnTo>
                  <a:lnTo>
                    <a:pt x="189" y="375"/>
                  </a:lnTo>
                  <a:lnTo>
                    <a:pt x="191" y="373"/>
                  </a:lnTo>
                  <a:lnTo>
                    <a:pt x="193" y="371"/>
                  </a:lnTo>
                  <a:lnTo>
                    <a:pt x="194" y="369"/>
                  </a:lnTo>
                  <a:lnTo>
                    <a:pt x="194" y="366"/>
                  </a:lnTo>
                  <a:lnTo>
                    <a:pt x="193" y="364"/>
                  </a:lnTo>
                  <a:lnTo>
                    <a:pt x="192" y="363"/>
                  </a:lnTo>
                  <a:lnTo>
                    <a:pt x="191" y="363"/>
                  </a:lnTo>
                  <a:lnTo>
                    <a:pt x="190" y="363"/>
                  </a:lnTo>
                  <a:lnTo>
                    <a:pt x="189" y="365"/>
                  </a:lnTo>
                  <a:lnTo>
                    <a:pt x="188" y="366"/>
                  </a:lnTo>
                  <a:lnTo>
                    <a:pt x="187" y="367"/>
                  </a:lnTo>
                  <a:lnTo>
                    <a:pt x="184" y="370"/>
                  </a:lnTo>
                  <a:lnTo>
                    <a:pt x="182" y="370"/>
                  </a:lnTo>
                  <a:lnTo>
                    <a:pt x="178" y="365"/>
                  </a:lnTo>
                  <a:lnTo>
                    <a:pt x="176" y="363"/>
                  </a:lnTo>
                  <a:lnTo>
                    <a:pt x="171" y="358"/>
                  </a:lnTo>
                  <a:lnTo>
                    <a:pt x="168" y="354"/>
                  </a:lnTo>
                  <a:lnTo>
                    <a:pt x="165" y="349"/>
                  </a:lnTo>
                  <a:lnTo>
                    <a:pt x="165" y="344"/>
                  </a:lnTo>
                  <a:lnTo>
                    <a:pt x="167" y="341"/>
                  </a:lnTo>
                  <a:lnTo>
                    <a:pt x="171" y="337"/>
                  </a:lnTo>
                  <a:lnTo>
                    <a:pt x="175" y="334"/>
                  </a:lnTo>
                  <a:lnTo>
                    <a:pt x="179" y="332"/>
                  </a:lnTo>
                  <a:lnTo>
                    <a:pt x="181" y="331"/>
                  </a:lnTo>
                  <a:lnTo>
                    <a:pt x="184" y="331"/>
                  </a:lnTo>
                  <a:lnTo>
                    <a:pt x="185" y="331"/>
                  </a:lnTo>
                  <a:lnTo>
                    <a:pt x="185" y="331"/>
                  </a:lnTo>
                  <a:lnTo>
                    <a:pt x="182" y="330"/>
                  </a:lnTo>
                  <a:lnTo>
                    <a:pt x="179" y="330"/>
                  </a:lnTo>
                  <a:lnTo>
                    <a:pt x="176" y="329"/>
                  </a:lnTo>
                  <a:lnTo>
                    <a:pt x="173" y="328"/>
                  </a:lnTo>
                  <a:lnTo>
                    <a:pt x="170" y="326"/>
                  </a:lnTo>
                  <a:lnTo>
                    <a:pt x="170" y="325"/>
                  </a:lnTo>
                  <a:lnTo>
                    <a:pt x="173" y="323"/>
                  </a:lnTo>
                  <a:lnTo>
                    <a:pt x="175" y="322"/>
                  </a:lnTo>
                  <a:lnTo>
                    <a:pt x="177" y="320"/>
                  </a:lnTo>
                  <a:lnTo>
                    <a:pt x="179" y="318"/>
                  </a:lnTo>
                  <a:lnTo>
                    <a:pt x="180" y="313"/>
                  </a:lnTo>
                  <a:lnTo>
                    <a:pt x="179" y="309"/>
                  </a:lnTo>
                  <a:lnTo>
                    <a:pt x="178" y="307"/>
                  </a:lnTo>
                  <a:lnTo>
                    <a:pt x="177" y="305"/>
                  </a:lnTo>
                  <a:lnTo>
                    <a:pt x="175" y="304"/>
                  </a:lnTo>
                  <a:lnTo>
                    <a:pt x="173" y="302"/>
                  </a:lnTo>
                  <a:lnTo>
                    <a:pt x="171" y="299"/>
                  </a:lnTo>
                  <a:lnTo>
                    <a:pt x="170" y="296"/>
                  </a:lnTo>
                  <a:lnTo>
                    <a:pt x="170" y="295"/>
                  </a:lnTo>
                  <a:lnTo>
                    <a:pt x="171" y="293"/>
                  </a:lnTo>
                  <a:lnTo>
                    <a:pt x="173" y="291"/>
                  </a:lnTo>
                  <a:lnTo>
                    <a:pt x="172" y="290"/>
                  </a:lnTo>
                  <a:lnTo>
                    <a:pt x="171" y="288"/>
                  </a:lnTo>
                  <a:lnTo>
                    <a:pt x="171" y="287"/>
                  </a:lnTo>
                  <a:lnTo>
                    <a:pt x="171" y="286"/>
                  </a:lnTo>
                  <a:lnTo>
                    <a:pt x="171" y="285"/>
                  </a:lnTo>
                  <a:lnTo>
                    <a:pt x="171" y="284"/>
                  </a:lnTo>
                  <a:lnTo>
                    <a:pt x="172" y="283"/>
                  </a:lnTo>
                  <a:lnTo>
                    <a:pt x="173" y="283"/>
                  </a:lnTo>
                  <a:lnTo>
                    <a:pt x="174" y="282"/>
                  </a:lnTo>
                  <a:lnTo>
                    <a:pt x="174" y="282"/>
                  </a:lnTo>
                  <a:lnTo>
                    <a:pt x="175" y="283"/>
                  </a:lnTo>
                  <a:lnTo>
                    <a:pt x="175" y="288"/>
                  </a:lnTo>
                  <a:lnTo>
                    <a:pt x="175" y="288"/>
                  </a:lnTo>
                  <a:lnTo>
                    <a:pt x="179" y="286"/>
                  </a:lnTo>
                  <a:lnTo>
                    <a:pt x="182" y="282"/>
                  </a:lnTo>
                  <a:lnTo>
                    <a:pt x="185" y="277"/>
                  </a:lnTo>
                  <a:lnTo>
                    <a:pt x="188" y="271"/>
                  </a:lnTo>
                  <a:lnTo>
                    <a:pt x="190" y="267"/>
                  </a:lnTo>
                  <a:lnTo>
                    <a:pt x="191" y="262"/>
                  </a:lnTo>
                  <a:lnTo>
                    <a:pt x="190" y="262"/>
                  </a:lnTo>
                  <a:lnTo>
                    <a:pt x="190" y="263"/>
                  </a:lnTo>
                  <a:lnTo>
                    <a:pt x="188" y="265"/>
                  </a:lnTo>
                  <a:lnTo>
                    <a:pt x="187" y="268"/>
                  </a:lnTo>
                  <a:lnTo>
                    <a:pt x="186" y="271"/>
                  </a:lnTo>
                  <a:lnTo>
                    <a:pt x="184" y="273"/>
                  </a:lnTo>
                  <a:lnTo>
                    <a:pt x="182" y="275"/>
                  </a:lnTo>
                  <a:lnTo>
                    <a:pt x="179" y="278"/>
                  </a:lnTo>
                  <a:lnTo>
                    <a:pt x="176" y="280"/>
                  </a:lnTo>
                  <a:lnTo>
                    <a:pt x="173" y="279"/>
                  </a:lnTo>
                  <a:lnTo>
                    <a:pt x="173" y="277"/>
                  </a:lnTo>
                  <a:lnTo>
                    <a:pt x="174" y="276"/>
                  </a:lnTo>
                  <a:lnTo>
                    <a:pt x="179" y="273"/>
                  </a:lnTo>
                  <a:lnTo>
                    <a:pt x="181" y="271"/>
                  </a:lnTo>
                  <a:lnTo>
                    <a:pt x="182" y="267"/>
                  </a:lnTo>
                  <a:lnTo>
                    <a:pt x="184" y="263"/>
                  </a:lnTo>
                  <a:lnTo>
                    <a:pt x="185" y="260"/>
                  </a:lnTo>
                  <a:lnTo>
                    <a:pt x="184" y="257"/>
                  </a:lnTo>
                  <a:lnTo>
                    <a:pt x="182" y="256"/>
                  </a:lnTo>
                  <a:lnTo>
                    <a:pt x="179" y="257"/>
                  </a:lnTo>
                  <a:lnTo>
                    <a:pt x="176" y="258"/>
                  </a:lnTo>
                  <a:lnTo>
                    <a:pt x="173" y="259"/>
                  </a:lnTo>
                  <a:lnTo>
                    <a:pt x="170" y="258"/>
                  </a:lnTo>
                  <a:lnTo>
                    <a:pt x="170" y="257"/>
                  </a:lnTo>
                  <a:lnTo>
                    <a:pt x="172" y="257"/>
                  </a:lnTo>
                  <a:lnTo>
                    <a:pt x="177" y="256"/>
                  </a:lnTo>
                  <a:lnTo>
                    <a:pt x="180" y="255"/>
                  </a:lnTo>
                  <a:lnTo>
                    <a:pt x="182" y="254"/>
                  </a:lnTo>
                  <a:lnTo>
                    <a:pt x="182" y="251"/>
                  </a:lnTo>
                  <a:lnTo>
                    <a:pt x="180" y="249"/>
                  </a:lnTo>
                  <a:lnTo>
                    <a:pt x="179" y="246"/>
                  </a:lnTo>
                  <a:lnTo>
                    <a:pt x="178" y="244"/>
                  </a:lnTo>
                  <a:lnTo>
                    <a:pt x="179" y="239"/>
                  </a:lnTo>
                  <a:lnTo>
                    <a:pt x="182" y="234"/>
                  </a:lnTo>
                  <a:lnTo>
                    <a:pt x="184" y="229"/>
                  </a:lnTo>
                  <a:lnTo>
                    <a:pt x="183" y="225"/>
                  </a:lnTo>
                  <a:lnTo>
                    <a:pt x="182" y="221"/>
                  </a:lnTo>
                  <a:lnTo>
                    <a:pt x="182" y="217"/>
                  </a:lnTo>
                  <a:lnTo>
                    <a:pt x="183" y="216"/>
                  </a:lnTo>
                  <a:lnTo>
                    <a:pt x="184" y="216"/>
                  </a:lnTo>
                  <a:lnTo>
                    <a:pt x="185" y="215"/>
                  </a:lnTo>
                  <a:lnTo>
                    <a:pt x="186" y="214"/>
                  </a:lnTo>
                  <a:lnTo>
                    <a:pt x="188" y="214"/>
                  </a:lnTo>
                  <a:lnTo>
                    <a:pt x="190" y="213"/>
                  </a:lnTo>
                  <a:lnTo>
                    <a:pt x="190" y="212"/>
                  </a:lnTo>
                  <a:lnTo>
                    <a:pt x="189" y="211"/>
                  </a:lnTo>
                  <a:lnTo>
                    <a:pt x="186" y="211"/>
                  </a:lnTo>
                  <a:lnTo>
                    <a:pt x="182" y="212"/>
                  </a:lnTo>
                  <a:lnTo>
                    <a:pt x="181" y="211"/>
                  </a:lnTo>
                  <a:lnTo>
                    <a:pt x="184" y="204"/>
                  </a:lnTo>
                  <a:lnTo>
                    <a:pt x="186" y="201"/>
                  </a:lnTo>
                  <a:lnTo>
                    <a:pt x="188" y="198"/>
                  </a:lnTo>
                  <a:lnTo>
                    <a:pt x="189" y="195"/>
                  </a:lnTo>
                  <a:lnTo>
                    <a:pt x="190" y="193"/>
                  </a:lnTo>
                  <a:lnTo>
                    <a:pt x="185" y="199"/>
                  </a:lnTo>
                  <a:lnTo>
                    <a:pt x="181" y="206"/>
                  </a:lnTo>
                  <a:lnTo>
                    <a:pt x="176" y="212"/>
                  </a:lnTo>
                  <a:lnTo>
                    <a:pt x="176" y="212"/>
                  </a:lnTo>
                  <a:lnTo>
                    <a:pt x="176" y="212"/>
                  </a:lnTo>
                  <a:lnTo>
                    <a:pt x="176" y="211"/>
                  </a:lnTo>
                  <a:lnTo>
                    <a:pt x="176" y="210"/>
                  </a:lnTo>
                  <a:lnTo>
                    <a:pt x="177" y="209"/>
                  </a:lnTo>
                  <a:lnTo>
                    <a:pt x="177" y="208"/>
                  </a:lnTo>
                  <a:lnTo>
                    <a:pt x="177" y="207"/>
                  </a:lnTo>
                  <a:lnTo>
                    <a:pt x="178" y="205"/>
                  </a:lnTo>
                  <a:lnTo>
                    <a:pt x="179" y="203"/>
                  </a:lnTo>
                  <a:lnTo>
                    <a:pt x="179" y="200"/>
                  </a:lnTo>
                  <a:lnTo>
                    <a:pt x="179" y="198"/>
                  </a:lnTo>
                  <a:lnTo>
                    <a:pt x="179" y="195"/>
                  </a:lnTo>
                  <a:lnTo>
                    <a:pt x="177" y="194"/>
                  </a:lnTo>
                  <a:lnTo>
                    <a:pt x="174" y="194"/>
                  </a:lnTo>
                  <a:lnTo>
                    <a:pt x="173" y="194"/>
                  </a:lnTo>
                  <a:lnTo>
                    <a:pt x="171" y="195"/>
                  </a:lnTo>
                  <a:lnTo>
                    <a:pt x="170" y="197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73" y="198"/>
                  </a:lnTo>
                  <a:lnTo>
                    <a:pt x="174" y="199"/>
                  </a:lnTo>
                  <a:lnTo>
                    <a:pt x="174" y="202"/>
                  </a:lnTo>
                  <a:lnTo>
                    <a:pt x="174" y="204"/>
                  </a:lnTo>
                  <a:lnTo>
                    <a:pt x="173" y="206"/>
                  </a:lnTo>
                  <a:lnTo>
                    <a:pt x="171" y="207"/>
                  </a:lnTo>
                  <a:lnTo>
                    <a:pt x="167" y="206"/>
                  </a:lnTo>
                  <a:lnTo>
                    <a:pt x="165" y="204"/>
                  </a:lnTo>
                  <a:lnTo>
                    <a:pt x="164" y="200"/>
                  </a:lnTo>
                  <a:lnTo>
                    <a:pt x="164" y="196"/>
                  </a:lnTo>
                  <a:lnTo>
                    <a:pt x="165" y="191"/>
                  </a:lnTo>
                  <a:lnTo>
                    <a:pt x="166" y="186"/>
                  </a:lnTo>
                  <a:lnTo>
                    <a:pt x="168" y="181"/>
                  </a:lnTo>
                  <a:lnTo>
                    <a:pt x="169" y="178"/>
                  </a:lnTo>
                  <a:lnTo>
                    <a:pt x="170" y="175"/>
                  </a:lnTo>
                  <a:lnTo>
                    <a:pt x="170" y="173"/>
                  </a:lnTo>
                  <a:lnTo>
                    <a:pt x="169" y="172"/>
                  </a:lnTo>
                  <a:lnTo>
                    <a:pt x="167" y="172"/>
                  </a:lnTo>
                  <a:lnTo>
                    <a:pt x="165" y="174"/>
                  </a:lnTo>
                  <a:lnTo>
                    <a:pt x="163" y="175"/>
                  </a:lnTo>
                  <a:lnTo>
                    <a:pt x="161" y="175"/>
                  </a:lnTo>
                  <a:lnTo>
                    <a:pt x="160" y="174"/>
                  </a:lnTo>
                  <a:lnTo>
                    <a:pt x="159" y="173"/>
                  </a:lnTo>
                  <a:lnTo>
                    <a:pt x="157" y="172"/>
                  </a:lnTo>
                  <a:lnTo>
                    <a:pt x="157" y="171"/>
                  </a:lnTo>
                  <a:lnTo>
                    <a:pt x="156" y="169"/>
                  </a:lnTo>
                  <a:lnTo>
                    <a:pt x="157" y="168"/>
                  </a:lnTo>
                  <a:lnTo>
                    <a:pt x="160" y="167"/>
                  </a:lnTo>
                  <a:lnTo>
                    <a:pt x="160" y="167"/>
                  </a:lnTo>
                  <a:lnTo>
                    <a:pt x="161" y="166"/>
                  </a:lnTo>
                  <a:lnTo>
                    <a:pt x="160" y="166"/>
                  </a:lnTo>
                  <a:lnTo>
                    <a:pt x="156" y="163"/>
                  </a:lnTo>
                  <a:lnTo>
                    <a:pt x="152" y="162"/>
                  </a:lnTo>
                  <a:lnTo>
                    <a:pt x="148" y="161"/>
                  </a:lnTo>
                  <a:lnTo>
                    <a:pt x="143" y="159"/>
                  </a:lnTo>
                  <a:lnTo>
                    <a:pt x="142" y="157"/>
                  </a:lnTo>
                  <a:lnTo>
                    <a:pt x="142" y="155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47" y="151"/>
                  </a:lnTo>
                  <a:lnTo>
                    <a:pt x="148" y="150"/>
                  </a:lnTo>
                  <a:lnTo>
                    <a:pt x="149" y="150"/>
                  </a:lnTo>
                  <a:lnTo>
                    <a:pt x="150" y="150"/>
                  </a:lnTo>
                  <a:lnTo>
                    <a:pt x="151" y="149"/>
                  </a:lnTo>
                  <a:lnTo>
                    <a:pt x="151" y="148"/>
                  </a:lnTo>
                  <a:lnTo>
                    <a:pt x="147" y="144"/>
                  </a:lnTo>
                  <a:lnTo>
                    <a:pt x="142" y="140"/>
                  </a:lnTo>
                  <a:lnTo>
                    <a:pt x="137" y="137"/>
                  </a:lnTo>
                  <a:lnTo>
                    <a:pt x="132" y="135"/>
                  </a:lnTo>
                  <a:lnTo>
                    <a:pt x="132" y="135"/>
                  </a:lnTo>
                  <a:lnTo>
                    <a:pt x="132" y="135"/>
                  </a:lnTo>
                  <a:lnTo>
                    <a:pt x="132" y="136"/>
                  </a:lnTo>
                  <a:lnTo>
                    <a:pt x="132" y="136"/>
                  </a:lnTo>
                  <a:lnTo>
                    <a:pt x="133" y="137"/>
                  </a:lnTo>
                  <a:lnTo>
                    <a:pt x="133" y="138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2" y="139"/>
                  </a:lnTo>
                  <a:lnTo>
                    <a:pt x="116" y="139"/>
                  </a:lnTo>
                  <a:lnTo>
                    <a:pt x="110" y="139"/>
                  </a:lnTo>
                  <a:lnTo>
                    <a:pt x="105" y="137"/>
                  </a:lnTo>
                  <a:lnTo>
                    <a:pt x="104" y="136"/>
                  </a:lnTo>
                  <a:lnTo>
                    <a:pt x="106" y="135"/>
                  </a:lnTo>
                  <a:lnTo>
                    <a:pt x="110" y="134"/>
                  </a:lnTo>
                  <a:lnTo>
                    <a:pt x="113" y="133"/>
                  </a:lnTo>
                  <a:lnTo>
                    <a:pt x="116" y="131"/>
                  </a:lnTo>
                  <a:lnTo>
                    <a:pt x="118" y="130"/>
                  </a:lnTo>
                  <a:lnTo>
                    <a:pt x="118" y="129"/>
                  </a:lnTo>
                  <a:lnTo>
                    <a:pt x="111" y="130"/>
                  </a:lnTo>
                  <a:lnTo>
                    <a:pt x="105" y="131"/>
                  </a:lnTo>
                  <a:lnTo>
                    <a:pt x="98" y="134"/>
                  </a:lnTo>
                  <a:lnTo>
                    <a:pt x="93" y="138"/>
                  </a:lnTo>
                  <a:lnTo>
                    <a:pt x="89" y="140"/>
                  </a:lnTo>
                  <a:lnTo>
                    <a:pt x="86" y="143"/>
                  </a:lnTo>
                  <a:lnTo>
                    <a:pt x="84" y="145"/>
                  </a:lnTo>
                  <a:lnTo>
                    <a:pt x="81" y="146"/>
                  </a:lnTo>
                  <a:lnTo>
                    <a:pt x="78" y="148"/>
                  </a:lnTo>
                  <a:lnTo>
                    <a:pt x="72" y="149"/>
                  </a:lnTo>
                  <a:lnTo>
                    <a:pt x="72" y="149"/>
                  </a:lnTo>
                  <a:lnTo>
                    <a:pt x="72" y="148"/>
                  </a:lnTo>
                  <a:lnTo>
                    <a:pt x="73" y="148"/>
                  </a:lnTo>
                  <a:lnTo>
                    <a:pt x="73" y="147"/>
                  </a:lnTo>
                  <a:lnTo>
                    <a:pt x="61" y="151"/>
                  </a:lnTo>
                  <a:lnTo>
                    <a:pt x="49" y="155"/>
                  </a:lnTo>
                  <a:lnTo>
                    <a:pt x="47" y="154"/>
                  </a:lnTo>
                  <a:lnTo>
                    <a:pt x="47" y="153"/>
                  </a:lnTo>
                  <a:lnTo>
                    <a:pt x="46" y="153"/>
                  </a:lnTo>
                  <a:lnTo>
                    <a:pt x="45" y="153"/>
                  </a:lnTo>
                  <a:lnTo>
                    <a:pt x="40" y="155"/>
                  </a:lnTo>
                  <a:lnTo>
                    <a:pt x="35" y="158"/>
                  </a:lnTo>
                  <a:lnTo>
                    <a:pt x="30" y="160"/>
                  </a:lnTo>
                  <a:lnTo>
                    <a:pt x="31" y="159"/>
                  </a:lnTo>
                  <a:lnTo>
                    <a:pt x="32" y="158"/>
                  </a:lnTo>
                  <a:lnTo>
                    <a:pt x="33" y="158"/>
                  </a:lnTo>
                  <a:lnTo>
                    <a:pt x="33" y="157"/>
                  </a:lnTo>
                  <a:lnTo>
                    <a:pt x="22" y="156"/>
                  </a:lnTo>
                  <a:lnTo>
                    <a:pt x="11" y="156"/>
                  </a:lnTo>
                  <a:lnTo>
                    <a:pt x="1" y="154"/>
                  </a:lnTo>
                  <a:lnTo>
                    <a:pt x="0" y="154"/>
                  </a:lnTo>
                  <a:lnTo>
                    <a:pt x="0" y="153"/>
                  </a:lnTo>
                  <a:lnTo>
                    <a:pt x="1" y="153"/>
                  </a:lnTo>
                  <a:lnTo>
                    <a:pt x="2" y="152"/>
                  </a:lnTo>
                  <a:lnTo>
                    <a:pt x="5" y="150"/>
                  </a:lnTo>
                  <a:lnTo>
                    <a:pt x="5" y="150"/>
                  </a:lnTo>
                  <a:lnTo>
                    <a:pt x="11" y="152"/>
                  </a:lnTo>
                  <a:lnTo>
                    <a:pt x="16" y="154"/>
                  </a:lnTo>
                  <a:lnTo>
                    <a:pt x="22" y="155"/>
                  </a:lnTo>
                  <a:lnTo>
                    <a:pt x="24" y="154"/>
                  </a:lnTo>
                  <a:lnTo>
                    <a:pt x="25" y="153"/>
                  </a:lnTo>
                  <a:lnTo>
                    <a:pt x="25" y="152"/>
                  </a:lnTo>
                  <a:lnTo>
                    <a:pt x="26" y="150"/>
                  </a:lnTo>
                  <a:lnTo>
                    <a:pt x="27" y="149"/>
                  </a:lnTo>
                  <a:lnTo>
                    <a:pt x="28" y="149"/>
                  </a:lnTo>
                  <a:lnTo>
                    <a:pt x="31" y="148"/>
                  </a:lnTo>
                  <a:lnTo>
                    <a:pt x="35" y="148"/>
                  </a:lnTo>
                  <a:lnTo>
                    <a:pt x="41" y="147"/>
                  </a:lnTo>
                  <a:lnTo>
                    <a:pt x="47" y="146"/>
                  </a:lnTo>
                  <a:lnTo>
                    <a:pt x="52" y="146"/>
                  </a:lnTo>
                  <a:lnTo>
                    <a:pt x="54" y="145"/>
                  </a:lnTo>
                  <a:lnTo>
                    <a:pt x="55" y="144"/>
                  </a:lnTo>
                  <a:lnTo>
                    <a:pt x="56" y="143"/>
                  </a:lnTo>
                  <a:lnTo>
                    <a:pt x="60" y="138"/>
                  </a:lnTo>
                  <a:lnTo>
                    <a:pt x="61" y="137"/>
                  </a:lnTo>
                  <a:lnTo>
                    <a:pt x="62" y="137"/>
                  </a:lnTo>
                  <a:lnTo>
                    <a:pt x="63" y="138"/>
                  </a:lnTo>
                  <a:lnTo>
                    <a:pt x="65" y="137"/>
                  </a:lnTo>
                  <a:lnTo>
                    <a:pt x="65" y="135"/>
                  </a:lnTo>
                  <a:lnTo>
                    <a:pt x="65" y="134"/>
                  </a:lnTo>
                  <a:lnTo>
                    <a:pt x="66" y="134"/>
                  </a:lnTo>
                  <a:lnTo>
                    <a:pt x="68" y="133"/>
                  </a:lnTo>
                  <a:lnTo>
                    <a:pt x="72" y="132"/>
                  </a:lnTo>
                  <a:lnTo>
                    <a:pt x="75" y="131"/>
                  </a:lnTo>
                  <a:lnTo>
                    <a:pt x="78" y="130"/>
                  </a:lnTo>
                  <a:lnTo>
                    <a:pt x="79" y="128"/>
                  </a:lnTo>
                  <a:lnTo>
                    <a:pt x="78" y="125"/>
                  </a:lnTo>
                  <a:lnTo>
                    <a:pt x="75" y="123"/>
                  </a:lnTo>
                  <a:lnTo>
                    <a:pt x="72" y="122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8"/>
                  </a:lnTo>
                  <a:lnTo>
                    <a:pt x="60" y="117"/>
                  </a:lnTo>
                  <a:lnTo>
                    <a:pt x="58" y="116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1" y="112"/>
                  </a:lnTo>
                  <a:lnTo>
                    <a:pt x="63" y="111"/>
                  </a:lnTo>
                  <a:lnTo>
                    <a:pt x="64" y="111"/>
                  </a:lnTo>
                  <a:lnTo>
                    <a:pt x="65" y="111"/>
                  </a:lnTo>
                  <a:lnTo>
                    <a:pt x="65" y="109"/>
                  </a:lnTo>
                  <a:lnTo>
                    <a:pt x="71" y="102"/>
                  </a:lnTo>
                  <a:lnTo>
                    <a:pt x="79" y="96"/>
                  </a:lnTo>
                  <a:lnTo>
                    <a:pt x="76" y="97"/>
                  </a:lnTo>
                  <a:lnTo>
                    <a:pt x="73" y="97"/>
                  </a:lnTo>
                  <a:lnTo>
                    <a:pt x="70" y="96"/>
                  </a:lnTo>
                  <a:lnTo>
                    <a:pt x="69" y="93"/>
                  </a:lnTo>
                  <a:lnTo>
                    <a:pt x="70" y="91"/>
                  </a:lnTo>
                  <a:lnTo>
                    <a:pt x="72" y="88"/>
                  </a:lnTo>
                  <a:lnTo>
                    <a:pt x="75" y="84"/>
                  </a:lnTo>
                  <a:lnTo>
                    <a:pt x="78" y="82"/>
                  </a:lnTo>
                  <a:lnTo>
                    <a:pt x="80" y="82"/>
                  </a:lnTo>
                  <a:lnTo>
                    <a:pt x="82" y="83"/>
                  </a:lnTo>
                  <a:lnTo>
                    <a:pt x="84" y="84"/>
                  </a:lnTo>
                  <a:lnTo>
                    <a:pt x="87" y="84"/>
                  </a:lnTo>
                  <a:lnTo>
                    <a:pt x="90" y="82"/>
                  </a:lnTo>
                  <a:lnTo>
                    <a:pt x="91" y="78"/>
                  </a:lnTo>
                  <a:lnTo>
                    <a:pt x="92" y="74"/>
                  </a:lnTo>
                  <a:lnTo>
                    <a:pt x="92" y="73"/>
                  </a:lnTo>
                  <a:lnTo>
                    <a:pt x="92" y="71"/>
                  </a:lnTo>
                  <a:lnTo>
                    <a:pt x="92" y="69"/>
                  </a:lnTo>
                  <a:lnTo>
                    <a:pt x="92" y="69"/>
                  </a:lnTo>
                  <a:lnTo>
                    <a:pt x="97" y="66"/>
                  </a:lnTo>
                  <a:lnTo>
                    <a:pt x="103" y="64"/>
                  </a:lnTo>
                  <a:lnTo>
                    <a:pt x="108" y="63"/>
                  </a:lnTo>
                  <a:lnTo>
                    <a:pt x="112" y="61"/>
                  </a:lnTo>
                  <a:lnTo>
                    <a:pt x="116" y="59"/>
                  </a:lnTo>
                  <a:lnTo>
                    <a:pt x="120" y="58"/>
                  </a:lnTo>
                  <a:lnTo>
                    <a:pt x="124" y="59"/>
                  </a:lnTo>
                  <a:lnTo>
                    <a:pt x="127" y="61"/>
                  </a:lnTo>
                  <a:lnTo>
                    <a:pt x="128" y="63"/>
                  </a:lnTo>
                  <a:lnTo>
                    <a:pt x="130" y="64"/>
                  </a:lnTo>
                  <a:lnTo>
                    <a:pt x="132" y="65"/>
                  </a:lnTo>
                  <a:lnTo>
                    <a:pt x="134" y="65"/>
                  </a:lnTo>
                  <a:lnTo>
                    <a:pt x="137" y="63"/>
                  </a:lnTo>
                  <a:lnTo>
                    <a:pt x="139" y="61"/>
                  </a:lnTo>
                  <a:lnTo>
                    <a:pt x="142" y="56"/>
                  </a:lnTo>
                  <a:lnTo>
                    <a:pt x="143" y="55"/>
                  </a:lnTo>
                  <a:lnTo>
                    <a:pt x="146" y="54"/>
                  </a:lnTo>
                  <a:lnTo>
                    <a:pt x="149" y="53"/>
                  </a:lnTo>
                  <a:lnTo>
                    <a:pt x="151" y="53"/>
                  </a:lnTo>
                  <a:lnTo>
                    <a:pt x="153" y="52"/>
                  </a:lnTo>
                  <a:lnTo>
                    <a:pt x="153" y="51"/>
                  </a:lnTo>
                  <a:lnTo>
                    <a:pt x="151" y="50"/>
                  </a:lnTo>
                  <a:lnTo>
                    <a:pt x="148" y="51"/>
                  </a:lnTo>
                  <a:lnTo>
                    <a:pt x="145" y="52"/>
                  </a:lnTo>
                  <a:lnTo>
                    <a:pt x="142" y="52"/>
                  </a:lnTo>
                  <a:lnTo>
                    <a:pt x="140" y="52"/>
                  </a:lnTo>
                  <a:lnTo>
                    <a:pt x="137" y="49"/>
                  </a:lnTo>
                  <a:lnTo>
                    <a:pt x="137" y="44"/>
                  </a:lnTo>
                  <a:lnTo>
                    <a:pt x="138" y="40"/>
                  </a:lnTo>
                  <a:lnTo>
                    <a:pt x="141" y="36"/>
                  </a:lnTo>
                  <a:lnTo>
                    <a:pt x="144" y="32"/>
                  </a:lnTo>
                  <a:lnTo>
                    <a:pt x="147" y="28"/>
                  </a:lnTo>
                  <a:lnTo>
                    <a:pt x="150" y="26"/>
                  </a:lnTo>
                  <a:lnTo>
                    <a:pt x="152" y="24"/>
                  </a:lnTo>
                  <a:lnTo>
                    <a:pt x="158" y="22"/>
                  </a:lnTo>
                  <a:lnTo>
                    <a:pt x="162" y="20"/>
                  </a:lnTo>
                  <a:lnTo>
                    <a:pt x="165" y="20"/>
                  </a:lnTo>
                  <a:lnTo>
                    <a:pt x="166" y="21"/>
                  </a:lnTo>
                  <a:lnTo>
                    <a:pt x="166" y="22"/>
                  </a:lnTo>
                  <a:lnTo>
                    <a:pt x="166" y="24"/>
                  </a:lnTo>
                  <a:lnTo>
                    <a:pt x="165" y="26"/>
                  </a:lnTo>
                  <a:lnTo>
                    <a:pt x="163" y="32"/>
                  </a:lnTo>
                  <a:lnTo>
                    <a:pt x="163" y="36"/>
                  </a:lnTo>
                  <a:lnTo>
                    <a:pt x="165" y="38"/>
                  </a:lnTo>
                  <a:lnTo>
                    <a:pt x="167" y="39"/>
                  </a:lnTo>
                  <a:lnTo>
                    <a:pt x="170" y="38"/>
                  </a:lnTo>
                  <a:lnTo>
                    <a:pt x="173" y="35"/>
                  </a:lnTo>
                  <a:lnTo>
                    <a:pt x="175" y="32"/>
                  </a:lnTo>
                  <a:lnTo>
                    <a:pt x="178" y="29"/>
                  </a:lnTo>
                  <a:lnTo>
                    <a:pt x="181" y="28"/>
                  </a:lnTo>
                  <a:lnTo>
                    <a:pt x="182" y="28"/>
                  </a:lnTo>
                  <a:lnTo>
                    <a:pt x="182" y="27"/>
                  </a:lnTo>
                  <a:lnTo>
                    <a:pt x="182" y="27"/>
                  </a:lnTo>
                  <a:lnTo>
                    <a:pt x="184" y="27"/>
                  </a:lnTo>
                  <a:lnTo>
                    <a:pt x="184" y="26"/>
                  </a:lnTo>
                  <a:lnTo>
                    <a:pt x="185" y="26"/>
                  </a:lnTo>
                  <a:lnTo>
                    <a:pt x="188" y="22"/>
                  </a:lnTo>
                  <a:lnTo>
                    <a:pt x="189" y="19"/>
                  </a:lnTo>
                  <a:lnTo>
                    <a:pt x="191" y="12"/>
                  </a:lnTo>
                  <a:lnTo>
                    <a:pt x="193" y="9"/>
                  </a:lnTo>
                  <a:lnTo>
                    <a:pt x="196" y="5"/>
                  </a:lnTo>
                  <a:lnTo>
                    <a:pt x="200" y="2"/>
                  </a:lnTo>
                  <a:lnTo>
                    <a:pt x="203" y="1"/>
                  </a:lnTo>
                  <a:lnTo>
                    <a:pt x="205" y="1"/>
                  </a:lnTo>
                  <a:lnTo>
                    <a:pt x="206" y="2"/>
                  </a:lnTo>
                  <a:lnTo>
                    <a:pt x="210" y="5"/>
                  </a:lnTo>
                  <a:lnTo>
                    <a:pt x="213" y="6"/>
                  </a:lnTo>
                  <a:lnTo>
                    <a:pt x="217" y="6"/>
                  </a:lnTo>
                  <a:lnTo>
                    <a:pt x="222" y="5"/>
                  </a:lnTo>
                  <a:lnTo>
                    <a:pt x="226" y="2"/>
                  </a:lnTo>
                  <a:lnTo>
                    <a:pt x="23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" name="Freeform 163"/>
            <p:cNvSpPr>
              <a:spLocks/>
            </p:cNvSpPr>
            <p:nvPr/>
          </p:nvSpPr>
          <p:spPr bwMode="auto">
            <a:xfrm>
              <a:off x="3028625" y="4274881"/>
              <a:ext cx="1449" cy="144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" name="Freeform 164"/>
            <p:cNvSpPr>
              <a:spLocks/>
            </p:cNvSpPr>
            <p:nvPr/>
          </p:nvSpPr>
          <p:spPr bwMode="auto">
            <a:xfrm>
              <a:off x="2808510" y="3290157"/>
              <a:ext cx="86887" cy="120195"/>
            </a:xfrm>
            <a:custGeom>
              <a:avLst/>
              <a:gdLst/>
              <a:ahLst/>
              <a:cxnLst>
                <a:cxn ang="0">
                  <a:pos x="52" y="5"/>
                </a:cxn>
                <a:cxn ang="0">
                  <a:pos x="60" y="14"/>
                </a:cxn>
                <a:cxn ang="0">
                  <a:pos x="59" y="19"/>
                </a:cxn>
                <a:cxn ang="0">
                  <a:pos x="53" y="25"/>
                </a:cxn>
                <a:cxn ang="0">
                  <a:pos x="48" y="28"/>
                </a:cxn>
                <a:cxn ang="0">
                  <a:pos x="49" y="28"/>
                </a:cxn>
                <a:cxn ang="0">
                  <a:pos x="53" y="30"/>
                </a:cxn>
                <a:cxn ang="0">
                  <a:pos x="54" y="31"/>
                </a:cxn>
                <a:cxn ang="0">
                  <a:pos x="51" y="34"/>
                </a:cxn>
                <a:cxn ang="0">
                  <a:pos x="46" y="36"/>
                </a:cxn>
                <a:cxn ang="0">
                  <a:pos x="40" y="44"/>
                </a:cxn>
                <a:cxn ang="0">
                  <a:pos x="35" y="50"/>
                </a:cxn>
                <a:cxn ang="0">
                  <a:pos x="28" y="52"/>
                </a:cxn>
                <a:cxn ang="0">
                  <a:pos x="28" y="54"/>
                </a:cxn>
                <a:cxn ang="0">
                  <a:pos x="30" y="55"/>
                </a:cxn>
                <a:cxn ang="0">
                  <a:pos x="30" y="56"/>
                </a:cxn>
                <a:cxn ang="0">
                  <a:pos x="28" y="57"/>
                </a:cxn>
                <a:cxn ang="0">
                  <a:pos x="26" y="54"/>
                </a:cxn>
                <a:cxn ang="0">
                  <a:pos x="24" y="52"/>
                </a:cxn>
                <a:cxn ang="0">
                  <a:pos x="21" y="57"/>
                </a:cxn>
                <a:cxn ang="0">
                  <a:pos x="19" y="73"/>
                </a:cxn>
                <a:cxn ang="0">
                  <a:pos x="15" y="82"/>
                </a:cxn>
                <a:cxn ang="0">
                  <a:pos x="10" y="82"/>
                </a:cxn>
                <a:cxn ang="0">
                  <a:pos x="2" y="74"/>
                </a:cxn>
                <a:cxn ang="0">
                  <a:pos x="0" y="67"/>
                </a:cxn>
                <a:cxn ang="0">
                  <a:pos x="4" y="60"/>
                </a:cxn>
                <a:cxn ang="0">
                  <a:pos x="11" y="48"/>
                </a:cxn>
                <a:cxn ang="0">
                  <a:pos x="16" y="42"/>
                </a:cxn>
                <a:cxn ang="0">
                  <a:pos x="25" y="41"/>
                </a:cxn>
                <a:cxn ang="0">
                  <a:pos x="26" y="39"/>
                </a:cxn>
                <a:cxn ang="0">
                  <a:pos x="16" y="31"/>
                </a:cxn>
                <a:cxn ang="0">
                  <a:pos x="18" y="31"/>
                </a:cxn>
                <a:cxn ang="0">
                  <a:pos x="26" y="33"/>
                </a:cxn>
                <a:cxn ang="0">
                  <a:pos x="32" y="34"/>
                </a:cxn>
                <a:cxn ang="0">
                  <a:pos x="33" y="33"/>
                </a:cxn>
                <a:cxn ang="0">
                  <a:pos x="30" y="31"/>
                </a:cxn>
                <a:cxn ang="0">
                  <a:pos x="29" y="28"/>
                </a:cxn>
                <a:cxn ang="0">
                  <a:pos x="33" y="25"/>
                </a:cxn>
                <a:cxn ang="0">
                  <a:pos x="42" y="24"/>
                </a:cxn>
                <a:cxn ang="0">
                  <a:pos x="44" y="23"/>
                </a:cxn>
                <a:cxn ang="0">
                  <a:pos x="41" y="20"/>
                </a:cxn>
                <a:cxn ang="0">
                  <a:pos x="42" y="15"/>
                </a:cxn>
                <a:cxn ang="0">
                  <a:pos x="47" y="0"/>
                </a:cxn>
              </a:cxnLst>
              <a:rect l="0" t="0" r="r" b="b"/>
              <a:pathLst>
                <a:path w="60" h="83">
                  <a:moveTo>
                    <a:pt x="47" y="0"/>
                  </a:moveTo>
                  <a:lnTo>
                    <a:pt x="52" y="5"/>
                  </a:lnTo>
                  <a:lnTo>
                    <a:pt x="57" y="9"/>
                  </a:lnTo>
                  <a:lnTo>
                    <a:pt x="60" y="14"/>
                  </a:lnTo>
                  <a:lnTo>
                    <a:pt x="60" y="16"/>
                  </a:lnTo>
                  <a:lnTo>
                    <a:pt x="59" y="19"/>
                  </a:lnTo>
                  <a:lnTo>
                    <a:pt x="56" y="22"/>
                  </a:lnTo>
                  <a:lnTo>
                    <a:pt x="53" y="25"/>
                  </a:lnTo>
                  <a:lnTo>
                    <a:pt x="50" y="27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51" y="29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31"/>
                  </a:lnTo>
                  <a:lnTo>
                    <a:pt x="53" y="32"/>
                  </a:lnTo>
                  <a:lnTo>
                    <a:pt x="51" y="34"/>
                  </a:lnTo>
                  <a:lnTo>
                    <a:pt x="48" y="35"/>
                  </a:lnTo>
                  <a:lnTo>
                    <a:pt x="46" y="36"/>
                  </a:lnTo>
                  <a:lnTo>
                    <a:pt x="43" y="40"/>
                  </a:lnTo>
                  <a:lnTo>
                    <a:pt x="40" y="44"/>
                  </a:lnTo>
                  <a:lnTo>
                    <a:pt x="37" y="49"/>
                  </a:lnTo>
                  <a:lnTo>
                    <a:pt x="35" y="50"/>
                  </a:lnTo>
                  <a:lnTo>
                    <a:pt x="30" y="51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30" y="55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7"/>
                  </a:lnTo>
                  <a:lnTo>
                    <a:pt x="28" y="57"/>
                  </a:lnTo>
                  <a:lnTo>
                    <a:pt x="27" y="56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2"/>
                  </a:lnTo>
                  <a:lnTo>
                    <a:pt x="23" y="53"/>
                  </a:lnTo>
                  <a:lnTo>
                    <a:pt x="21" y="57"/>
                  </a:lnTo>
                  <a:lnTo>
                    <a:pt x="19" y="67"/>
                  </a:lnTo>
                  <a:lnTo>
                    <a:pt x="19" y="73"/>
                  </a:lnTo>
                  <a:lnTo>
                    <a:pt x="18" y="78"/>
                  </a:lnTo>
                  <a:lnTo>
                    <a:pt x="15" y="82"/>
                  </a:lnTo>
                  <a:lnTo>
                    <a:pt x="13" y="83"/>
                  </a:lnTo>
                  <a:lnTo>
                    <a:pt x="10" y="82"/>
                  </a:lnTo>
                  <a:lnTo>
                    <a:pt x="7" y="80"/>
                  </a:lnTo>
                  <a:lnTo>
                    <a:pt x="2" y="74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2" y="63"/>
                  </a:lnTo>
                  <a:lnTo>
                    <a:pt x="4" y="60"/>
                  </a:lnTo>
                  <a:lnTo>
                    <a:pt x="6" y="57"/>
                  </a:lnTo>
                  <a:lnTo>
                    <a:pt x="11" y="48"/>
                  </a:lnTo>
                  <a:lnTo>
                    <a:pt x="14" y="43"/>
                  </a:lnTo>
                  <a:lnTo>
                    <a:pt x="16" y="42"/>
                  </a:lnTo>
                  <a:lnTo>
                    <a:pt x="22" y="41"/>
                  </a:lnTo>
                  <a:lnTo>
                    <a:pt x="25" y="41"/>
                  </a:lnTo>
                  <a:lnTo>
                    <a:pt x="26" y="40"/>
                  </a:lnTo>
                  <a:lnTo>
                    <a:pt x="26" y="39"/>
                  </a:lnTo>
                  <a:lnTo>
                    <a:pt x="22" y="34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26" y="33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2" y="32"/>
                  </a:lnTo>
                  <a:lnTo>
                    <a:pt x="30" y="31"/>
                  </a:lnTo>
                  <a:lnTo>
                    <a:pt x="29" y="29"/>
                  </a:lnTo>
                  <a:lnTo>
                    <a:pt x="29" y="28"/>
                  </a:lnTo>
                  <a:lnTo>
                    <a:pt x="30" y="27"/>
                  </a:lnTo>
                  <a:lnTo>
                    <a:pt x="33" y="25"/>
                  </a:lnTo>
                  <a:lnTo>
                    <a:pt x="38" y="24"/>
                  </a:lnTo>
                  <a:lnTo>
                    <a:pt x="42" y="24"/>
                  </a:lnTo>
                  <a:lnTo>
                    <a:pt x="45" y="26"/>
                  </a:lnTo>
                  <a:lnTo>
                    <a:pt x="44" y="23"/>
                  </a:lnTo>
                  <a:lnTo>
                    <a:pt x="42" y="21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2" y="15"/>
                  </a:lnTo>
                  <a:lnTo>
                    <a:pt x="44" y="10"/>
                  </a:lnTo>
                  <a:lnTo>
                    <a:pt x="47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" name="Freeform 165"/>
            <p:cNvSpPr>
              <a:spLocks/>
            </p:cNvSpPr>
            <p:nvPr/>
          </p:nvSpPr>
          <p:spPr bwMode="auto">
            <a:xfrm>
              <a:off x="1712281" y="3233681"/>
              <a:ext cx="5792" cy="72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3" y="3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" name="Freeform 166"/>
            <p:cNvSpPr>
              <a:spLocks/>
            </p:cNvSpPr>
            <p:nvPr/>
          </p:nvSpPr>
          <p:spPr bwMode="auto">
            <a:xfrm>
              <a:off x="2822991" y="3332153"/>
              <a:ext cx="8689" cy="28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"/>
                </a:cxn>
                <a:cxn ang="0">
                  <a:pos x="6" y="2"/>
                </a:cxn>
                <a:cxn ang="0">
                  <a:pos x="0" y="0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3" y="1"/>
                  </a:lnTo>
                  <a:lnTo>
                    <a:pt x="6" y="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" name="Freeform 167"/>
            <p:cNvSpPr>
              <a:spLocks noEditPoints="1"/>
            </p:cNvSpPr>
            <p:nvPr/>
          </p:nvSpPr>
          <p:spPr bwMode="auto">
            <a:xfrm>
              <a:off x="2544952" y="4355975"/>
              <a:ext cx="1449" cy="8689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0"/>
                </a:cxn>
              </a:cxnLst>
              <a:rect l="0" t="0" r="r" b="b"/>
              <a:pathLst>
                <a:path w="1" h="6">
                  <a:moveTo>
                    <a:pt x="1" y="2"/>
                  </a:moveTo>
                  <a:lnTo>
                    <a:pt x="1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2"/>
                  </a:lnTo>
                  <a:close/>
                  <a:moveTo>
                    <a:pt x="0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4" name="Freeform 168"/>
            <p:cNvSpPr>
              <a:spLocks/>
            </p:cNvSpPr>
            <p:nvPr/>
          </p:nvSpPr>
          <p:spPr bwMode="auto">
            <a:xfrm>
              <a:off x="2811406" y="3093212"/>
              <a:ext cx="4345" cy="57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3" y="4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5" name="Freeform 169"/>
            <p:cNvSpPr>
              <a:spLocks/>
            </p:cNvSpPr>
            <p:nvPr/>
          </p:nvSpPr>
          <p:spPr bwMode="auto">
            <a:xfrm>
              <a:off x="2229261" y="3907057"/>
              <a:ext cx="7241" cy="579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2" y="3"/>
                </a:cxn>
                <a:cxn ang="0">
                  <a:pos x="4" y="2"/>
                </a:cxn>
                <a:cxn ang="0">
                  <a:pos x="5" y="0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1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4" y="2"/>
                  </a:lnTo>
                  <a:lnTo>
                    <a:pt x="5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6" name="Freeform 170"/>
            <p:cNvSpPr>
              <a:spLocks/>
            </p:cNvSpPr>
            <p:nvPr/>
          </p:nvSpPr>
          <p:spPr bwMode="auto">
            <a:xfrm>
              <a:off x="2679627" y="3657980"/>
              <a:ext cx="8689" cy="188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4"/>
                </a:cxn>
                <a:cxn ang="0">
                  <a:pos x="4" y="9"/>
                </a:cxn>
                <a:cxn ang="0">
                  <a:pos x="6" y="13"/>
                </a:cxn>
                <a:cxn ang="0">
                  <a:pos x="6" y="13"/>
                </a:cxn>
                <a:cxn ang="0">
                  <a:pos x="6" y="13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3" y="8"/>
                </a:cxn>
                <a:cxn ang="0">
                  <a:pos x="2" y="4"/>
                </a:cxn>
                <a:cxn ang="0">
                  <a:pos x="0" y="0"/>
                </a:cxn>
              </a:cxnLst>
              <a:rect l="0" t="0" r="r" b="b"/>
              <a:pathLst>
                <a:path w="6" h="13">
                  <a:moveTo>
                    <a:pt x="0" y="0"/>
                  </a:moveTo>
                  <a:lnTo>
                    <a:pt x="3" y="4"/>
                  </a:lnTo>
                  <a:lnTo>
                    <a:pt x="4" y="9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3" y="8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7" name="Freeform 171"/>
            <p:cNvSpPr>
              <a:spLocks/>
            </p:cNvSpPr>
            <p:nvPr/>
          </p:nvSpPr>
          <p:spPr bwMode="auto">
            <a:xfrm>
              <a:off x="2673835" y="3652188"/>
              <a:ext cx="5792" cy="57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8" name="Freeform 172"/>
            <p:cNvSpPr>
              <a:spLocks noEditPoints="1"/>
            </p:cNvSpPr>
            <p:nvPr/>
          </p:nvSpPr>
          <p:spPr bwMode="auto">
            <a:xfrm>
              <a:off x="1463204" y="2438661"/>
              <a:ext cx="806605" cy="273696"/>
            </a:xfrm>
            <a:custGeom>
              <a:avLst/>
              <a:gdLst/>
              <a:ahLst/>
              <a:cxnLst>
                <a:cxn ang="0">
                  <a:pos x="88" y="168"/>
                </a:cxn>
                <a:cxn ang="0">
                  <a:pos x="97" y="168"/>
                </a:cxn>
                <a:cxn ang="0">
                  <a:pos x="555" y="0"/>
                </a:cxn>
                <a:cxn ang="0">
                  <a:pos x="471" y="10"/>
                </a:cxn>
                <a:cxn ang="0">
                  <a:pos x="443" y="7"/>
                </a:cxn>
                <a:cxn ang="0">
                  <a:pos x="345" y="25"/>
                </a:cxn>
                <a:cxn ang="0">
                  <a:pos x="353" y="24"/>
                </a:cxn>
                <a:cxn ang="0">
                  <a:pos x="332" y="29"/>
                </a:cxn>
                <a:cxn ang="0">
                  <a:pos x="303" y="38"/>
                </a:cxn>
                <a:cxn ang="0">
                  <a:pos x="300" y="44"/>
                </a:cxn>
                <a:cxn ang="0">
                  <a:pos x="313" y="40"/>
                </a:cxn>
                <a:cxn ang="0">
                  <a:pos x="310" y="41"/>
                </a:cxn>
                <a:cxn ang="0">
                  <a:pos x="272" y="57"/>
                </a:cxn>
                <a:cxn ang="0">
                  <a:pos x="249" y="67"/>
                </a:cxn>
                <a:cxn ang="0">
                  <a:pos x="236" y="77"/>
                </a:cxn>
                <a:cxn ang="0">
                  <a:pos x="209" y="87"/>
                </a:cxn>
                <a:cxn ang="0">
                  <a:pos x="198" y="92"/>
                </a:cxn>
                <a:cxn ang="0">
                  <a:pos x="205" y="99"/>
                </a:cxn>
                <a:cxn ang="0">
                  <a:pos x="196" y="103"/>
                </a:cxn>
                <a:cxn ang="0">
                  <a:pos x="189" y="107"/>
                </a:cxn>
                <a:cxn ang="0">
                  <a:pos x="189" y="110"/>
                </a:cxn>
                <a:cxn ang="0">
                  <a:pos x="201" y="105"/>
                </a:cxn>
                <a:cxn ang="0">
                  <a:pos x="189" y="126"/>
                </a:cxn>
                <a:cxn ang="0">
                  <a:pos x="170" y="141"/>
                </a:cxn>
                <a:cxn ang="0">
                  <a:pos x="174" y="138"/>
                </a:cxn>
                <a:cxn ang="0">
                  <a:pos x="159" y="153"/>
                </a:cxn>
                <a:cxn ang="0">
                  <a:pos x="144" y="161"/>
                </a:cxn>
                <a:cxn ang="0">
                  <a:pos x="139" y="164"/>
                </a:cxn>
                <a:cxn ang="0">
                  <a:pos x="140" y="179"/>
                </a:cxn>
                <a:cxn ang="0">
                  <a:pos x="131" y="174"/>
                </a:cxn>
                <a:cxn ang="0">
                  <a:pos x="123" y="180"/>
                </a:cxn>
                <a:cxn ang="0">
                  <a:pos x="107" y="185"/>
                </a:cxn>
                <a:cxn ang="0">
                  <a:pos x="111" y="183"/>
                </a:cxn>
                <a:cxn ang="0">
                  <a:pos x="114" y="178"/>
                </a:cxn>
                <a:cxn ang="0">
                  <a:pos x="119" y="171"/>
                </a:cxn>
                <a:cxn ang="0">
                  <a:pos x="127" y="164"/>
                </a:cxn>
                <a:cxn ang="0">
                  <a:pos x="131" y="156"/>
                </a:cxn>
                <a:cxn ang="0">
                  <a:pos x="141" y="150"/>
                </a:cxn>
                <a:cxn ang="0">
                  <a:pos x="134" y="153"/>
                </a:cxn>
                <a:cxn ang="0">
                  <a:pos x="117" y="159"/>
                </a:cxn>
                <a:cxn ang="0">
                  <a:pos x="119" y="149"/>
                </a:cxn>
                <a:cxn ang="0">
                  <a:pos x="115" y="149"/>
                </a:cxn>
                <a:cxn ang="0">
                  <a:pos x="108" y="161"/>
                </a:cxn>
                <a:cxn ang="0">
                  <a:pos x="99" y="165"/>
                </a:cxn>
                <a:cxn ang="0">
                  <a:pos x="96" y="168"/>
                </a:cxn>
                <a:cxn ang="0">
                  <a:pos x="80" y="178"/>
                </a:cxn>
                <a:cxn ang="0">
                  <a:pos x="87" y="169"/>
                </a:cxn>
                <a:cxn ang="0">
                  <a:pos x="79" y="167"/>
                </a:cxn>
                <a:cxn ang="0">
                  <a:pos x="70" y="165"/>
                </a:cxn>
                <a:cxn ang="0">
                  <a:pos x="57" y="168"/>
                </a:cxn>
                <a:cxn ang="0">
                  <a:pos x="63" y="163"/>
                </a:cxn>
                <a:cxn ang="0">
                  <a:pos x="74" y="153"/>
                </a:cxn>
                <a:cxn ang="0">
                  <a:pos x="71" y="146"/>
                </a:cxn>
                <a:cxn ang="0">
                  <a:pos x="58" y="155"/>
                </a:cxn>
                <a:cxn ang="0">
                  <a:pos x="19" y="177"/>
                </a:cxn>
                <a:cxn ang="0">
                  <a:pos x="1" y="188"/>
                </a:cxn>
                <a:cxn ang="0">
                  <a:pos x="163" y="87"/>
                </a:cxn>
                <a:cxn ang="0">
                  <a:pos x="346" y="23"/>
                </a:cxn>
                <a:cxn ang="0">
                  <a:pos x="545" y="0"/>
                </a:cxn>
              </a:cxnLst>
              <a:rect l="0" t="0" r="r" b="b"/>
              <a:pathLst>
                <a:path w="557" h="189">
                  <a:moveTo>
                    <a:pt x="88" y="168"/>
                  </a:moveTo>
                  <a:lnTo>
                    <a:pt x="87" y="168"/>
                  </a:lnTo>
                  <a:lnTo>
                    <a:pt x="87" y="169"/>
                  </a:lnTo>
                  <a:lnTo>
                    <a:pt x="88" y="168"/>
                  </a:lnTo>
                  <a:close/>
                  <a:moveTo>
                    <a:pt x="98" y="167"/>
                  </a:moveTo>
                  <a:lnTo>
                    <a:pt x="98" y="167"/>
                  </a:lnTo>
                  <a:lnTo>
                    <a:pt x="98" y="167"/>
                  </a:lnTo>
                  <a:lnTo>
                    <a:pt x="97" y="168"/>
                  </a:lnTo>
                  <a:lnTo>
                    <a:pt x="96" y="168"/>
                  </a:lnTo>
                  <a:lnTo>
                    <a:pt x="98" y="167"/>
                  </a:lnTo>
                  <a:close/>
                  <a:moveTo>
                    <a:pt x="545" y="0"/>
                  </a:moveTo>
                  <a:lnTo>
                    <a:pt x="555" y="0"/>
                  </a:lnTo>
                  <a:lnTo>
                    <a:pt x="557" y="0"/>
                  </a:lnTo>
                  <a:lnTo>
                    <a:pt x="480" y="10"/>
                  </a:lnTo>
                  <a:lnTo>
                    <a:pt x="475" y="10"/>
                  </a:lnTo>
                  <a:lnTo>
                    <a:pt x="471" y="10"/>
                  </a:lnTo>
                  <a:lnTo>
                    <a:pt x="462" y="8"/>
                  </a:lnTo>
                  <a:lnTo>
                    <a:pt x="453" y="6"/>
                  </a:lnTo>
                  <a:lnTo>
                    <a:pt x="448" y="6"/>
                  </a:lnTo>
                  <a:lnTo>
                    <a:pt x="443" y="7"/>
                  </a:lnTo>
                  <a:lnTo>
                    <a:pt x="437" y="8"/>
                  </a:lnTo>
                  <a:lnTo>
                    <a:pt x="432" y="10"/>
                  </a:lnTo>
                  <a:lnTo>
                    <a:pt x="388" y="18"/>
                  </a:lnTo>
                  <a:lnTo>
                    <a:pt x="345" y="25"/>
                  </a:lnTo>
                  <a:lnTo>
                    <a:pt x="343" y="26"/>
                  </a:lnTo>
                  <a:lnTo>
                    <a:pt x="344" y="26"/>
                  </a:lnTo>
                  <a:lnTo>
                    <a:pt x="347" y="25"/>
                  </a:lnTo>
                  <a:lnTo>
                    <a:pt x="353" y="24"/>
                  </a:lnTo>
                  <a:lnTo>
                    <a:pt x="356" y="24"/>
                  </a:lnTo>
                  <a:lnTo>
                    <a:pt x="356" y="24"/>
                  </a:lnTo>
                  <a:lnTo>
                    <a:pt x="348" y="26"/>
                  </a:lnTo>
                  <a:lnTo>
                    <a:pt x="332" y="29"/>
                  </a:lnTo>
                  <a:lnTo>
                    <a:pt x="324" y="31"/>
                  </a:lnTo>
                  <a:lnTo>
                    <a:pt x="315" y="35"/>
                  </a:lnTo>
                  <a:lnTo>
                    <a:pt x="311" y="36"/>
                  </a:lnTo>
                  <a:lnTo>
                    <a:pt x="303" y="38"/>
                  </a:lnTo>
                  <a:lnTo>
                    <a:pt x="300" y="39"/>
                  </a:lnTo>
                  <a:lnTo>
                    <a:pt x="298" y="43"/>
                  </a:lnTo>
                  <a:lnTo>
                    <a:pt x="298" y="44"/>
                  </a:lnTo>
                  <a:lnTo>
                    <a:pt x="300" y="44"/>
                  </a:lnTo>
                  <a:lnTo>
                    <a:pt x="303" y="44"/>
                  </a:lnTo>
                  <a:lnTo>
                    <a:pt x="306" y="42"/>
                  </a:lnTo>
                  <a:lnTo>
                    <a:pt x="310" y="41"/>
                  </a:lnTo>
                  <a:lnTo>
                    <a:pt x="313" y="40"/>
                  </a:lnTo>
                  <a:lnTo>
                    <a:pt x="313" y="41"/>
                  </a:lnTo>
                  <a:lnTo>
                    <a:pt x="312" y="41"/>
                  </a:lnTo>
                  <a:lnTo>
                    <a:pt x="310" y="41"/>
                  </a:lnTo>
                  <a:lnTo>
                    <a:pt x="310" y="41"/>
                  </a:lnTo>
                  <a:lnTo>
                    <a:pt x="294" y="48"/>
                  </a:lnTo>
                  <a:lnTo>
                    <a:pt x="287" y="51"/>
                  </a:lnTo>
                  <a:lnTo>
                    <a:pt x="279" y="54"/>
                  </a:lnTo>
                  <a:lnTo>
                    <a:pt x="272" y="57"/>
                  </a:lnTo>
                  <a:lnTo>
                    <a:pt x="265" y="59"/>
                  </a:lnTo>
                  <a:lnTo>
                    <a:pt x="258" y="62"/>
                  </a:lnTo>
                  <a:lnTo>
                    <a:pt x="251" y="65"/>
                  </a:lnTo>
                  <a:lnTo>
                    <a:pt x="249" y="67"/>
                  </a:lnTo>
                  <a:lnTo>
                    <a:pt x="248" y="69"/>
                  </a:lnTo>
                  <a:lnTo>
                    <a:pt x="247" y="70"/>
                  </a:lnTo>
                  <a:lnTo>
                    <a:pt x="241" y="74"/>
                  </a:lnTo>
                  <a:lnTo>
                    <a:pt x="236" y="77"/>
                  </a:lnTo>
                  <a:lnTo>
                    <a:pt x="232" y="79"/>
                  </a:lnTo>
                  <a:lnTo>
                    <a:pt x="225" y="81"/>
                  </a:lnTo>
                  <a:lnTo>
                    <a:pt x="214" y="86"/>
                  </a:lnTo>
                  <a:lnTo>
                    <a:pt x="209" y="87"/>
                  </a:lnTo>
                  <a:lnTo>
                    <a:pt x="205" y="87"/>
                  </a:lnTo>
                  <a:lnTo>
                    <a:pt x="201" y="88"/>
                  </a:lnTo>
                  <a:lnTo>
                    <a:pt x="198" y="90"/>
                  </a:lnTo>
                  <a:lnTo>
                    <a:pt x="198" y="92"/>
                  </a:lnTo>
                  <a:lnTo>
                    <a:pt x="198" y="94"/>
                  </a:lnTo>
                  <a:lnTo>
                    <a:pt x="201" y="99"/>
                  </a:lnTo>
                  <a:lnTo>
                    <a:pt x="202" y="99"/>
                  </a:lnTo>
                  <a:lnTo>
                    <a:pt x="205" y="99"/>
                  </a:lnTo>
                  <a:lnTo>
                    <a:pt x="201" y="102"/>
                  </a:lnTo>
                  <a:lnTo>
                    <a:pt x="199" y="103"/>
                  </a:lnTo>
                  <a:lnTo>
                    <a:pt x="197" y="103"/>
                  </a:lnTo>
                  <a:lnTo>
                    <a:pt x="196" y="103"/>
                  </a:lnTo>
                  <a:lnTo>
                    <a:pt x="195" y="103"/>
                  </a:lnTo>
                  <a:lnTo>
                    <a:pt x="193" y="103"/>
                  </a:lnTo>
                  <a:lnTo>
                    <a:pt x="191" y="104"/>
                  </a:lnTo>
                  <a:lnTo>
                    <a:pt x="189" y="107"/>
                  </a:lnTo>
                  <a:lnTo>
                    <a:pt x="185" y="111"/>
                  </a:lnTo>
                  <a:lnTo>
                    <a:pt x="187" y="111"/>
                  </a:lnTo>
                  <a:lnTo>
                    <a:pt x="188" y="110"/>
                  </a:lnTo>
                  <a:lnTo>
                    <a:pt x="189" y="110"/>
                  </a:lnTo>
                  <a:lnTo>
                    <a:pt x="192" y="108"/>
                  </a:lnTo>
                  <a:lnTo>
                    <a:pt x="195" y="106"/>
                  </a:lnTo>
                  <a:lnTo>
                    <a:pt x="198" y="104"/>
                  </a:lnTo>
                  <a:lnTo>
                    <a:pt x="201" y="105"/>
                  </a:lnTo>
                  <a:lnTo>
                    <a:pt x="202" y="107"/>
                  </a:lnTo>
                  <a:lnTo>
                    <a:pt x="202" y="110"/>
                  </a:lnTo>
                  <a:lnTo>
                    <a:pt x="200" y="114"/>
                  </a:lnTo>
                  <a:lnTo>
                    <a:pt x="189" y="126"/>
                  </a:lnTo>
                  <a:lnTo>
                    <a:pt x="185" y="129"/>
                  </a:lnTo>
                  <a:lnTo>
                    <a:pt x="182" y="132"/>
                  </a:lnTo>
                  <a:lnTo>
                    <a:pt x="181" y="133"/>
                  </a:lnTo>
                  <a:lnTo>
                    <a:pt x="170" y="141"/>
                  </a:lnTo>
                  <a:lnTo>
                    <a:pt x="171" y="141"/>
                  </a:lnTo>
                  <a:lnTo>
                    <a:pt x="172" y="139"/>
                  </a:lnTo>
                  <a:lnTo>
                    <a:pt x="173" y="138"/>
                  </a:lnTo>
                  <a:lnTo>
                    <a:pt x="174" y="138"/>
                  </a:lnTo>
                  <a:lnTo>
                    <a:pt x="175" y="138"/>
                  </a:lnTo>
                  <a:lnTo>
                    <a:pt x="169" y="144"/>
                  </a:lnTo>
                  <a:lnTo>
                    <a:pt x="164" y="149"/>
                  </a:lnTo>
                  <a:lnTo>
                    <a:pt x="159" y="153"/>
                  </a:lnTo>
                  <a:lnTo>
                    <a:pt x="153" y="156"/>
                  </a:lnTo>
                  <a:lnTo>
                    <a:pt x="146" y="160"/>
                  </a:lnTo>
                  <a:lnTo>
                    <a:pt x="145" y="161"/>
                  </a:lnTo>
                  <a:lnTo>
                    <a:pt x="144" y="161"/>
                  </a:lnTo>
                  <a:lnTo>
                    <a:pt x="142" y="162"/>
                  </a:lnTo>
                  <a:lnTo>
                    <a:pt x="141" y="162"/>
                  </a:lnTo>
                  <a:lnTo>
                    <a:pt x="140" y="163"/>
                  </a:lnTo>
                  <a:lnTo>
                    <a:pt x="139" y="164"/>
                  </a:lnTo>
                  <a:lnTo>
                    <a:pt x="139" y="168"/>
                  </a:lnTo>
                  <a:lnTo>
                    <a:pt x="141" y="172"/>
                  </a:lnTo>
                  <a:lnTo>
                    <a:pt x="141" y="176"/>
                  </a:lnTo>
                  <a:lnTo>
                    <a:pt x="140" y="179"/>
                  </a:lnTo>
                  <a:lnTo>
                    <a:pt x="138" y="179"/>
                  </a:lnTo>
                  <a:lnTo>
                    <a:pt x="136" y="177"/>
                  </a:lnTo>
                  <a:lnTo>
                    <a:pt x="133" y="175"/>
                  </a:lnTo>
                  <a:lnTo>
                    <a:pt x="131" y="174"/>
                  </a:lnTo>
                  <a:lnTo>
                    <a:pt x="130" y="175"/>
                  </a:lnTo>
                  <a:lnTo>
                    <a:pt x="129" y="177"/>
                  </a:lnTo>
                  <a:lnTo>
                    <a:pt x="128" y="177"/>
                  </a:lnTo>
                  <a:lnTo>
                    <a:pt x="123" y="180"/>
                  </a:lnTo>
                  <a:lnTo>
                    <a:pt x="118" y="183"/>
                  </a:lnTo>
                  <a:lnTo>
                    <a:pt x="112" y="184"/>
                  </a:lnTo>
                  <a:lnTo>
                    <a:pt x="108" y="185"/>
                  </a:lnTo>
                  <a:lnTo>
                    <a:pt x="107" y="185"/>
                  </a:lnTo>
                  <a:lnTo>
                    <a:pt x="108" y="185"/>
                  </a:lnTo>
                  <a:lnTo>
                    <a:pt x="108" y="185"/>
                  </a:lnTo>
                  <a:lnTo>
                    <a:pt x="109" y="184"/>
                  </a:lnTo>
                  <a:lnTo>
                    <a:pt x="111" y="183"/>
                  </a:lnTo>
                  <a:lnTo>
                    <a:pt x="113" y="182"/>
                  </a:lnTo>
                  <a:lnTo>
                    <a:pt x="114" y="181"/>
                  </a:lnTo>
                  <a:lnTo>
                    <a:pt x="114" y="179"/>
                  </a:lnTo>
                  <a:lnTo>
                    <a:pt x="114" y="178"/>
                  </a:lnTo>
                  <a:lnTo>
                    <a:pt x="115" y="177"/>
                  </a:lnTo>
                  <a:lnTo>
                    <a:pt x="115" y="175"/>
                  </a:lnTo>
                  <a:lnTo>
                    <a:pt x="115" y="174"/>
                  </a:lnTo>
                  <a:lnTo>
                    <a:pt x="119" y="171"/>
                  </a:lnTo>
                  <a:lnTo>
                    <a:pt x="123" y="169"/>
                  </a:lnTo>
                  <a:lnTo>
                    <a:pt x="126" y="167"/>
                  </a:lnTo>
                  <a:lnTo>
                    <a:pt x="127" y="165"/>
                  </a:lnTo>
                  <a:lnTo>
                    <a:pt x="127" y="164"/>
                  </a:lnTo>
                  <a:lnTo>
                    <a:pt x="126" y="163"/>
                  </a:lnTo>
                  <a:lnTo>
                    <a:pt x="126" y="160"/>
                  </a:lnTo>
                  <a:lnTo>
                    <a:pt x="127" y="159"/>
                  </a:lnTo>
                  <a:lnTo>
                    <a:pt x="131" y="156"/>
                  </a:lnTo>
                  <a:lnTo>
                    <a:pt x="136" y="154"/>
                  </a:lnTo>
                  <a:lnTo>
                    <a:pt x="141" y="151"/>
                  </a:lnTo>
                  <a:lnTo>
                    <a:pt x="141" y="150"/>
                  </a:lnTo>
                  <a:lnTo>
                    <a:pt x="141" y="150"/>
                  </a:lnTo>
                  <a:lnTo>
                    <a:pt x="139" y="151"/>
                  </a:lnTo>
                  <a:lnTo>
                    <a:pt x="138" y="151"/>
                  </a:lnTo>
                  <a:lnTo>
                    <a:pt x="135" y="153"/>
                  </a:lnTo>
                  <a:lnTo>
                    <a:pt x="134" y="153"/>
                  </a:lnTo>
                  <a:lnTo>
                    <a:pt x="130" y="155"/>
                  </a:lnTo>
                  <a:lnTo>
                    <a:pt x="125" y="158"/>
                  </a:lnTo>
                  <a:lnTo>
                    <a:pt x="121" y="160"/>
                  </a:lnTo>
                  <a:lnTo>
                    <a:pt x="117" y="159"/>
                  </a:lnTo>
                  <a:lnTo>
                    <a:pt x="116" y="158"/>
                  </a:lnTo>
                  <a:lnTo>
                    <a:pt x="116" y="155"/>
                  </a:lnTo>
                  <a:lnTo>
                    <a:pt x="118" y="152"/>
                  </a:lnTo>
                  <a:lnTo>
                    <a:pt x="119" y="149"/>
                  </a:lnTo>
                  <a:lnTo>
                    <a:pt x="120" y="147"/>
                  </a:lnTo>
                  <a:lnTo>
                    <a:pt x="119" y="146"/>
                  </a:lnTo>
                  <a:lnTo>
                    <a:pt x="117" y="147"/>
                  </a:lnTo>
                  <a:lnTo>
                    <a:pt x="115" y="149"/>
                  </a:lnTo>
                  <a:lnTo>
                    <a:pt x="114" y="153"/>
                  </a:lnTo>
                  <a:lnTo>
                    <a:pt x="113" y="156"/>
                  </a:lnTo>
                  <a:lnTo>
                    <a:pt x="111" y="158"/>
                  </a:lnTo>
                  <a:lnTo>
                    <a:pt x="108" y="161"/>
                  </a:lnTo>
                  <a:lnTo>
                    <a:pt x="103" y="164"/>
                  </a:lnTo>
                  <a:lnTo>
                    <a:pt x="99" y="166"/>
                  </a:lnTo>
                  <a:lnTo>
                    <a:pt x="99" y="166"/>
                  </a:lnTo>
                  <a:lnTo>
                    <a:pt x="99" y="165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95" y="168"/>
                  </a:lnTo>
                  <a:lnTo>
                    <a:pt x="96" y="168"/>
                  </a:lnTo>
                  <a:lnTo>
                    <a:pt x="92" y="171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80" y="178"/>
                  </a:lnTo>
                  <a:lnTo>
                    <a:pt x="79" y="178"/>
                  </a:lnTo>
                  <a:lnTo>
                    <a:pt x="79" y="178"/>
                  </a:lnTo>
                  <a:lnTo>
                    <a:pt x="81" y="175"/>
                  </a:lnTo>
                  <a:lnTo>
                    <a:pt x="87" y="169"/>
                  </a:lnTo>
                  <a:lnTo>
                    <a:pt x="85" y="170"/>
                  </a:lnTo>
                  <a:lnTo>
                    <a:pt x="84" y="170"/>
                  </a:lnTo>
                  <a:lnTo>
                    <a:pt x="80" y="169"/>
                  </a:lnTo>
                  <a:lnTo>
                    <a:pt x="79" y="167"/>
                  </a:lnTo>
                  <a:lnTo>
                    <a:pt x="78" y="165"/>
                  </a:lnTo>
                  <a:lnTo>
                    <a:pt x="76" y="164"/>
                  </a:lnTo>
                  <a:lnTo>
                    <a:pt x="74" y="164"/>
                  </a:lnTo>
                  <a:lnTo>
                    <a:pt x="70" y="165"/>
                  </a:lnTo>
                  <a:lnTo>
                    <a:pt x="66" y="168"/>
                  </a:lnTo>
                  <a:lnTo>
                    <a:pt x="63" y="169"/>
                  </a:lnTo>
                  <a:lnTo>
                    <a:pt x="60" y="170"/>
                  </a:lnTo>
                  <a:lnTo>
                    <a:pt x="57" y="168"/>
                  </a:lnTo>
                  <a:lnTo>
                    <a:pt x="57" y="167"/>
                  </a:lnTo>
                  <a:lnTo>
                    <a:pt x="58" y="165"/>
                  </a:lnTo>
                  <a:lnTo>
                    <a:pt x="60" y="164"/>
                  </a:lnTo>
                  <a:lnTo>
                    <a:pt x="63" y="163"/>
                  </a:lnTo>
                  <a:lnTo>
                    <a:pt x="66" y="161"/>
                  </a:lnTo>
                  <a:lnTo>
                    <a:pt x="68" y="160"/>
                  </a:lnTo>
                  <a:lnTo>
                    <a:pt x="71" y="157"/>
                  </a:lnTo>
                  <a:lnTo>
                    <a:pt x="74" y="153"/>
                  </a:lnTo>
                  <a:lnTo>
                    <a:pt x="75" y="149"/>
                  </a:lnTo>
                  <a:lnTo>
                    <a:pt x="75" y="146"/>
                  </a:lnTo>
                  <a:lnTo>
                    <a:pt x="73" y="145"/>
                  </a:lnTo>
                  <a:lnTo>
                    <a:pt x="71" y="146"/>
                  </a:lnTo>
                  <a:lnTo>
                    <a:pt x="68" y="148"/>
                  </a:lnTo>
                  <a:lnTo>
                    <a:pt x="66" y="150"/>
                  </a:lnTo>
                  <a:lnTo>
                    <a:pt x="63" y="152"/>
                  </a:lnTo>
                  <a:lnTo>
                    <a:pt x="58" y="155"/>
                  </a:lnTo>
                  <a:lnTo>
                    <a:pt x="51" y="158"/>
                  </a:lnTo>
                  <a:lnTo>
                    <a:pt x="44" y="162"/>
                  </a:lnTo>
                  <a:lnTo>
                    <a:pt x="28" y="173"/>
                  </a:lnTo>
                  <a:lnTo>
                    <a:pt x="19" y="177"/>
                  </a:lnTo>
                  <a:lnTo>
                    <a:pt x="11" y="182"/>
                  </a:lnTo>
                  <a:lnTo>
                    <a:pt x="5" y="186"/>
                  </a:lnTo>
                  <a:lnTo>
                    <a:pt x="0" y="189"/>
                  </a:lnTo>
                  <a:lnTo>
                    <a:pt x="1" y="188"/>
                  </a:lnTo>
                  <a:lnTo>
                    <a:pt x="39" y="160"/>
                  </a:lnTo>
                  <a:lnTo>
                    <a:pt x="79" y="133"/>
                  </a:lnTo>
                  <a:lnTo>
                    <a:pt x="120" y="109"/>
                  </a:lnTo>
                  <a:lnTo>
                    <a:pt x="163" y="87"/>
                  </a:lnTo>
                  <a:lnTo>
                    <a:pt x="207" y="67"/>
                  </a:lnTo>
                  <a:lnTo>
                    <a:pt x="252" y="50"/>
                  </a:lnTo>
                  <a:lnTo>
                    <a:pt x="298" y="35"/>
                  </a:lnTo>
                  <a:lnTo>
                    <a:pt x="346" y="23"/>
                  </a:lnTo>
                  <a:lnTo>
                    <a:pt x="394" y="13"/>
                  </a:lnTo>
                  <a:lnTo>
                    <a:pt x="444" y="6"/>
                  </a:lnTo>
                  <a:lnTo>
                    <a:pt x="494" y="2"/>
                  </a:lnTo>
                  <a:lnTo>
                    <a:pt x="545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9" name="Freeform 173"/>
            <p:cNvSpPr>
              <a:spLocks noEditPoints="1"/>
            </p:cNvSpPr>
            <p:nvPr/>
          </p:nvSpPr>
          <p:spPr bwMode="auto">
            <a:xfrm>
              <a:off x="2614461" y="2490793"/>
              <a:ext cx="370719" cy="188256"/>
            </a:xfrm>
            <a:custGeom>
              <a:avLst/>
              <a:gdLst/>
              <a:ahLst/>
              <a:cxnLst>
                <a:cxn ang="0">
                  <a:pos x="231" y="109"/>
                </a:cxn>
                <a:cxn ang="0">
                  <a:pos x="227" y="107"/>
                </a:cxn>
                <a:cxn ang="0">
                  <a:pos x="206" y="95"/>
                </a:cxn>
                <a:cxn ang="0">
                  <a:pos x="159" y="78"/>
                </a:cxn>
                <a:cxn ang="0">
                  <a:pos x="139" y="56"/>
                </a:cxn>
                <a:cxn ang="0">
                  <a:pos x="139" y="56"/>
                </a:cxn>
                <a:cxn ang="0">
                  <a:pos x="58" y="32"/>
                </a:cxn>
                <a:cxn ang="0">
                  <a:pos x="61" y="32"/>
                </a:cxn>
                <a:cxn ang="0">
                  <a:pos x="58" y="31"/>
                </a:cxn>
                <a:cxn ang="0">
                  <a:pos x="54" y="30"/>
                </a:cxn>
                <a:cxn ang="0">
                  <a:pos x="3" y="0"/>
                </a:cxn>
                <a:cxn ang="0">
                  <a:pos x="16" y="6"/>
                </a:cxn>
                <a:cxn ang="0">
                  <a:pos x="55" y="20"/>
                </a:cxn>
                <a:cxn ang="0">
                  <a:pos x="128" y="50"/>
                </a:cxn>
                <a:cxn ang="0">
                  <a:pos x="139" y="56"/>
                </a:cxn>
                <a:cxn ang="0">
                  <a:pos x="163" y="69"/>
                </a:cxn>
                <a:cxn ang="0">
                  <a:pos x="151" y="64"/>
                </a:cxn>
                <a:cxn ang="0">
                  <a:pos x="101" y="41"/>
                </a:cxn>
                <a:cxn ang="0">
                  <a:pos x="90" y="37"/>
                </a:cxn>
                <a:cxn ang="0">
                  <a:pos x="93" y="40"/>
                </a:cxn>
                <a:cxn ang="0">
                  <a:pos x="100" y="43"/>
                </a:cxn>
                <a:cxn ang="0">
                  <a:pos x="162" y="72"/>
                </a:cxn>
                <a:cxn ang="0">
                  <a:pos x="191" y="85"/>
                </a:cxn>
                <a:cxn ang="0">
                  <a:pos x="192" y="85"/>
                </a:cxn>
                <a:cxn ang="0">
                  <a:pos x="195" y="87"/>
                </a:cxn>
                <a:cxn ang="0">
                  <a:pos x="207" y="96"/>
                </a:cxn>
                <a:cxn ang="0">
                  <a:pos x="225" y="106"/>
                </a:cxn>
                <a:cxn ang="0">
                  <a:pos x="230" y="109"/>
                </a:cxn>
                <a:cxn ang="0">
                  <a:pos x="232" y="111"/>
                </a:cxn>
                <a:cxn ang="0">
                  <a:pos x="252" y="124"/>
                </a:cxn>
                <a:cxn ang="0">
                  <a:pos x="255" y="127"/>
                </a:cxn>
                <a:cxn ang="0">
                  <a:pos x="250" y="124"/>
                </a:cxn>
                <a:cxn ang="0">
                  <a:pos x="227" y="110"/>
                </a:cxn>
                <a:cxn ang="0">
                  <a:pos x="211" y="105"/>
                </a:cxn>
                <a:cxn ang="0">
                  <a:pos x="214" y="106"/>
                </a:cxn>
                <a:cxn ang="0">
                  <a:pos x="217" y="107"/>
                </a:cxn>
                <a:cxn ang="0">
                  <a:pos x="224" y="111"/>
                </a:cxn>
                <a:cxn ang="0">
                  <a:pos x="242" y="125"/>
                </a:cxn>
                <a:cxn ang="0">
                  <a:pos x="246" y="128"/>
                </a:cxn>
                <a:cxn ang="0">
                  <a:pos x="247" y="130"/>
                </a:cxn>
                <a:cxn ang="0">
                  <a:pos x="218" y="113"/>
                </a:cxn>
                <a:cxn ang="0">
                  <a:pos x="215" y="112"/>
                </a:cxn>
                <a:cxn ang="0">
                  <a:pos x="217" y="115"/>
                </a:cxn>
                <a:cxn ang="0">
                  <a:pos x="208" y="108"/>
                </a:cxn>
                <a:cxn ang="0">
                  <a:pos x="203" y="105"/>
                </a:cxn>
                <a:cxn ang="0">
                  <a:pos x="209" y="111"/>
                </a:cxn>
                <a:cxn ang="0">
                  <a:pos x="205" y="109"/>
                </a:cxn>
                <a:cxn ang="0">
                  <a:pos x="196" y="104"/>
                </a:cxn>
                <a:cxn ang="0">
                  <a:pos x="196" y="106"/>
                </a:cxn>
                <a:cxn ang="0">
                  <a:pos x="168" y="84"/>
                </a:cxn>
                <a:cxn ang="0">
                  <a:pos x="162" y="80"/>
                </a:cxn>
                <a:cxn ang="0">
                  <a:pos x="164" y="82"/>
                </a:cxn>
                <a:cxn ang="0">
                  <a:pos x="160" y="81"/>
                </a:cxn>
                <a:cxn ang="0">
                  <a:pos x="145" y="72"/>
                </a:cxn>
                <a:cxn ang="0">
                  <a:pos x="119" y="59"/>
                </a:cxn>
                <a:cxn ang="0">
                  <a:pos x="61" y="35"/>
                </a:cxn>
                <a:cxn ang="0">
                  <a:pos x="50" y="30"/>
                </a:cxn>
                <a:cxn ang="0">
                  <a:pos x="49" y="29"/>
                </a:cxn>
                <a:cxn ang="0">
                  <a:pos x="24" y="19"/>
                </a:cxn>
                <a:cxn ang="0">
                  <a:pos x="5" y="10"/>
                </a:cxn>
                <a:cxn ang="0">
                  <a:pos x="1" y="1"/>
                </a:cxn>
              </a:cxnLst>
              <a:rect l="0" t="0" r="r" b="b"/>
              <a:pathLst>
                <a:path w="256" h="130">
                  <a:moveTo>
                    <a:pt x="231" y="109"/>
                  </a:moveTo>
                  <a:lnTo>
                    <a:pt x="231" y="110"/>
                  </a:lnTo>
                  <a:lnTo>
                    <a:pt x="231" y="109"/>
                  </a:lnTo>
                  <a:close/>
                  <a:moveTo>
                    <a:pt x="227" y="107"/>
                  </a:moveTo>
                  <a:lnTo>
                    <a:pt x="230" y="108"/>
                  </a:lnTo>
                  <a:lnTo>
                    <a:pt x="227" y="107"/>
                  </a:lnTo>
                  <a:close/>
                  <a:moveTo>
                    <a:pt x="206" y="95"/>
                  </a:moveTo>
                  <a:lnTo>
                    <a:pt x="207" y="95"/>
                  </a:lnTo>
                  <a:lnTo>
                    <a:pt x="206" y="95"/>
                  </a:lnTo>
                  <a:lnTo>
                    <a:pt x="206" y="95"/>
                  </a:lnTo>
                  <a:close/>
                  <a:moveTo>
                    <a:pt x="159" y="78"/>
                  </a:moveTo>
                  <a:lnTo>
                    <a:pt x="159" y="78"/>
                  </a:lnTo>
                  <a:lnTo>
                    <a:pt x="160" y="79"/>
                  </a:lnTo>
                  <a:lnTo>
                    <a:pt x="159" y="78"/>
                  </a:lnTo>
                  <a:close/>
                  <a:moveTo>
                    <a:pt x="139" y="56"/>
                  </a:moveTo>
                  <a:lnTo>
                    <a:pt x="140" y="56"/>
                  </a:lnTo>
                  <a:lnTo>
                    <a:pt x="140" y="57"/>
                  </a:lnTo>
                  <a:lnTo>
                    <a:pt x="139" y="56"/>
                  </a:lnTo>
                  <a:close/>
                  <a:moveTo>
                    <a:pt x="51" y="30"/>
                  </a:moveTo>
                  <a:lnTo>
                    <a:pt x="54" y="31"/>
                  </a:lnTo>
                  <a:lnTo>
                    <a:pt x="58" y="32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0" y="32"/>
                  </a:lnTo>
                  <a:lnTo>
                    <a:pt x="59" y="32"/>
                  </a:lnTo>
                  <a:lnTo>
                    <a:pt x="58" y="31"/>
                  </a:lnTo>
                  <a:lnTo>
                    <a:pt x="56" y="31"/>
                  </a:lnTo>
                  <a:lnTo>
                    <a:pt x="55" y="31"/>
                  </a:lnTo>
                  <a:lnTo>
                    <a:pt x="54" y="30"/>
                  </a:lnTo>
                  <a:lnTo>
                    <a:pt x="53" y="30"/>
                  </a:lnTo>
                  <a:lnTo>
                    <a:pt x="51" y="30"/>
                  </a:lnTo>
                  <a:close/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6" y="6"/>
                  </a:lnTo>
                  <a:lnTo>
                    <a:pt x="29" y="11"/>
                  </a:lnTo>
                  <a:lnTo>
                    <a:pt x="42" y="16"/>
                  </a:lnTo>
                  <a:lnTo>
                    <a:pt x="55" y="20"/>
                  </a:lnTo>
                  <a:lnTo>
                    <a:pt x="54" y="18"/>
                  </a:lnTo>
                  <a:lnTo>
                    <a:pt x="92" y="33"/>
                  </a:lnTo>
                  <a:lnTo>
                    <a:pt x="128" y="50"/>
                  </a:lnTo>
                  <a:lnTo>
                    <a:pt x="130" y="51"/>
                  </a:lnTo>
                  <a:lnTo>
                    <a:pt x="139" y="56"/>
                  </a:lnTo>
                  <a:lnTo>
                    <a:pt x="139" y="56"/>
                  </a:lnTo>
                  <a:lnTo>
                    <a:pt x="165" y="70"/>
                  </a:lnTo>
                  <a:lnTo>
                    <a:pt x="164" y="70"/>
                  </a:lnTo>
                  <a:lnTo>
                    <a:pt x="163" y="69"/>
                  </a:lnTo>
                  <a:lnTo>
                    <a:pt x="163" y="69"/>
                  </a:lnTo>
                  <a:lnTo>
                    <a:pt x="157" y="66"/>
                  </a:lnTo>
                  <a:lnTo>
                    <a:pt x="151" y="64"/>
                  </a:lnTo>
                  <a:lnTo>
                    <a:pt x="113" y="46"/>
                  </a:lnTo>
                  <a:lnTo>
                    <a:pt x="107" y="43"/>
                  </a:lnTo>
                  <a:lnTo>
                    <a:pt x="101" y="41"/>
                  </a:lnTo>
                  <a:lnTo>
                    <a:pt x="94" y="38"/>
                  </a:lnTo>
                  <a:lnTo>
                    <a:pt x="92" y="37"/>
                  </a:lnTo>
                  <a:lnTo>
                    <a:pt x="90" y="37"/>
                  </a:lnTo>
                  <a:lnTo>
                    <a:pt x="90" y="38"/>
                  </a:lnTo>
                  <a:lnTo>
                    <a:pt x="91" y="38"/>
                  </a:lnTo>
                  <a:lnTo>
                    <a:pt x="93" y="40"/>
                  </a:lnTo>
                  <a:lnTo>
                    <a:pt x="96" y="41"/>
                  </a:lnTo>
                  <a:lnTo>
                    <a:pt x="98" y="42"/>
                  </a:lnTo>
                  <a:lnTo>
                    <a:pt x="100" y="43"/>
                  </a:lnTo>
                  <a:lnTo>
                    <a:pt x="124" y="54"/>
                  </a:lnTo>
                  <a:lnTo>
                    <a:pt x="149" y="65"/>
                  </a:lnTo>
                  <a:lnTo>
                    <a:pt x="162" y="72"/>
                  </a:lnTo>
                  <a:lnTo>
                    <a:pt x="175" y="78"/>
                  </a:lnTo>
                  <a:lnTo>
                    <a:pt x="188" y="84"/>
                  </a:lnTo>
                  <a:lnTo>
                    <a:pt x="191" y="85"/>
                  </a:lnTo>
                  <a:lnTo>
                    <a:pt x="193" y="87"/>
                  </a:lnTo>
                  <a:lnTo>
                    <a:pt x="192" y="86"/>
                  </a:lnTo>
                  <a:lnTo>
                    <a:pt x="192" y="85"/>
                  </a:lnTo>
                  <a:lnTo>
                    <a:pt x="193" y="85"/>
                  </a:lnTo>
                  <a:lnTo>
                    <a:pt x="194" y="86"/>
                  </a:lnTo>
                  <a:lnTo>
                    <a:pt x="195" y="87"/>
                  </a:lnTo>
                  <a:lnTo>
                    <a:pt x="196" y="88"/>
                  </a:lnTo>
                  <a:lnTo>
                    <a:pt x="197" y="89"/>
                  </a:lnTo>
                  <a:lnTo>
                    <a:pt x="207" y="96"/>
                  </a:lnTo>
                  <a:lnTo>
                    <a:pt x="207" y="95"/>
                  </a:lnTo>
                  <a:lnTo>
                    <a:pt x="216" y="100"/>
                  </a:lnTo>
                  <a:lnTo>
                    <a:pt x="225" y="106"/>
                  </a:lnTo>
                  <a:lnTo>
                    <a:pt x="227" y="107"/>
                  </a:lnTo>
                  <a:lnTo>
                    <a:pt x="227" y="107"/>
                  </a:lnTo>
                  <a:lnTo>
                    <a:pt x="230" y="109"/>
                  </a:lnTo>
                  <a:lnTo>
                    <a:pt x="230" y="108"/>
                  </a:lnTo>
                  <a:lnTo>
                    <a:pt x="233" y="111"/>
                  </a:lnTo>
                  <a:lnTo>
                    <a:pt x="232" y="111"/>
                  </a:lnTo>
                  <a:lnTo>
                    <a:pt x="234" y="112"/>
                  </a:lnTo>
                  <a:lnTo>
                    <a:pt x="241" y="117"/>
                  </a:lnTo>
                  <a:lnTo>
                    <a:pt x="252" y="124"/>
                  </a:lnTo>
                  <a:lnTo>
                    <a:pt x="253" y="125"/>
                  </a:lnTo>
                  <a:lnTo>
                    <a:pt x="255" y="126"/>
                  </a:lnTo>
                  <a:lnTo>
                    <a:pt x="255" y="127"/>
                  </a:lnTo>
                  <a:lnTo>
                    <a:pt x="256" y="127"/>
                  </a:lnTo>
                  <a:lnTo>
                    <a:pt x="256" y="128"/>
                  </a:lnTo>
                  <a:lnTo>
                    <a:pt x="250" y="124"/>
                  </a:lnTo>
                  <a:lnTo>
                    <a:pt x="242" y="120"/>
                  </a:lnTo>
                  <a:lnTo>
                    <a:pt x="235" y="114"/>
                  </a:lnTo>
                  <a:lnTo>
                    <a:pt x="227" y="110"/>
                  </a:lnTo>
                  <a:lnTo>
                    <a:pt x="219" y="107"/>
                  </a:lnTo>
                  <a:lnTo>
                    <a:pt x="212" y="105"/>
                  </a:lnTo>
                  <a:lnTo>
                    <a:pt x="211" y="105"/>
                  </a:lnTo>
                  <a:lnTo>
                    <a:pt x="212" y="105"/>
                  </a:lnTo>
                  <a:lnTo>
                    <a:pt x="213" y="106"/>
                  </a:lnTo>
                  <a:lnTo>
                    <a:pt x="214" y="106"/>
                  </a:lnTo>
                  <a:lnTo>
                    <a:pt x="216" y="107"/>
                  </a:lnTo>
                  <a:lnTo>
                    <a:pt x="217" y="107"/>
                  </a:lnTo>
                  <a:lnTo>
                    <a:pt x="217" y="107"/>
                  </a:lnTo>
                  <a:lnTo>
                    <a:pt x="219" y="109"/>
                  </a:lnTo>
                  <a:lnTo>
                    <a:pt x="221" y="110"/>
                  </a:lnTo>
                  <a:lnTo>
                    <a:pt x="224" y="111"/>
                  </a:lnTo>
                  <a:lnTo>
                    <a:pt x="233" y="118"/>
                  </a:lnTo>
                  <a:lnTo>
                    <a:pt x="241" y="124"/>
                  </a:lnTo>
                  <a:lnTo>
                    <a:pt x="242" y="125"/>
                  </a:lnTo>
                  <a:lnTo>
                    <a:pt x="243" y="125"/>
                  </a:lnTo>
                  <a:lnTo>
                    <a:pt x="245" y="127"/>
                  </a:lnTo>
                  <a:lnTo>
                    <a:pt x="246" y="128"/>
                  </a:lnTo>
                  <a:lnTo>
                    <a:pt x="247" y="129"/>
                  </a:lnTo>
                  <a:lnTo>
                    <a:pt x="248" y="130"/>
                  </a:lnTo>
                  <a:lnTo>
                    <a:pt x="247" y="130"/>
                  </a:lnTo>
                  <a:lnTo>
                    <a:pt x="236" y="124"/>
                  </a:lnTo>
                  <a:lnTo>
                    <a:pt x="225" y="118"/>
                  </a:lnTo>
                  <a:lnTo>
                    <a:pt x="218" y="113"/>
                  </a:lnTo>
                  <a:lnTo>
                    <a:pt x="214" y="111"/>
                  </a:lnTo>
                  <a:lnTo>
                    <a:pt x="214" y="111"/>
                  </a:lnTo>
                  <a:lnTo>
                    <a:pt x="215" y="112"/>
                  </a:lnTo>
                  <a:lnTo>
                    <a:pt x="215" y="113"/>
                  </a:lnTo>
                  <a:lnTo>
                    <a:pt x="216" y="113"/>
                  </a:lnTo>
                  <a:lnTo>
                    <a:pt x="217" y="115"/>
                  </a:lnTo>
                  <a:lnTo>
                    <a:pt x="217" y="116"/>
                  </a:lnTo>
                  <a:lnTo>
                    <a:pt x="212" y="112"/>
                  </a:lnTo>
                  <a:lnTo>
                    <a:pt x="208" y="108"/>
                  </a:lnTo>
                  <a:lnTo>
                    <a:pt x="203" y="104"/>
                  </a:lnTo>
                  <a:lnTo>
                    <a:pt x="202" y="104"/>
                  </a:lnTo>
                  <a:lnTo>
                    <a:pt x="203" y="105"/>
                  </a:lnTo>
                  <a:lnTo>
                    <a:pt x="205" y="107"/>
                  </a:lnTo>
                  <a:lnTo>
                    <a:pt x="207" y="109"/>
                  </a:lnTo>
                  <a:lnTo>
                    <a:pt x="209" y="111"/>
                  </a:lnTo>
                  <a:lnTo>
                    <a:pt x="211" y="112"/>
                  </a:lnTo>
                  <a:lnTo>
                    <a:pt x="209" y="112"/>
                  </a:lnTo>
                  <a:lnTo>
                    <a:pt x="205" y="109"/>
                  </a:lnTo>
                  <a:lnTo>
                    <a:pt x="201" y="106"/>
                  </a:lnTo>
                  <a:lnTo>
                    <a:pt x="196" y="102"/>
                  </a:lnTo>
                  <a:lnTo>
                    <a:pt x="196" y="104"/>
                  </a:lnTo>
                  <a:lnTo>
                    <a:pt x="197" y="105"/>
                  </a:lnTo>
                  <a:lnTo>
                    <a:pt x="197" y="106"/>
                  </a:lnTo>
                  <a:lnTo>
                    <a:pt x="196" y="106"/>
                  </a:lnTo>
                  <a:lnTo>
                    <a:pt x="187" y="99"/>
                  </a:lnTo>
                  <a:lnTo>
                    <a:pt x="177" y="92"/>
                  </a:lnTo>
                  <a:lnTo>
                    <a:pt x="168" y="84"/>
                  </a:lnTo>
                  <a:lnTo>
                    <a:pt x="160" y="79"/>
                  </a:lnTo>
                  <a:lnTo>
                    <a:pt x="161" y="80"/>
                  </a:lnTo>
                  <a:lnTo>
                    <a:pt x="162" y="80"/>
                  </a:lnTo>
                  <a:lnTo>
                    <a:pt x="163" y="81"/>
                  </a:lnTo>
                  <a:lnTo>
                    <a:pt x="164" y="82"/>
                  </a:lnTo>
                  <a:lnTo>
                    <a:pt x="164" y="82"/>
                  </a:lnTo>
                  <a:lnTo>
                    <a:pt x="164" y="83"/>
                  </a:lnTo>
                  <a:lnTo>
                    <a:pt x="164" y="83"/>
                  </a:lnTo>
                  <a:lnTo>
                    <a:pt x="160" y="81"/>
                  </a:lnTo>
                  <a:lnTo>
                    <a:pt x="155" y="79"/>
                  </a:lnTo>
                  <a:lnTo>
                    <a:pt x="150" y="75"/>
                  </a:lnTo>
                  <a:lnTo>
                    <a:pt x="145" y="72"/>
                  </a:lnTo>
                  <a:lnTo>
                    <a:pt x="141" y="69"/>
                  </a:lnTo>
                  <a:lnTo>
                    <a:pt x="142" y="71"/>
                  </a:lnTo>
                  <a:lnTo>
                    <a:pt x="119" y="59"/>
                  </a:lnTo>
                  <a:lnTo>
                    <a:pt x="92" y="48"/>
                  </a:lnTo>
                  <a:lnTo>
                    <a:pt x="65" y="36"/>
                  </a:lnTo>
                  <a:lnTo>
                    <a:pt x="61" y="35"/>
                  </a:lnTo>
                  <a:lnTo>
                    <a:pt x="53" y="32"/>
                  </a:lnTo>
                  <a:lnTo>
                    <a:pt x="51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37" y="24"/>
                  </a:lnTo>
                  <a:lnTo>
                    <a:pt x="36" y="24"/>
                  </a:lnTo>
                  <a:lnTo>
                    <a:pt x="24" y="19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0" name="Freeform 174"/>
            <p:cNvSpPr>
              <a:spLocks/>
            </p:cNvSpPr>
            <p:nvPr/>
          </p:nvSpPr>
          <p:spPr bwMode="auto">
            <a:xfrm>
              <a:off x="2956218" y="2655879"/>
              <a:ext cx="395338" cy="42285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77" y="55"/>
                </a:cxn>
                <a:cxn ang="0">
                  <a:pos x="144" y="117"/>
                </a:cxn>
                <a:cxn ang="0">
                  <a:pos x="174" y="151"/>
                </a:cxn>
                <a:cxn ang="0">
                  <a:pos x="221" y="210"/>
                </a:cxn>
                <a:cxn ang="0">
                  <a:pos x="254" y="259"/>
                </a:cxn>
                <a:cxn ang="0">
                  <a:pos x="266" y="281"/>
                </a:cxn>
                <a:cxn ang="0">
                  <a:pos x="270" y="286"/>
                </a:cxn>
                <a:cxn ang="0">
                  <a:pos x="273" y="291"/>
                </a:cxn>
                <a:cxn ang="0">
                  <a:pos x="272" y="291"/>
                </a:cxn>
                <a:cxn ang="0">
                  <a:pos x="260" y="285"/>
                </a:cxn>
                <a:cxn ang="0">
                  <a:pos x="260" y="285"/>
                </a:cxn>
                <a:cxn ang="0">
                  <a:pos x="252" y="276"/>
                </a:cxn>
                <a:cxn ang="0">
                  <a:pos x="234" y="247"/>
                </a:cxn>
                <a:cxn ang="0">
                  <a:pos x="224" y="238"/>
                </a:cxn>
                <a:cxn ang="0">
                  <a:pos x="217" y="229"/>
                </a:cxn>
                <a:cxn ang="0">
                  <a:pos x="210" y="216"/>
                </a:cxn>
                <a:cxn ang="0">
                  <a:pos x="209" y="210"/>
                </a:cxn>
                <a:cxn ang="0">
                  <a:pos x="204" y="199"/>
                </a:cxn>
                <a:cxn ang="0">
                  <a:pos x="198" y="185"/>
                </a:cxn>
                <a:cxn ang="0">
                  <a:pos x="190" y="176"/>
                </a:cxn>
                <a:cxn ang="0">
                  <a:pos x="181" y="165"/>
                </a:cxn>
                <a:cxn ang="0">
                  <a:pos x="172" y="156"/>
                </a:cxn>
                <a:cxn ang="0">
                  <a:pos x="165" y="152"/>
                </a:cxn>
                <a:cxn ang="0">
                  <a:pos x="157" y="150"/>
                </a:cxn>
                <a:cxn ang="0">
                  <a:pos x="148" y="144"/>
                </a:cxn>
                <a:cxn ang="0">
                  <a:pos x="143" y="139"/>
                </a:cxn>
                <a:cxn ang="0">
                  <a:pos x="143" y="137"/>
                </a:cxn>
                <a:cxn ang="0">
                  <a:pos x="147" y="136"/>
                </a:cxn>
                <a:cxn ang="0">
                  <a:pos x="147" y="133"/>
                </a:cxn>
                <a:cxn ang="0">
                  <a:pos x="138" y="125"/>
                </a:cxn>
                <a:cxn ang="0">
                  <a:pos x="133" y="122"/>
                </a:cxn>
                <a:cxn ang="0">
                  <a:pos x="133" y="116"/>
                </a:cxn>
                <a:cxn ang="0">
                  <a:pos x="130" y="114"/>
                </a:cxn>
                <a:cxn ang="0">
                  <a:pos x="131" y="116"/>
                </a:cxn>
                <a:cxn ang="0">
                  <a:pos x="119" y="102"/>
                </a:cxn>
                <a:cxn ang="0">
                  <a:pos x="114" y="97"/>
                </a:cxn>
                <a:cxn ang="0">
                  <a:pos x="103" y="86"/>
                </a:cxn>
                <a:cxn ang="0">
                  <a:pos x="99" y="82"/>
                </a:cxn>
                <a:cxn ang="0">
                  <a:pos x="79" y="64"/>
                </a:cxn>
                <a:cxn ang="0">
                  <a:pos x="67" y="52"/>
                </a:cxn>
                <a:cxn ang="0">
                  <a:pos x="54" y="40"/>
                </a:cxn>
                <a:cxn ang="0">
                  <a:pos x="34" y="28"/>
                </a:cxn>
                <a:cxn ang="0">
                  <a:pos x="23" y="21"/>
                </a:cxn>
                <a:cxn ang="0">
                  <a:pos x="22" y="20"/>
                </a:cxn>
                <a:cxn ang="0">
                  <a:pos x="20" y="20"/>
                </a:cxn>
                <a:cxn ang="0">
                  <a:pos x="19" y="18"/>
                </a:cxn>
                <a:cxn ang="0">
                  <a:pos x="15" y="15"/>
                </a:cxn>
                <a:cxn ang="0">
                  <a:pos x="14" y="1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6" y="7"/>
                </a:cxn>
                <a:cxn ang="0">
                  <a:pos x="11" y="11"/>
                </a:cxn>
                <a:cxn ang="0">
                  <a:pos x="13" y="12"/>
                </a:cxn>
                <a:cxn ang="0">
                  <a:pos x="41" y="31"/>
                </a:cxn>
                <a:cxn ang="0">
                  <a:pos x="43" y="33"/>
                </a:cxn>
                <a:cxn ang="0">
                  <a:pos x="45" y="33"/>
                </a:cxn>
                <a:cxn ang="0">
                  <a:pos x="45" y="33"/>
                </a:cxn>
                <a:cxn ang="0">
                  <a:pos x="26" y="15"/>
                </a:cxn>
                <a:cxn ang="0">
                  <a:pos x="3" y="0"/>
                </a:cxn>
              </a:cxnLst>
              <a:rect l="0" t="0" r="r" b="b"/>
              <a:pathLst>
                <a:path w="273" h="292">
                  <a:moveTo>
                    <a:pt x="3" y="0"/>
                  </a:moveTo>
                  <a:lnTo>
                    <a:pt x="5" y="0"/>
                  </a:lnTo>
                  <a:lnTo>
                    <a:pt x="42" y="26"/>
                  </a:lnTo>
                  <a:lnTo>
                    <a:pt x="77" y="55"/>
                  </a:lnTo>
                  <a:lnTo>
                    <a:pt x="111" y="84"/>
                  </a:lnTo>
                  <a:lnTo>
                    <a:pt x="144" y="117"/>
                  </a:lnTo>
                  <a:lnTo>
                    <a:pt x="174" y="150"/>
                  </a:lnTo>
                  <a:lnTo>
                    <a:pt x="174" y="151"/>
                  </a:lnTo>
                  <a:lnTo>
                    <a:pt x="198" y="180"/>
                  </a:lnTo>
                  <a:lnTo>
                    <a:pt x="221" y="210"/>
                  </a:lnTo>
                  <a:lnTo>
                    <a:pt x="242" y="240"/>
                  </a:lnTo>
                  <a:lnTo>
                    <a:pt x="254" y="259"/>
                  </a:lnTo>
                  <a:lnTo>
                    <a:pt x="265" y="279"/>
                  </a:lnTo>
                  <a:lnTo>
                    <a:pt x="266" y="281"/>
                  </a:lnTo>
                  <a:lnTo>
                    <a:pt x="268" y="284"/>
                  </a:lnTo>
                  <a:lnTo>
                    <a:pt x="270" y="286"/>
                  </a:lnTo>
                  <a:lnTo>
                    <a:pt x="271" y="289"/>
                  </a:lnTo>
                  <a:lnTo>
                    <a:pt x="273" y="291"/>
                  </a:lnTo>
                  <a:lnTo>
                    <a:pt x="273" y="292"/>
                  </a:lnTo>
                  <a:lnTo>
                    <a:pt x="272" y="291"/>
                  </a:lnTo>
                  <a:lnTo>
                    <a:pt x="266" y="288"/>
                  </a:lnTo>
                  <a:lnTo>
                    <a:pt x="260" y="285"/>
                  </a:lnTo>
                  <a:lnTo>
                    <a:pt x="260" y="285"/>
                  </a:lnTo>
                  <a:lnTo>
                    <a:pt x="260" y="285"/>
                  </a:lnTo>
                  <a:lnTo>
                    <a:pt x="259" y="285"/>
                  </a:lnTo>
                  <a:lnTo>
                    <a:pt x="252" y="276"/>
                  </a:lnTo>
                  <a:lnTo>
                    <a:pt x="240" y="255"/>
                  </a:lnTo>
                  <a:lnTo>
                    <a:pt x="234" y="247"/>
                  </a:lnTo>
                  <a:lnTo>
                    <a:pt x="229" y="242"/>
                  </a:lnTo>
                  <a:lnTo>
                    <a:pt x="224" y="238"/>
                  </a:lnTo>
                  <a:lnTo>
                    <a:pt x="221" y="233"/>
                  </a:lnTo>
                  <a:lnTo>
                    <a:pt x="217" y="229"/>
                  </a:lnTo>
                  <a:lnTo>
                    <a:pt x="213" y="223"/>
                  </a:lnTo>
                  <a:lnTo>
                    <a:pt x="210" y="216"/>
                  </a:lnTo>
                  <a:lnTo>
                    <a:pt x="211" y="215"/>
                  </a:lnTo>
                  <a:lnTo>
                    <a:pt x="209" y="210"/>
                  </a:lnTo>
                  <a:lnTo>
                    <a:pt x="207" y="206"/>
                  </a:lnTo>
                  <a:lnTo>
                    <a:pt x="204" y="199"/>
                  </a:lnTo>
                  <a:lnTo>
                    <a:pt x="202" y="192"/>
                  </a:lnTo>
                  <a:lnTo>
                    <a:pt x="198" y="185"/>
                  </a:lnTo>
                  <a:lnTo>
                    <a:pt x="195" y="181"/>
                  </a:lnTo>
                  <a:lnTo>
                    <a:pt x="190" y="176"/>
                  </a:lnTo>
                  <a:lnTo>
                    <a:pt x="186" y="171"/>
                  </a:lnTo>
                  <a:lnTo>
                    <a:pt x="181" y="165"/>
                  </a:lnTo>
                  <a:lnTo>
                    <a:pt x="176" y="160"/>
                  </a:lnTo>
                  <a:lnTo>
                    <a:pt x="172" y="156"/>
                  </a:lnTo>
                  <a:lnTo>
                    <a:pt x="169" y="153"/>
                  </a:lnTo>
                  <a:lnTo>
                    <a:pt x="165" y="152"/>
                  </a:lnTo>
                  <a:lnTo>
                    <a:pt x="161" y="151"/>
                  </a:lnTo>
                  <a:lnTo>
                    <a:pt x="157" y="150"/>
                  </a:lnTo>
                  <a:lnTo>
                    <a:pt x="154" y="148"/>
                  </a:lnTo>
                  <a:lnTo>
                    <a:pt x="148" y="144"/>
                  </a:lnTo>
                  <a:lnTo>
                    <a:pt x="145" y="141"/>
                  </a:lnTo>
                  <a:lnTo>
                    <a:pt x="143" y="139"/>
                  </a:lnTo>
                  <a:lnTo>
                    <a:pt x="142" y="138"/>
                  </a:lnTo>
                  <a:lnTo>
                    <a:pt x="143" y="137"/>
                  </a:lnTo>
                  <a:lnTo>
                    <a:pt x="145" y="137"/>
                  </a:lnTo>
                  <a:lnTo>
                    <a:pt x="147" y="136"/>
                  </a:lnTo>
                  <a:lnTo>
                    <a:pt x="147" y="135"/>
                  </a:lnTo>
                  <a:lnTo>
                    <a:pt x="147" y="133"/>
                  </a:lnTo>
                  <a:lnTo>
                    <a:pt x="145" y="131"/>
                  </a:lnTo>
                  <a:lnTo>
                    <a:pt x="138" y="125"/>
                  </a:lnTo>
                  <a:lnTo>
                    <a:pt x="134" y="122"/>
                  </a:lnTo>
                  <a:lnTo>
                    <a:pt x="133" y="122"/>
                  </a:lnTo>
                  <a:lnTo>
                    <a:pt x="133" y="118"/>
                  </a:lnTo>
                  <a:lnTo>
                    <a:pt x="133" y="116"/>
                  </a:lnTo>
                  <a:lnTo>
                    <a:pt x="132" y="115"/>
                  </a:lnTo>
                  <a:lnTo>
                    <a:pt x="130" y="114"/>
                  </a:lnTo>
                  <a:lnTo>
                    <a:pt x="131" y="115"/>
                  </a:lnTo>
                  <a:lnTo>
                    <a:pt x="131" y="116"/>
                  </a:lnTo>
                  <a:lnTo>
                    <a:pt x="126" y="109"/>
                  </a:lnTo>
                  <a:lnTo>
                    <a:pt x="119" y="102"/>
                  </a:lnTo>
                  <a:lnTo>
                    <a:pt x="118" y="101"/>
                  </a:lnTo>
                  <a:lnTo>
                    <a:pt x="114" y="97"/>
                  </a:lnTo>
                  <a:lnTo>
                    <a:pt x="108" y="91"/>
                  </a:lnTo>
                  <a:lnTo>
                    <a:pt x="103" y="86"/>
                  </a:lnTo>
                  <a:lnTo>
                    <a:pt x="99" y="81"/>
                  </a:lnTo>
                  <a:lnTo>
                    <a:pt x="99" y="82"/>
                  </a:lnTo>
                  <a:lnTo>
                    <a:pt x="89" y="74"/>
                  </a:lnTo>
                  <a:lnTo>
                    <a:pt x="79" y="64"/>
                  </a:lnTo>
                  <a:lnTo>
                    <a:pt x="73" y="59"/>
                  </a:lnTo>
                  <a:lnTo>
                    <a:pt x="67" y="52"/>
                  </a:lnTo>
                  <a:lnTo>
                    <a:pt x="60" y="46"/>
                  </a:lnTo>
                  <a:lnTo>
                    <a:pt x="54" y="40"/>
                  </a:lnTo>
                  <a:lnTo>
                    <a:pt x="45" y="34"/>
                  </a:lnTo>
                  <a:lnTo>
                    <a:pt x="34" y="28"/>
                  </a:lnTo>
                  <a:lnTo>
                    <a:pt x="25" y="22"/>
                  </a:lnTo>
                  <a:lnTo>
                    <a:pt x="23" y="21"/>
                  </a:lnTo>
                  <a:lnTo>
                    <a:pt x="21" y="19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7" y="17"/>
                  </a:lnTo>
                  <a:lnTo>
                    <a:pt x="15" y="15"/>
                  </a:lnTo>
                  <a:lnTo>
                    <a:pt x="15" y="14"/>
                  </a:lnTo>
                  <a:lnTo>
                    <a:pt x="14" y="13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6" y="7"/>
                  </a:lnTo>
                  <a:lnTo>
                    <a:pt x="9" y="9"/>
                  </a:lnTo>
                  <a:lnTo>
                    <a:pt x="11" y="11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29" y="22"/>
                  </a:lnTo>
                  <a:lnTo>
                    <a:pt x="41" y="31"/>
                  </a:lnTo>
                  <a:lnTo>
                    <a:pt x="42" y="32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36" y="23"/>
                  </a:lnTo>
                  <a:lnTo>
                    <a:pt x="26" y="15"/>
                  </a:lnTo>
                  <a:lnTo>
                    <a:pt x="14" y="8"/>
                  </a:lnTo>
                  <a:lnTo>
                    <a:pt x="3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01" name="Freeform 175"/>
            <p:cNvSpPr>
              <a:spLocks/>
            </p:cNvSpPr>
            <p:nvPr/>
          </p:nvSpPr>
          <p:spPr bwMode="auto">
            <a:xfrm>
              <a:off x="3324042" y="3029495"/>
              <a:ext cx="198393" cy="58938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6" y="40"/>
                </a:cxn>
                <a:cxn ang="0">
                  <a:pos x="48" y="82"/>
                </a:cxn>
                <a:cxn ang="0">
                  <a:pos x="68" y="125"/>
                </a:cxn>
                <a:cxn ang="0">
                  <a:pos x="86" y="169"/>
                </a:cxn>
                <a:cxn ang="0">
                  <a:pos x="101" y="215"/>
                </a:cxn>
                <a:cxn ang="0">
                  <a:pos x="114" y="261"/>
                </a:cxn>
                <a:cxn ang="0">
                  <a:pos x="124" y="309"/>
                </a:cxn>
                <a:cxn ang="0">
                  <a:pos x="132" y="357"/>
                </a:cxn>
                <a:cxn ang="0">
                  <a:pos x="137" y="406"/>
                </a:cxn>
                <a:cxn ang="0">
                  <a:pos x="135" y="407"/>
                </a:cxn>
                <a:cxn ang="0">
                  <a:pos x="128" y="351"/>
                </a:cxn>
                <a:cxn ang="0">
                  <a:pos x="127" y="342"/>
                </a:cxn>
                <a:cxn ang="0">
                  <a:pos x="124" y="334"/>
                </a:cxn>
                <a:cxn ang="0">
                  <a:pos x="122" y="327"/>
                </a:cxn>
                <a:cxn ang="0">
                  <a:pos x="120" y="317"/>
                </a:cxn>
                <a:cxn ang="0">
                  <a:pos x="111" y="276"/>
                </a:cxn>
                <a:cxn ang="0">
                  <a:pos x="100" y="235"/>
                </a:cxn>
                <a:cxn ang="0">
                  <a:pos x="88" y="194"/>
                </a:cxn>
                <a:cxn ang="0">
                  <a:pos x="81" y="173"/>
                </a:cxn>
                <a:cxn ang="0">
                  <a:pos x="74" y="151"/>
                </a:cxn>
                <a:cxn ang="0">
                  <a:pos x="64" y="127"/>
                </a:cxn>
                <a:cxn ang="0">
                  <a:pos x="53" y="104"/>
                </a:cxn>
                <a:cxn ang="0">
                  <a:pos x="38" y="72"/>
                </a:cxn>
                <a:cxn ang="0">
                  <a:pos x="22" y="41"/>
                </a:cxn>
                <a:cxn ang="0">
                  <a:pos x="20" y="38"/>
                </a:cxn>
                <a:cxn ang="0">
                  <a:pos x="19" y="37"/>
                </a:cxn>
                <a:cxn ang="0">
                  <a:pos x="19" y="36"/>
                </a:cxn>
                <a:cxn ang="0">
                  <a:pos x="20" y="37"/>
                </a:cxn>
                <a:cxn ang="0">
                  <a:pos x="21" y="39"/>
                </a:cxn>
                <a:cxn ang="0">
                  <a:pos x="21" y="39"/>
                </a:cxn>
                <a:cxn ang="0">
                  <a:pos x="22" y="39"/>
                </a:cxn>
                <a:cxn ang="0">
                  <a:pos x="22" y="39"/>
                </a:cxn>
                <a:cxn ang="0">
                  <a:pos x="21" y="37"/>
                </a:cxn>
                <a:cxn ang="0">
                  <a:pos x="19" y="32"/>
                </a:cxn>
                <a:cxn ang="0">
                  <a:pos x="16" y="27"/>
                </a:cxn>
                <a:cxn ang="0">
                  <a:pos x="8" y="13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137" h="407">
                  <a:moveTo>
                    <a:pt x="2" y="0"/>
                  </a:moveTo>
                  <a:lnTo>
                    <a:pt x="26" y="40"/>
                  </a:lnTo>
                  <a:lnTo>
                    <a:pt x="48" y="82"/>
                  </a:lnTo>
                  <a:lnTo>
                    <a:pt x="68" y="125"/>
                  </a:lnTo>
                  <a:lnTo>
                    <a:pt x="86" y="169"/>
                  </a:lnTo>
                  <a:lnTo>
                    <a:pt x="101" y="215"/>
                  </a:lnTo>
                  <a:lnTo>
                    <a:pt x="114" y="261"/>
                  </a:lnTo>
                  <a:lnTo>
                    <a:pt x="124" y="309"/>
                  </a:lnTo>
                  <a:lnTo>
                    <a:pt x="132" y="357"/>
                  </a:lnTo>
                  <a:lnTo>
                    <a:pt x="137" y="406"/>
                  </a:lnTo>
                  <a:lnTo>
                    <a:pt x="135" y="407"/>
                  </a:lnTo>
                  <a:lnTo>
                    <a:pt x="128" y="351"/>
                  </a:lnTo>
                  <a:lnTo>
                    <a:pt x="127" y="342"/>
                  </a:lnTo>
                  <a:lnTo>
                    <a:pt x="124" y="334"/>
                  </a:lnTo>
                  <a:lnTo>
                    <a:pt x="122" y="327"/>
                  </a:lnTo>
                  <a:lnTo>
                    <a:pt x="120" y="317"/>
                  </a:lnTo>
                  <a:lnTo>
                    <a:pt x="111" y="276"/>
                  </a:lnTo>
                  <a:lnTo>
                    <a:pt x="100" y="235"/>
                  </a:lnTo>
                  <a:lnTo>
                    <a:pt x="88" y="194"/>
                  </a:lnTo>
                  <a:lnTo>
                    <a:pt x="81" y="173"/>
                  </a:lnTo>
                  <a:lnTo>
                    <a:pt x="74" y="151"/>
                  </a:lnTo>
                  <a:lnTo>
                    <a:pt x="64" y="127"/>
                  </a:lnTo>
                  <a:lnTo>
                    <a:pt x="53" y="104"/>
                  </a:lnTo>
                  <a:lnTo>
                    <a:pt x="38" y="72"/>
                  </a:lnTo>
                  <a:lnTo>
                    <a:pt x="22" y="41"/>
                  </a:lnTo>
                  <a:lnTo>
                    <a:pt x="20" y="38"/>
                  </a:lnTo>
                  <a:lnTo>
                    <a:pt x="19" y="37"/>
                  </a:lnTo>
                  <a:lnTo>
                    <a:pt x="19" y="36"/>
                  </a:lnTo>
                  <a:lnTo>
                    <a:pt x="20" y="37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1" y="37"/>
                  </a:lnTo>
                  <a:lnTo>
                    <a:pt x="19" y="32"/>
                  </a:lnTo>
                  <a:lnTo>
                    <a:pt x="16" y="27"/>
                  </a:lnTo>
                  <a:lnTo>
                    <a:pt x="8" y="1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adFill>
              <a:gsLst>
                <a:gs pos="49000">
                  <a:srgbClr val="38659D"/>
                </a:gs>
                <a:gs pos="87000">
                  <a:schemeClr val="tx2">
                    <a:lumMod val="75000"/>
                    <a:alpha val="80000"/>
                  </a:schemeClr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</p:grpSp>
      <p:sp>
        <p:nvSpPr>
          <p:cNvPr id="3" name="Donut 2"/>
          <p:cNvSpPr/>
          <p:nvPr/>
        </p:nvSpPr>
        <p:spPr>
          <a:xfrm>
            <a:off x="511636" y="1980696"/>
            <a:ext cx="3519523" cy="3519523"/>
          </a:xfrm>
          <a:prstGeom prst="donut">
            <a:avLst>
              <a:gd name="adj" fmla="val 10687"/>
            </a:avLst>
          </a:prstGeom>
          <a:gradFill>
            <a:gsLst>
              <a:gs pos="16000">
                <a:schemeClr val="bg1">
                  <a:lumMod val="95000"/>
                </a:schemeClr>
              </a:gs>
              <a:gs pos="87000">
                <a:schemeClr val="bg1">
                  <a:lumMod val="65000"/>
                  <a:alpha val="5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320021" y="1805602"/>
            <a:ext cx="3871476" cy="3871476"/>
          </a:xfrm>
          <a:prstGeom prst="donut">
            <a:avLst>
              <a:gd name="adj" fmla="val 1514"/>
            </a:avLst>
          </a:prstGeom>
          <a:gradFill>
            <a:gsLst>
              <a:gs pos="16000">
                <a:schemeClr val="bg1">
                  <a:lumMod val="85000"/>
                </a:schemeClr>
              </a:gs>
              <a:gs pos="87000">
                <a:schemeClr val="bg1">
                  <a:lumMod val="65000"/>
                  <a:alpha val="5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4114252" y="1463443"/>
            <a:ext cx="7107189" cy="1121796"/>
            <a:chOff x="4113734" y="1462930"/>
            <a:chExt cx="7109040" cy="1122088"/>
          </a:xfrm>
        </p:grpSpPr>
        <p:sp>
          <p:nvSpPr>
            <p:cNvPr id="4" name="Rectangle 3"/>
            <p:cNvSpPr/>
            <p:nvPr/>
          </p:nvSpPr>
          <p:spPr>
            <a:xfrm>
              <a:off x="4690885" y="1471730"/>
              <a:ext cx="6465957" cy="110448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86399" y="1625225"/>
              <a:ext cx="5736375" cy="8312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/>
              <a:r>
                <a:rPr lang="en-IE" sz="2400" dirty="0"/>
                <a:t>“I expect to be more prepared for the lectures”</a:t>
              </a:r>
              <a:endParaRPr lang="en-US" sz="2400" dirty="0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113734" y="1462930"/>
              <a:ext cx="1122088" cy="11220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399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80487" y="3243971"/>
            <a:ext cx="7033000" cy="1129015"/>
            <a:chOff x="4878898" y="3243971"/>
            <a:chExt cx="7033000" cy="1129014"/>
          </a:xfrm>
        </p:grpSpPr>
        <p:sp>
          <p:nvSpPr>
            <p:cNvPr id="19" name="Rectangle 18"/>
            <p:cNvSpPr/>
            <p:nvPr/>
          </p:nvSpPr>
          <p:spPr>
            <a:xfrm>
              <a:off x="5447627" y="3268786"/>
              <a:ext cx="6464271" cy="110419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74398" y="3422240"/>
              <a:ext cx="4496183" cy="830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/>
              <a:r>
                <a:rPr lang="en-IE" sz="2400" dirty="0"/>
                <a:t>“I expect my English skills to improve”</a:t>
              </a:r>
              <a:endParaRPr lang="en-US" sz="2400" dirty="0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4878898" y="3243971"/>
              <a:ext cx="1121795" cy="112179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399" ker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98934" y="5014193"/>
            <a:ext cx="7032999" cy="1125635"/>
            <a:chOff x="4097345" y="5014193"/>
            <a:chExt cx="7032998" cy="1125634"/>
          </a:xfrm>
        </p:grpSpPr>
        <p:sp>
          <p:nvSpPr>
            <p:cNvPr id="112" name="Rectangle 111"/>
            <p:cNvSpPr/>
            <p:nvPr/>
          </p:nvSpPr>
          <p:spPr>
            <a:xfrm>
              <a:off x="4666071" y="5035626"/>
              <a:ext cx="6464272" cy="1104201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592845" y="5189080"/>
              <a:ext cx="5277737" cy="830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/>
              <a:r>
                <a:rPr lang="en-IE" sz="2400" dirty="0"/>
                <a:t>“I expect better job opportunities after this experience”</a:t>
              </a:r>
              <a:endParaRPr lang="en-US" sz="2400" dirty="0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4097345" y="5014193"/>
              <a:ext cx="1121795" cy="112179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399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01517C7-60C7-B843-9338-ED00E23B8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67" y="2354413"/>
            <a:ext cx="2950111" cy="2772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9F8E434-9596-C94D-8545-4FBDFE687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04" y="2278530"/>
            <a:ext cx="2950111" cy="2772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72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C175E-DFF3-4B41-86AB-C82F773F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1432475-7FF6-C74F-A320-955968A57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3" y="1565499"/>
            <a:ext cx="10927233" cy="4835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0616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49C3DEC-6EF7-1B4C-8782-00688D609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1" b="7867"/>
          <a:stretch/>
        </p:blipFill>
        <p:spPr>
          <a:xfrm>
            <a:off x="2555441" y="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01112"/>
            <a:ext cx="401282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What worked well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7" y="2886184"/>
            <a:ext cx="5876543" cy="252184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LIVE Coding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Improving English confidence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Increased interaction over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Pair programming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390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ISSUES RAISED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E4B09-4A07-C44E-46C3-89785BB7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34290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a building&#10;&#10;Description automatically generated with low confidence">
            <a:extLst>
              <a:ext uri="{FF2B5EF4-FFF2-40B4-BE49-F238E27FC236}">
                <a16:creationId xmlns:a16="http://schemas.microsoft.com/office/drawing/2014/main" id="{19669015-6E0B-F24D-AAB0-66CFFBBEF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9" b="89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9" name="Rectangle 3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268214"/>
            <a:ext cx="3822189" cy="969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Challenges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01A6ABDD-9D9E-4C77-BDA6-B83743F5D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4610813"/>
              </p:ext>
            </p:extLst>
          </p:nvPr>
        </p:nvGraphicFramePr>
        <p:xfrm>
          <a:off x="838200" y="2434201"/>
          <a:ext cx="3822189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681021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14310-9206-D747-B2B1-099CF6848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Lessons</a:t>
            </a:r>
          </a:p>
        </p:txBody>
      </p:sp>
      <p:sp>
        <p:nvSpPr>
          <p:cNvPr id="4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3BBA-7262-4F47-90C9-26CAA464C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Motivation for joining was English not type of delivery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Satisfied with quality of material but struggled with evening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Pace of course constantly needed adjustment based on daily feedback</a:t>
            </a:r>
          </a:p>
        </p:txBody>
      </p:sp>
      <p:pic>
        <p:nvPicPr>
          <p:cNvPr id="8" name="Picture 7" descr="A picture containing sky, boat, outdoor, water&#10;&#10;Description automatically generated">
            <a:extLst>
              <a:ext uri="{FF2B5EF4-FFF2-40B4-BE49-F238E27FC236}">
                <a16:creationId xmlns:a16="http://schemas.microsoft.com/office/drawing/2014/main" id="{C60C4785-A141-AA4F-9800-E28C1815D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197820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14310-9206-D747-B2B1-099CF6848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Lessons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E02884C-99F3-C54B-A899-4826660AA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1" b="2384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3BBA-7262-4F47-90C9-26CAA464C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Need to constant moderate pace of  delivery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Constant feedback critical to success of the course (both directions)</a:t>
            </a:r>
          </a:p>
        </p:txBody>
      </p:sp>
    </p:spTree>
    <p:extLst>
      <p:ext uri="{BB962C8B-B14F-4D97-AF65-F5344CB8AC3E}">
        <p14:creationId xmlns:p14="http://schemas.microsoft.com/office/powerpoint/2010/main" val="332897268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5370670-5345-4891-D7F2-3C9A4ED75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5593443"/>
            <a:ext cx="6023433" cy="903515"/>
          </a:xfrm>
          <a:prstGeom prst="rect">
            <a:avLst/>
          </a:prstGeom>
        </p:spPr>
      </p:pic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B294359-A5D2-7A97-4763-77E4EB083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15" y="1473380"/>
            <a:ext cx="6023432" cy="4261578"/>
          </a:xfrm>
          <a:prstGeom prst="rect">
            <a:avLst/>
          </a:prstGeom>
        </p:spPr>
      </p:pic>
      <p:pic>
        <p:nvPicPr>
          <p:cNvPr id="9" name="Picture 8" descr="A red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68696111-0A6A-25EA-DAB0-1CDFB13C8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15" y="720451"/>
            <a:ext cx="6023432" cy="7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31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CONCLUSIONS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97603-5872-23DD-0031-63AFB167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47414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F37E1-0AC3-C34F-939A-3F46A40B2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92" b="605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  <a:prstGeom prst="ellipse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r>
              <a:rPr lang="en-US" sz="2500" b="1"/>
              <a:t>Characteristics of Quality Flipped Learning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Isosceles Triangle 153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6" name="Isosceles Triangle 15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9" name="Google Shape;207;p34">
            <a:extLst>
              <a:ext uri="{FF2B5EF4-FFF2-40B4-BE49-F238E27FC236}">
                <a16:creationId xmlns:a16="http://schemas.microsoft.com/office/drawing/2014/main" id="{3DD2B375-92E6-44EE-8FE3-6AE2F13F81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508200"/>
              </p:ext>
            </p:extLst>
          </p:nvPr>
        </p:nvGraphicFramePr>
        <p:xfrm>
          <a:off x="643467" y="1782981"/>
          <a:ext cx="689118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5857449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716E01E7-EE42-BA4F-8A16-00BA15B90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Reflections</a:t>
            </a:r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4951A26A-F031-4E66-999B-5D4D54C5B7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9983929"/>
              </p:ext>
            </p:extLst>
          </p:nvPr>
        </p:nvGraphicFramePr>
        <p:xfrm>
          <a:off x="196594" y="1938528"/>
          <a:ext cx="5105400" cy="434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350130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9"/>
          <p:cNvSpPr txBox="1">
            <a:spLocks noGrp="1"/>
          </p:cNvSpPr>
          <p:nvPr>
            <p:ph type="title"/>
          </p:nvPr>
        </p:nvSpPr>
        <p:spPr>
          <a:xfrm>
            <a:off x="415600" y="6430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en-GB" sz="3200" b="1" dirty="0">
                <a:solidFill>
                  <a:srgbClr val="1A7D94"/>
                </a:solidFill>
                <a:latin typeface="Roboto"/>
                <a:ea typeface="Roboto"/>
                <a:cs typeface="Roboto"/>
                <a:sym typeface="Roboto"/>
              </a:rPr>
              <a:t>Blended Learning International Train the Train (BLITT)</a:t>
            </a:r>
            <a:endParaRPr b="1" dirty="0">
              <a:solidFill>
                <a:srgbClr val="1A7D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811667" y="1806750"/>
            <a:ext cx="10568400" cy="29744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CASE STUDY: 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Distributed Team Project “Global Classroom” Case Study 2</a:t>
            </a:r>
            <a:endParaRPr lang="it" sz="3733" b="1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buNone/>
            </a:pPr>
            <a:r>
              <a:rPr lang="it" sz="2667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Paul Doyle</a:t>
            </a:r>
          </a:p>
          <a:p>
            <a:pPr marL="0" indent="0" algn="ctr">
              <a:buNone/>
            </a:pPr>
            <a:r>
              <a:rPr lang="it" sz="2667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Head of School, Computer Science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24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0" name="Google Shape;380;p39"/>
          <p:cNvCxnSpPr/>
          <p:nvPr/>
        </p:nvCxnSpPr>
        <p:spPr>
          <a:xfrm rot="10800000" flipH="1">
            <a:off x="811667" y="1486967"/>
            <a:ext cx="10568400" cy="16400"/>
          </a:xfrm>
          <a:prstGeom prst="straightConnector1">
            <a:avLst/>
          </a:prstGeom>
          <a:noFill/>
          <a:ln w="76200" cap="flat" cmpd="sng">
            <a:solidFill>
              <a:srgbClr val="1A7D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3B1B5-4C1C-1636-F955-286FA8C0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211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19395-BC4C-0C8C-F928-69F7BF890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05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it" dirty="0"/>
              <a:t>Introduction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B9208-7777-4849-90FB-1132D5733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67" dirty="0"/>
              <a:t>In 2016-2022 the School of Computer Science, Technological University of Dublin, Ireland decided to develop a new module to support students studying abroad to integrate in a multi-national team project. This module still runs and is a feature of our international curriculum development. </a:t>
            </a:r>
          </a:p>
          <a:p>
            <a:r>
              <a:rPr lang="en-US" sz="2667" dirty="0"/>
              <a:t>The team built an online class environment using collaborative technology to develop a project in a distributed team environment. </a:t>
            </a:r>
          </a:p>
        </p:txBody>
      </p:sp>
      <p:sp>
        <p:nvSpPr>
          <p:cNvPr id="128" name="Google Shape;128;p19"/>
          <p:cNvSpPr/>
          <p:nvPr/>
        </p:nvSpPr>
        <p:spPr>
          <a:xfrm>
            <a:off x="-133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9" name="Google Shape;129;p1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Google Shape;379;p39">
            <a:extLst>
              <a:ext uri="{FF2B5EF4-FFF2-40B4-BE49-F238E27FC236}">
                <a16:creationId xmlns:a16="http://schemas.microsoft.com/office/drawing/2014/main" id="{DD92D3F3-6503-4583-8EB5-367EEEE1883C}"/>
              </a:ext>
            </a:extLst>
          </p:cNvPr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57BB3-003E-9F27-2B25-DC04EA812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0F03ED-FCEC-5FCC-2301-D0D9D401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83" y="502757"/>
            <a:ext cx="1574333" cy="8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453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19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17882-8481-9A4F-98B0-DC05C7024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2" b="20542"/>
          <a:stretch/>
        </p:blipFill>
        <p:spPr>
          <a:xfrm>
            <a:off x="5160963" y="492125"/>
            <a:ext cx="3222625" cy="1898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C5CBE4-2BFC-1A4D-A5C2-0D73F5B3C1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16" r="-1" b="20808"/>
          <a:stretch/>
        </p:blipFill>
        <p:spPr>
          <a:xfrm>
            <a:off x="8455025" y="492125"/>
            <a:ext cx="1204364" cy="704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A49E9-D5D7-FF44-A71C-F532D46BD0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0" r="2797" b="2"/>
          <a:stretch/>
        </p:blipFill>
        <p:spPr>
          <a:xfrm>
            <a:off x="5160963" y="2462213"/>
            <a:ext cx="3265488" cy="1908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252B50-79BA-6348-9E6B-16046E2703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6" r="9287" b="-3"/>
          <a:stretch/>
        </p:blipFill>
        <p:spPr>
          <a:xfrm>
            <a:off x="8497888" y="2462213"/>
            <a:ext cx="3201988" cy="1908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F15DD4-4E2C-E94D-87DF-22A30EE738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r="5657"/>
          <a:stretch/>
        </p:blipFill>
        <p:spPr>
          <a:xfrm>
            <a:off x="5160963" y="4441825"/>
            <a:ext cx="3252788" cy="1930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04899E-2F33-9345-A521-0DA746D795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24" r="8222" b="-2"/>
          <a:stretch/>
        </p:blipFill>
        <p:spPr>
          <a:xfrm>
            <a:off x="8485188" y="4441825"/>
            <a:ext cx="3214688" cy="193040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latin typeface="Engravers MT"/>
                <a:ea typeface="Engravers MT"/>
                <a:cs typeface="Engravers MT"/>
                <a:sym typeface="Engravers MT"/>
              </a:defRPr>
            </a:lvl1pPr>
          </a:lstStyle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72467-7CD8-70DD-0F84-3B0A7147DCC6}"/>
              </a:ext>
            </a:extLst>
          </p:cNvPr>
          <p:cNvSpPr txBox="1"/>
          <p:nvPr/>
        </p:nvSpPr>
        <p:spPr>
          <a:xfrm>
            <a:off x="829339" y="4155559"/>
            <a:ext cx="3609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Doyle, B. Gillespie, Paul Bourke, Michael Collins</a:t>
            </a:r>
          </a:p>
        </p:txBody>
      </p:sp>
      <p:pic>
        <p:nvPicPr>
          <p:cNvPr id="1026" name="Picture 2" descr="Oulu University of Applied Sciences - Wikipedia">
            <a:extLst>
              <a:ext uri="{FF2B5EF4-FFF2-40B4-BE49-F238E27FC236}">
                <a16:creationId xmlns:a16="http://schemas.microsoft.com/office/drawing/2014/main" id="{F9B01185-91A6-798F-24C1-D2DB0E6A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389" y="521307"/>
            <a:ext cx="1078505" cy="5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page – h_da Hochschule Darmstadt">
            <a:extLst>
              <a:ext uri="{FF2B5EF4-FFF2-40B4-BE49-F238E27FC236}">
                <a16:creationId xmlns:a16="http://schemas.microsoft.com/office/drawing/2014/main" id="{3F96C5DF-FA5B-2159-5C59-6C3AE5ED6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985" y="1459530"/>
            <a:ext cx="1204364" cy="7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ihang University - Home | Facebook">
            <a:extLst>
              <a:ext uri="{FF2B5EF4-FFF2-40B4-BE49-F238E27FC236}">
                <a16:creationId xmlns:a16="http://schemas.microsoft.com/office/drawing/2014/main" id="{8A0C05D4-694A-C034-C0FB-CEAA1C239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251" y="20376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nyang University - Wikipedia">
            <a:extLst>
              <a:ext uri="{FF2B5EF4-FFF2-40B4-BE49-F238E27FC236}">
                <a16:creationId xmlns:a16="http://schemas.microsoft.com/office/drawing/2014/main" id="{F9BA1079-8267-5D3B-ED87-ABF4543C7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46" y="1136120"/>
            <a:ext cx="12065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415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 CASE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AEA85-A850-84EF-EFD1-2C587E6A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063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5932"/>
            <a:ext cx="10515600" cy="959586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40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Motivation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643464"/>
            <a:ext cx="5699084" cy="388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55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reeform: Shape 210">
            <a:extLst>
              <a:ext uri="{FF2B5EF4-FFF2-40B4-BE49-F238E27FC236}">
                <a16:creationId xmlns:a16="http://schemas.microsoft.com/office/drawing/2014/main" id="{3CAF8051-CF27-DA44-BFD7-5E4AA406EAD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4188" y="471488"/>
            <a:ext cx="4381500" cy="5891212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867" name="Google Shape;190;p24">
            <a:extLst>
              <a:ext uri="{FF2B5EF4-FFF2-40B4-BE49-F238E27FC236}">
                <a16:creationId xmlns:a16="http://schemas.microsoft.com/office/drawing/2014/main" id="{24A21E9F-5312-5B41-BAC9-7F7787C6F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3600" y="1011238"/>
            <a:ext cx="3416300" cy="4795837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SzPts val="5100"/>
            </a:pPr>
            <a:r>
              <a:rPr lang="en-US" altLang="en-US">
                <a:solidFill>
                  <a:srgbClr val="FFFFFF"/>
                </a:solidFill>
                <a:sym typeface="Arial" panose="020B0604020202020204" pitchFamily="34" charset="0"/>
              </a:rPr>
              <a:t>DETAILS</a:t>
            </a:r>
            <a:endParaRPr lang="en-US" altLang="en-US">
              <a:solidFill>
                <a:srgbClr val="FFFFFF"/>
              </a:solidFill>
            </a:endParaRPr>
          </a:p>
        </p:txBody>
      </p:sp>
      <p:graphicFrame>
        <p:nvGraphicFramePr>
          <p:cNvPr id="193" name="Google Shape;191;p24">
            <a:extLst>
              <a:ext uri="{FF2B5EF4-FFF2-40B4-BE49-F238E27FC236}">
                <a16:creationId xmlns:a16="http://schemas.microsoft.com/office/drawing/2014/main" id="{2BD04937-247F-9647-9A60-E18B3E058EA7}"/>
              </a:ext>
            </a:extLst>
          </p:cNvPr>
          <p:cNvGraphicFramePr/>
          <p:nvPr/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983DA8-5BE0-7332-BACC-AEC1D7CE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IE" sz="4000">
                <a:solidFill>
                  <a:srgbClr val="FFFFFF"/>
                </a:solidFill>
              </a:rPr>
              <a:t>Questions to Answer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05A073-CFFB-AA5E-E61B-7BDC8279D7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574408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3627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140">
            <a:extLst>
              <a:ext uri="{FF2B5EF4-FFF2-40B4-BE49-F238E27FC236}">
                <a16:creationId xmlns:a16="http://schemas.microsoft.com/office/drawing/2014/main" id="{F5132A1F-E83C-DC4D-A51D-3FAAF561473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012950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915" name="Google Shape;197;p25">
            <a:extLst>
              <a:ext uri="{FF2B5EF4-FFF2-40B4-BE49-F238E27FC236}">
                <a16:creationId xmlns:a16="http://schemas.microsoft.com/office/drawing/2014/main" id="{90D03BDC-B196-E643-A13E-C2870994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ts val="5100"/>
            </a:pPr>
            <a:r>
              <a:rPr lang="en-US" altLang="en-US" sz="2600">
                <a:solidFill>
                  <a:srgbClr val="FFFFFF"/>
                </a:solidFill>
                <a:sym typeface="Arial" panose="020B0604020202020204" pitchFamily="34" charset="0"/>
              </a:rPr>
              <a:t>T&amp;L MODEL</a:t>
            </a:r>
            <a:endParaRPr lang="en-US" altLang="en-US" sz="2600">
              <a:solidFill>
                <a:srgbClr val="FFFFFF"/>
              </a:solidFill>
            </a:endParaRPr>
          </a:p>
        </p:txBody>
      </p:sp>
      <p:graphicFrame>
        <p:nvGraphicFramePr>
          <p:cNvPr id="200" name="Google Shape;198;p25">
            <a:extLst>
              <a:ext uri="{FF2B5EF4-FFF2-40B4-BE49-F238E27FC236}">
                <a16:creationId xmlns:a16="http://schemas.microsoft.com/office/drawing/2014/main" id="{9F8277CF-7B40-DE40-9776-834B652AB8BD}"/>
              </a:ext>
            </a:extLst>
          </p:cNvPr>
          <p:cNvGraphicFramePr/>
          <p:nvPr/>
        </p:nvGraphicFramePr>
        <p:xfrm>
          <a:off x="4038599" y="1166648"/>
          <a:ext cx="7980405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48656" y="321733"/>
            <a:ext cx="6105144" cy="1324506"/>
          </a:xfrm>
        </p:spPr>
        <p:txBody>
          <a:bodyPr anchor="ctr">
            <a:normAutofit/>
          </a:bodyPr>
          <a:lstStyle/>
          <a:p>
            <a:r>
              <a:rPr lang="en-US" sz="3600"/>
              <a:t>How is it Assessed?  </a:t>
            </a:r>
            <a:br>
              <a:rPr lang="en-US" sz="3600"/>
            </a:br>
            <a:r>
              <a:rPr lang="en-US" sz="3600"/>
              <a:t>100% CA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09" y="2111717"/>
            <a:ext cx="3818287" cy="25969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655" y="1646239"/>
            <a:ext cx="6105145" cy="4530724"/>
          </a:xfrm>
        </p:spPr>
        <p:txBody>
          <a:bodyPr>
            <a:normAutofit/>
          </a:bodyPr>
          <a:lstStyle/>
          <a:p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Team mark</a:t>
            </a:r>
          </a:p>
          <a:p>
            <a:pPr lvl="1"/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Project Plan			25%</a:t>
            </a:r>
          </a:p>
          <a:p>
            <a:pPr lvl="1"/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Design document			25%</a:t>
            </a:r>
          </a:p>
          <a:p>
            <a:pPr lvl="1"/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Implementation			25%</a:t>
            </a:r>
          </a:p>
          <a:p>
            <a:pPr lvl="1"/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Test Plan &amp; results			10%</a:t>
            </a:r>
          </a:p>
          <a:p>
            <a:pPr lvl="1"/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Presentation			10%</a:t>
            </a:r>
          </a:p>
          <a:p>
            <a:pPr lvl="1"/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Project Management		5%</a:t>
            </a:r>
          </a:p>
          <a:p>
            <a:pPr marL="457200" lvl="1" indent="0">
              <a:buNone/>
            </a:pPr>
            <a:endParaRPr lang="en-IE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Individual factoring   		(Team mark)  +/- 20%</a:t>
            </a:r>
          </a:p>
          <a:p>
            <a:pPr lvl="1"/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Weekly participation</a:t>
            </a:r>
          </a:p>
          <a:p>
            <a:pPr lvl="1"/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Personal Diary 			Team mean = Team mark</a:t>
            </a:r>
          </a:p>
          <a:p>
            <a:pPr lvl="1"/>
            <a:r>
              <a:rPr lang="en-IE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Exit interview</a:t>
            </a:r>
          </a:p>
          <a:p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92371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5325879-C4B2-475E-B853-DC8F21A63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C085F-3B19-420D-902A-B55695F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18105" cy="6858000"/>
          </a:xfrm>
          <a:prstGeom prst="rect">
            <a:avLst/>
          </a:prstGeom>
          <a:blipFill>
            <a:blip r:embed="rId3"/>
            <a:stretch>
              <a:fillRect r="-164004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356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How is it Run?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974" y="1825625"/>
            <a:ext cx="36068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effectLst/>
                <a:uLnTx/>
                <a:uFillTx/>
              </a:rPr>
              <a:t>Student defined meetings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539" y="1354566"/>
            <a:ext cx="6314487" cy="41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761" r="33913" b="-1"/>
          <a:stretch/>
        </p:blipFill>
        <p:spPr>
          <a:xfrm>
            <a:off x="8833282" y="10"/>
            <a:ext cx="3358718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8CA653C-24A3-4593-AAF7-27B67FF5F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33282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4464028"/>
            <a:ext cx="7735824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96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Reflective Diary</a:t>
            </a:r>
          </a:p>
        </p:txBody>
      </p:sp>
    </p:spTree>
    <p:extLst>
      <p:ext uri="{BB962C8B-B14F-4D97-AF65-F5344CB8AC3E}">
        <p14:creationId xmlns:p14="http://schemas.microsoft.com/office/powerpoint/2010/main" val="1620316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Google Shape;203;p26">
            <a:extLst>
              <a:ext uri="{FF2B5EF4-FFF2-40B4-BE49-F238E27FC236}">
                <a16:creationId xmlns:a16="http://schemas.microsoft.com/office/drawing/2014/main" id="{54892F51-48FC-0D44-8F4B-496131FF5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365125"/>
            <a:ext cx="5119687" cy="1692275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SzPts val="5100"/>
            </a:pPr>
            <a:r>
              <a:rPr lang="en-US" altLang="en-US">
                <a:sym typeface="Arial" panose="020B0604020202020204" pitchFamily="34" charset="0"/>
              </a:rPr>
              <a:t>WHAT WE BUILT</a:t>
            </a:r>
            <a:endParaRPr lang="en-US" altLang="en-US"/>
          </a:p>
        </p:txBody>
      </p:sp>
      <p:cxnSp>
        <p:nvCxnSpPr>
          <p:cNvPr id="207" name="Straight Arrow Connector 81">
            <a:extLst>
              <a:ext uri="{FF2B5EF4-FFF2-40B4-BE49-F238E27FC236}">
                <a16:creationId xmlns:a16="http://schemas.microsoft.com/office/drawing/2014/main" id="{514A1821-BC19-F647-802F-28D2568CCF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638" y="2316163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4" name="Google Shape;204;p26">
            <a:extLst>
              <a:ext uri="{FF2B5EF4-FFF2-40B4-BE49-F238E27FC236}">
                <a16:creationId xmlns:a16="http://schemas.microsoft.com/office/drawing/2014/main" id="{E7C4D68D-AA0B-084C-95C5-2A41D2A20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0850" y="2703513"/>
            <a:ext cx="5942013" cy="3462337"/>
          </a:xfrm>
        </p:spPr>
        <p:txBody>
          <a:bodyPr/>
          <a:lstStyle/>
          <a:p>
            <a:pPr marL="227013" eaLnBrk="1" hangingPunct="1">
              <a:spcBef>
                <a:spcPct val="0"/>
              </a:spcBef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r>
              <a:rPr lang="en-US" altLang="en-US" sz="2400">
                <a:sym typeface="Questrial"/>
              </a:rPr>
              <a:t>VIDEO LESSONS (GUEST TEACHERS)</a:t>
            </a:r>
            <a:endParaRPr lang="en-US" altLang="en-US" sz="2400"/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r>
              <a:rPr lang="en-US" altLang="en-US" sz="2400">
                <a:sym typeface="Questrial"/>
              </a:rPr>
              <a:t>SUPPORTING SLIDES, TEMPLATES, PAPERS</a:t>
            </a:r>
            <a:endParaRPr lang="en-US" altLang="en-US" sz="2400"/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r>
              <a:rPr lang="en-US" altLang="en-US" sz="2400">
                <a:sym typeface="Questrial"/>
              </a:rPr>
              <a:t>VLE AS COORDINATION POINT</a:t>
            </a:r>
            <a:endParaRPr lang="en-US" altLang="en-US" sz="2400"/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r>
              <a:rPr lang="en-US" altLang="en-US" sz="2400">
                <a:sym typeface="Questrial"/>
              </a:rPr>
              <a:t>LIVE STREAMING AND RECORDING</a:t>
            </a:r>
            <a:endParaRPr lang="en-US" altLang="en-US" sz="2400"/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endParaRPr lang="en-US" altLang="en-US" sz="2400">
              <a:sym typeface="Questrial"/>
            </a:endParaRPr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endParaRPr lang="en-US" altLang="en-US" sz="2400">
              <a:sym typeface="Questrial"/>
            </a:endParaRPr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endParaRPr lang="en-US" altLang="en-US" sz="2400">
              <a:sym typeface="Questrial"/>
            </a:endParaRPr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endParaRPr lang="en-US" altLang="en-US" sz="2400">
              <a:sym typeface="Questrial"/>
            </a:endParaRPr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endParaRPr lang="en-US" altLang="en-US" sz="2400">
              <a:sym typeface="Questrial"/>
            </a:endParaRPr>
          </a:p>
        </p:txBody>
      </p:sp>
      <p:pic>
        <p:nvPicPr>
          <p:cNvPr id="205" name="Google Shape;205;p26">
            <a:extLst>
              <a:ext uri="{FF2B5EF4-FFF2-40B4-BE49-F238E27FC236}">
                <a16:creationId xmlns:a16="http://schemas.microsoft.com/office/drawing/2014/main" id="{D10D0AAB-31C4-6243-B344-388B3FB4BA64}"/>
              </a:ext>
            </a:extLst>
          </p:cNvPr>
          <p:cNvPicPr preferRelativeResize="0"/>
          <p:nvPr/>
        </p:nvPicPr>
        <p:blipFill rotWithShape="1">
          <a:blip r:embed="rId3"/>
          <a:srcRect l="15946" r="1409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ISSUES RAISED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E4B09-4A07-C44E-46C3-89785BB7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3398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217;p28">
            <a:extLst>
              <a:ext uri="{FF2B5EF4-FFF2-40B4-BE49-F238E27FC236}">
                <a16:creationId xmlns:a16="http://schemas.microsoft.com/office/drawing/2014/main" id="{DBD8B4DE-51AD-974C-8828-AAE8B8BBB2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365125"/>
            <a:ext cx="5119687" cy="1692275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SzPts val="5100"/>
            </a:pPr>
            <a:r>
              <a:rPr lang="en-US" altLang="en-US">
                <a:sym typeface="Arial" panose="020B0604020202020204" pitchFamily="34" charset="0"/>
              </a:rPr>
              <a:t>CHALLENGES</a:t>
            </a:r>
            <a:endParaRPr lang="en-US" altLang="en-US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A582BEF-DFA8-9745-8971-240FA3B33AF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638" y="2316163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Google Shape;218;p28">
            <a:extLst>
              <a:ext uri="{FF2B5EF4-FFF2-40B4-BE49-F238E27FC236}">
                <a16:creationId xmlns:a16="http://schemas.microsoft.com/office/drawing/2014/main" id="{6DA70989-AD8F-3A4B-9A1D-22CA41DCEF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5125" y="2809875"/>
            <a:ext cx="6313488" cy="3462338"/>
          </a:xfrm>
        </p:spPr>
        <p:txBody>
          <a:bodyPr spcFirstLastPara="1"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None/>
              <a:defRPr/>
            </a:pPr>
            <a:r>
              <a:rPr lang="en-US" sz="3200" dirty="0">
                <a:sym typeface="Questrial"/>
              </a:rPr>
              <a:t>COMMUNICATIONS TECHNOLOGY</a:t>
            </a:r>
            <a:endParaRPr lang="en-US" sz="3200" dirty="0"/>
          </a:p>
          <a:p>
            <a:pPr marL="0" indent="0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None/>
              <a:defRPr/>
            </a:pPr>
            <a:r>
              <a:rPr lang="en-US" sz="3200" dirty="0">
                <a:sym typeface="Questrial"/>
              </a:rPr>
              <a:t>CULTURE (Expectations)</a:t>
            </a:r>
            <a:endParaRPr lang="en-US" sz="3200" dirty="0"/>
          </a:p>
          <a:p>
            <a:pPr marL="0" indent="0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None/>
              <a:defRPr/>
            </a:pPr>
            <a:r>
              <a:rPr lang="en-US" sz="3200" dirty="0">
                <a:sym typeface="Questrial"/>
              </a:rPr>
              <a:t>LANGUAGE</a:t>
            </a:r>
            <a:endParaRPr lang="en-US" sz="3200" dirty="0"/>
          </a:p>
          <a:p>
            <a:pPr marL="0" indent="0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None/>
              <a:defRPr/>
            </a:pPr>
            <a:r>
              <a:rPr lang="en-US" sz="3200" dirty="0">
                <a:sym typeface="Questrial"/>
              </a:rPr>
              <a:t>TIMETABLES for distributed groups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None/>
              <a:defRPr/>
            </a:pPr>
            <a:r>
              <a:rPr lang="en-US" sz="3200" dirty="0">
                <a:sym typeface="Questrial"/>
              </a:rPr>
              <a:t>“Not invented here” syndrome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None/>
              <a:defRPr/>
            </a:pPr>
            <a:r>
              <a:rPr lang="en-US" sz="3200" dirty="0">
                <a:sym typeface="Questrial"/>
              </a:rPr>
              <a:t>Building a team spirit</a:t>
            </a:r>
            <a:endParaRPr lang="en-US" sz="3200" dirty="0"/>
          </a:p>
          <a:p>
            <a:pPr marL="228588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Char char="•"/>
              <a:defRPr/>
            </a:pPr>
            <a:endParaRPr lang="en-US" sz="3200" dirty="0">
              <a:sym typeface="Questrial"/>
            </a:endParaRPr>
          </a:p>
          <a:p>
            <a:pPr marL="228588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Char char="•"/>
              <a:defRPr/>
            </a:pPr>
            <a:endParaRPr lang="en-US" sz="3200" dirty="0">
              <a:sym typeface="Questrial"/>
            </a:endParaRPr>
          </a:p>
        </p:txBody>
      </p:sp>
      <p:pic>
        <p:nvPicPr>
          <p:cNvPr id="219" name="Google Shape;219;p28">
            <a:extLst>
              <a:ext uri="{FF2B5EF4-FFF2-40B4-BE49-F238E27FC236}">
                <a16:creationId xmlns:a16="http://schemas.microsoft.com/office/drawing/2014/main" id="{449428F5-FBCA-5A4E-BA98-6AF5E5714980}"/>
              </a:ext>
            </a:extLst>
          </p:cNvPr>
          <p:cNvPicPr preferRelativeResize="0"/>
          <p:nvPr/>
        </p:nvPicPr>
        <p:blipFill rotWithShape="1">
          <a:blip r:embed="rId3"/>
          <a:srcRect l="18652" r="19900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CONCLUSIONS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97603-5872-23DD-0031-63AFB167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9866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210;p27">
            <a:extLst>
              <a:ext uri="{FF2B5EF4-FFF2-40B4-BE49-F238E27FC236}">
                <a16:creationId xmlns:a16="http://schemas.microsoft.com/office/drawing/2014/main" id="{C4B048E3-1486-3E45-8930-CFEB7803C2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365125"/>
            <a:ext cx="5119687" cy="1692275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SzPts val="5100"/>
            </a:pPr>
            <a:r>
              <a:rPr lang="en-US" altLang="en-US">
                <a:sym typeface="Arial" panose="020B0604020202020204" pitchFamily="34" charset="0"/>
              </a:rPr>
              <a:t>WHAT WORKS WELL</a:t>
            </a:r>
            <a:endParaRPr lang="en-US" altLang="en-US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2D58907-BFA2-074E-8DB9-D5971217DB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638" y="2316163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" name="Google Shape;212;p27">
            <a:extLst>
              <a:ext uri="{FF2B5EF4-FFF2-40B4-BE49-F238E27FC236}">
                <a16:creationId xmlns:a16="http://schemas.microsoft.com/office/drawing/2014/main" id="{66CC0202-CDBB-E945-BDA7-C856A208CCFD}"/>
              </a:ext>
            </a:extLst>
          </p:cNvPr>
          <p:cNvPicPr preferRelativeResize="0"/>
          <p:nvPr/>
        </p:nvPicPr>
        <p:blipFill rotWithShape="1">
          <a:blip r:embed="rId3"/>
          <a:srcRect l="28567" r="27477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graphicFrame>
        <p:nvGraphicFramePr>
          <p:cNvPr id="43012" name="Google Shape;211;p27">
            <a:extLst>
              <a:ext uri="{FF2B5EF4-FFF2-40B4-BE49-F238E27FC236}">
                <a16:creationId xmlns:a16="http://schemas.microsoft.com/office/drawing/2014/main" id="{5D6CB5A9-872C-BBE7-F423-79951A02DE11}"/>
              </a:ext>
            </a:extLst>
          </p:cNvPr>
          <p:cNvGraphicFramePr/>
          <p:nvPr/>
        </p:nvGraphicFramePr>
        <p:xfrm>
          <a:off x="655638" y="2574925"/>
          <a:ext cx="6313150" cy="4105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9"/>
          <p:cNvSpPr txBox="1">
            <a:spLocks noGrp="1"/>
          </p:cNvSpPr>
          <p:nvPr>
            <p:ph type="title"/>
          </p:nvPr>
        </p:nvSpPr>
        <p:spPr>
          <a:xfrm>
            <a:off x="415600" y="6430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en-GB" sz="3200" b="1" dirty="0">
                <a:solidFill>
                  <a:srgbClr val="1A7D94"/>
                </a:solidFill>
                <a:latin typeface="Roboto"/>
                <a:ea typeface="Roboto"/>
                <a:cs typeface="Roboto"/>
                <a:sym typeface="Roboto"/>
              </a:rPr>
              <a:t>Blended Learning International Train the Train (BLITT)</a:t>
            </a:r>
            <a:endParaRPr b="1" dirty="0">
              <a:solidFill>
                <a:srgbClr val="1A7D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811667" y="1806750"/>
            <a:ext cx="10568400" cy="29744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CASE STUDY: 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Mobile Application Development Case Study 3</a:t>
            </a:r>
            <a:endParaRPr lang="it" sz="3733" b="1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buNone/>
            </a:pPr>
            <a:r>
              <a:rPr lang="it" sz="2667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Paul Doyle</a:t>
            </a:r>
          </a:p>
          <a:p>
            <a:pPr marL="0" indent="0" algn="ctr">
              <a:buNone/>
            </a:pPr>
            <a:r>
              <a:rPr lang="it" sz="2667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Head of School, Computer Science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24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0" name="Google Shape;380;p39"/>
          <p:cNvCxnSpPr/>
          <p:nvPr/>
        </p:nvCxnSpPr>
        <p:spPr>
          <a:xfrm rot="10800000" flipH="1">
            <a:off x="811667" y="1486967"/>
            <a:ext cx="10568400" cy="16400"/>
          </a:xfrm>
          <a:prstGeom prst="straightConnector1">
            <a:avLst/>
          </a:prstGeom>
          <a:noFill/>
          <a:ln w="76200" cap="flat" cmpd="sng">
            <a:solidFill>
              <a:srgbClr val="1A7D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3B1B5-4C1C-1636-F955-286FA8C0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213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9"/>
          <p:cNvSpPr txBox="1">
            <a:spLocks noGrp="1"/>
          </p:cNvSpPr>
          <p:nvPr>
            <p:ph type="title"/>
          </p:nvPr>
        </p:nvSpPr>
        <p:spPr>
          <a:xfrm>
            <a:off x="415600" y="6430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en-GB" sz="3200" b="1" dirty="0">
                <a:solidFill>
                  <a:srgbClr val="1A7D94"/>
                </a:solidFill>
                <a:latin typeface="Roboto"/>
                <a:ea typeface="Roboto"/>
                <a:cs typeface="Roboto"/>
                <a:sym typeface="Roboto"/>
              </a:rPr>
              <a:t>Blended Learning International Train the Train (BLITT)</a:t>
            </a:r>
            <a:endParaRPr b="1" dirty="0">
              <a:solidFill>
                <a:srgbClr val="1A7D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811667" y="1806750"/>
            <a:ext cx="10568400" cy="29744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CASE STUDY: 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Applying Blending Learning and Flipped Learning Techniques in Korea using English: Case Study 1</a:t>
            </a:r>
            <a:endParaRPr lang="it" sz="3733" b="1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buNone/>
            </a:pPr>
            <a:r>
              <a:rPr lang="it" sz="2667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Paul Doyle</a:t>
            </a:r>
          </a:p>
          <a:p>
            <a:pPr marL="0" indent="0" algn="ctr">
              <a:buNone/>
            </a:pPr>
            <a:r>
              <a:rPr lang="it" sz="2667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Head of School, Computer Science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sz="24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kern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0" name="Google Shape;380;p39"/>
          <p:cNvCxnSpPr/>
          <p:nvPr/>
        </p:nvCxnSpPr>
        <p:spPr>
          <a:xfrm rot="10800000" flipH="1">
            <a:off x="811667" y="1486967"/>
            <a:ext cx="10568400" cy="16400"/>
          </a:xfrm>
          <a:prstGeom prst="straightConnector1">
            <a:avLst/>
          </a:prstGeom>
          <a:noFill/>
          <a:ln w="76200" cap="flat" cmpd="sng">
            <a:solidFill>
              <a:srgbClr val="1A7D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3B1B5-4C1C-1636-F955-286FA8C0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143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Google Shape;224;p29">
            <a:extLst>
              <a:ext uri="{FF2B5EF4-FFF2-40B4-BE49-F238E27FC236}">
                <a16:creationId xmlns:a16="http://schemas.microsoft.com/office/drawing/2014/main" id="{4859CF59-9A6C-C840-8610-CB192ABE138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" b="1332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 5">
            <a:extLst>
              <a:ext uri="{FF2B5EF4-FFF2-40B4-BE49-F238E27FC236}">
                <a16:creationId xmlns:a16="http://schemas.microsoft.com/office/drawing/2014/main" id="{79657BBF-8099-6F47-962C-432B2BA267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 flipH="1">
            <a:off x="0" y="998538"/>
            <a:ext cx="6016625" cy="5859462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/>
            </a:pPr>
            <a:endParaRPr lang="en-US" sz="1600" cap="all">
              <a:latin typeface="+mn-lt"/>
            </a:endParaRPr>
          </a:p>
        </p:txBody>
      </p:sp>
      <p:sp>
        <p:nvSpPr>
          <p:cNvPr id="47108" name="Google Shape;225;p29">
            <a:extLst>
              <a:ext uri="{FF2B5EF4-FFF2-40B4-BE49-F238E27FC236}">
                <a16:creationId xmlns:a16="http://schemas.microsoft.com/office/drawing/2014/main" id="{14FD912D-9365-6E4A-B849-83B03B5C9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9613" y="1914525"/>
            <a:ext cx="4203700" cy="1341438"/>
          </a:xfrm>
        </p:spPr>
        <p:txBody>
          <a:bodyPr/>
          <a:lstStyle/>
          <a:p>
            <a:pPr algn="ctr" eaLnBrk="1" hangingPunct="1">
              <a:buClr>
                <a:srgbClr val="000000"/>
              </a:buClr>
              <a:buSzPts val="5100"/>
            </a:pPr>
            <a:r>
              <a:rPr lang="en-US" altLang="en-US" sz="3600" dirty="0">
                <a:sym typeface="Arial" panose="020B0604020202020204" pitchFamily="34" charset="0"/>
              </a:rPr>
              <a:t>Case Study 3</a:t>
            </a:r>
            <a:endParaRPr lang="en-US" altLang="en-US" sz="3600" dirty="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4C6E16B-D311-C24C-B41C-AE05B0FE2A8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87588" y="3336925"/>
            <a:ext cx="935037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0" name="Google Shape;226;p29">
            <a:extLst>
              <a:ext uri="{FF2B5EF4-FFF2-40B4-BE49-F238E27FC236}">
                <a16:creationId xmlns:a16="http://schemas.microsoft.com/office/drawing/2014/main" id="{291FF3E8-34BE-6643-87A2-F9A86A50BC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5463" y="3417888"/>
            <a:ext cx="4592637" cy="2619375"/>
          </a:xfrm>
        </p:spPr>
        <p:txBody>
          <a:bodyPr anchor="ctr"/>
          <a:lstStyle/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SzPts val="4400"/>
              <a:buFont typeface="Arial" panose="020B0604020202020204" pitchFamily="34" charset="0"/>
              <a:buNone/>
            </a:pPr>
            <a:r>
              <a:rPr lang="en-US" altLang="en-US">
                <a:sym typeface="Questrial"/>
              </a:rPr>
              <a:t>MOBILE APP DEVELOPMENT</a:t>
            </a:r>
            <a:endParaRPr lang="en-US" altLang="en-US"/>
          </a:p>
          <a:p>
            <a:pPr marL="0" indent="0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None/>
            </a:pPr>
            <a:r>
              <a:rPr lang="en-US" altLang="en-US">
                <a:sym typeface="Questrial"/>
              </a:rPr>
              <a:t>ENGLISH LANGUAGE TECHNICAL LEARNING</a:t>
            </a:r>
            <a:endParaRPr lang="en-US" altLang="en-US"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19395-BC4C-0C8C-F928-69F7BF890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27138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it" dirty="0"/>
              <a:t>Introduction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B9208-7777-4849-90FB-1132D5733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67" dirty="0"/>
              <a:t>In 2018 the School of Computer Science, Technological University of Dublin, Ireland decided to develop a new module in collaboration with a Chinese Partner to teaching Chinese students about mobile application development. </a:t>
            </a:r>
          </a:p>
          <a:p>
            <a:r>
              <a:rPr lang="en-US" sz="2667" dirty="0"/>
              <a:t>The team built an online class environment with supporting local teaching practices. </a:t>
            </a:r>
          </a:p>
        </p:txBody>
      </p:sp>
      <p:sp>
        <p:nvSpPr>
          <p:cNvPr id="128" name="Google Shape;128;p19"/>
          <p:cNvSpPr/>
          <p:nvPr/>
        </p:nvSpPr>
        <p:spPr>
          <a:xfrm>
            <a:off x="-133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9" name="Google Shape;129;p1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Google Shape;379;p39">
            <a:extLst>
              <a:ext uri="{FF2B5EF4-FFF2-40B4-BE49-F238E27FC236}">
                <a16:creationId xmlns:a16="http://schemas.microsoft.com/office/drawing/2014/main" id="{DD92D3F3-6503-4583-8EB5-367EEEE1883C}"/>
              </a:ext>
            </a:extLst>
          </p:cNvPr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57BB3-003E-9F27-2B25-DC04EA812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0F03ED-FCEC-5FCC-2301-D0D9D401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83" y="502757"/>
            <a:ext cx="1574333" cy="8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42761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>
                <a:latin typeface="Engravers MT"/>
                <a:ea typeface="Engravers MT"/>
                <a:cs typeface="Engravers MT"/>
                <a:sym typeface="Engravers MT"/>
              </a:defRPr>
            </a:lvl1pPr>
          </a:lstStyle>
          <a:p>
            <a:pPr algn="l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9D113-876A-6242-0CBE-D6026E5C4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80" y="512886"/>
            <a:ext cx="2062593" cy="1479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72467-7CD8-70DD-0F84-3B0A7147DCC6}"/>
              </a:ext>
            </a:extLst>
          </p:cNvPr>
          <p:cNvSpPr txBox="1"/>
          <p:nvPr/>
        </p:nvSpPr>
        <p:spPr>
          <a:xfrm>
            <a:off x="798256" y="2474260"/>
            <a:ext cx="3607930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P. Doyle, B. Gillespie, Jiang Zheng,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A49E9-D5D7-FF44-A71C-F532D46BD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0" r="2797" b="2"/>
          <a:stretch/>
        </p:blipFill>
        <p:spPr>
          <a:xfrm>
            <a:off x="4909922" y="2474260"/>
            <a:ext cx="2586349" cy="15356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04899E-2F33-9345-A521-0DA746D795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4" r="8222" b="-2"/>
          <a:stretch/>
        </p:blipFill>
        <p:spPr>
          <a:xfrm>
            <a:off x="7616936" y="502242"/>
            <a:ext cx="4248944" cy="2589552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pic>
        <p:nvPicPr>
          <p:cNvPr id="4098" name="Picture 2" descr="Overview of BUCT">
            <a:extLst>
              <a:ext uri="{FF2B5EF4-FFF2-40B4-BE49-F238E27FC236}">
                <a16:creationId xmlns:a16="http://schemas.microsoft.com/office/drawing/2014/main" id="{9C9A6F2A-82FB-9CE5-2E8B-89AA1D66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3486" y="4257867"/>
            <a:ext cx="2733605" cy="21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252B50-79BA-6348-9E6B-16046E2703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06" r="9287" b="-3"/>
          <a:stretch/>
        </p:blipFill>
        <p:spPr>
          <a:xfrm>
            <a:off x="7616936" y="3773646"/>
            <a:ext cx="4248944" cy="25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81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 CASE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AEA85-A850-84EF-EFD1-2C587E6A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3479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Distance blended learning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4559A02E-EC91-3374-1497-B543BD7815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332464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620445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Google Shape;231;p30">
            <a:extLst>
              <a:ext uri="{FF2B5EF4-FFF2-40B4-BE49-F238E27FC236}">
                <a16:creationId xmlns:a16="http://schemas.microsoft.com/office/drawing/2014/main" id="{2EAA10A0-6AB1-D24C-B5AC-C6F3A257C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365125"/>
            <a:ext cx="5119687" cy="1692275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SzPts val="5100"/>
            </a:pPr>
            <a:r>
              <a:rPr lang="en-US" altLang="en-US">
                <a:sym typeface="Arial" panose="020B0604020202020204" pitchFamily="34" charset="0"/>
              </a:rPr>
              <a:t>DETAILS</a:t>
            </a:r>
            <a:endParaRPr lang="en-US" altLang="en-US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97F9AE7C-8457-C94A-95C4-CADB09BD5ED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638" y="2316163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6" name="Google Shape;232;p30">
            <a:extLst>
              <a:ext uri="{FF2B5EF4-FFF2-40B4-BE49-F238E27FC236}">
                <a16:creationId xmlns:a16="http://schemas.microsoft.com/office/drawing/2014/main" id="{95ACBC37-B568-024D-84A5-F712EA99B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638" y="2574925"/>
            <a:ext cx="5119687" cy="3462338"/>
          </a:xfrm>
        </p:spPr>
        <p:txBody>
          <a:bodyPr/>
          <a:lstStyle/>
          <a:p>
            <a:pPr marL="227013" eaLnBrk="1" hangingPunct="1">
              <a:spcBef>
                <a:spcPct val="0"/>
              </a:spcBef>
              <a:buClr>
                <a:srgbClr val="000000"/>
              </a:buClr>
              <a:buSzPts val="4100"/>
              <a:buFont typeface="Arial" panose="020B0604020202020204" pitchFamily="34" charset="0"/>
              <a:buChar char="•"/>
            </a:pPr>
            <a:r>
              <a:rPr lang="en-US" altLang="en-US" sz="2400">
                <a:sym typeface="Questrial"/>
              </a:rPr>
              <a:t>SINGLY-LOCATED CLASS (~30 STUDENTS)</a:t>
            </a:r>
            <a:endParaRPr lang="en-US" altLang="en-US" sz="2400"/>
          </a:p>
          <a:p>
            <a:pPr marL="227013" eaLnBrk="1" hangingPunct="1">
              <a:buClr>
                <a:srgbClr val="000000"/>
              </a:buClr>
              <a:buSzPts val="4100"/>
              <a:buFont typeface="Arial" panose="020B0604020202020204" pitchFamily="34" charset="0"/>
              <a:buChar char="•"/>
            </a:pPr>
            <a:r>
              <a:rPr lang="en-US" altLang="en-US" sz="2400">
                <a:sym typeface="Questrial"/>
              </a:rPr>
              <a:t>BEIJING, CHINA</a:t>
            </a:r>
            <a:endParaRPr lang="en-US" altLang="en-US" sz="2400"/>
          </a:p>
          <a:p>
            <a:pPr marL="227013" eaLnBrk="1" hangingPunct="1">
              <a:buClr>
                <a:srgbClr val="000000"/>
              </a:buClr>
              <a:buSzPts val="4100"/>
              <a:buFont typeface="Arial" panose="020B0604020202020204" pitchFamily="34" charset="0"/>
              <a:buChar char="•"/>
            </a:pPr>
            <a:r>
              <a:rPr lang="en-US" altLang="en-US" sz="2400">
                <a:sym typeface="Questrial"/>
              </a:rPr>
              <a:t>MOBILE APP TECHNOLOGY THEORY &amp; PRACTICE</a:t>
            </a:r>
            <a:endParaRPr lang="en-US" altLang="en-US" sz="2400"/>
          </a:p>
          <a:p>
            <a:pPr marL="227013" eaLnBrk="1" hangingPunct="1">
              <a:buClr>
                <a:srgbClr val="000000"/>
              </a:buClr>
              <a:buSzPts val="4100"/>
              <a:buFont typeface="Arial" panose="020B0604020202020204" pitchFamily="34" charset="0"/>
              <a:buChar char="•"/>
            </a:pPr>
            <a:r>
              <a:rPr lang="en-US" altLang="en-US" sz="2400">
                <a:sym typeface="Questrial"/>
              </a:rPr>
              <a:t>FOREIGN LANGUAGE (ENGLISH)</a:t>
            </a:r>
            <a:endParaRPr lang="en-US" altLang="en-US" sz="2400"/>
          </a:p>
          <a:p>
            <a:pPr marL="227013" eaLnBrk="1" hangingPunct="1">
              <a:buClr>
                <a:srgbClr val="000000"/>
              </a:buClr>
              <a:buSzPts val="4100"/>
              <a:buFont typeface="Arial" panose="020B0604020202020204" pitchFamily="34" charset="0"/>
              <a:buChar char="•"/>
            </a:pPr>
            <a:r>
              <a:rPr lang="en-US" altLang="en-US" sz="2400">
                <a:sym typeface="Questrial"/>
              </a:rPr>
              <a:t>TU Dublin PRIMARY INSTRUCTORS</a:t>
            </a:r>
            <a:endParaRPr lang="en-US" altLang="en-US" sz="2400"/>
          </a:p>
          <a:p>
            <a:pPr marL="227013" eaLnBrk="1" hangingPunct="1">
              <a:buClr>
                <a:srgbClr val="000000"/>
              </a:buClr>
              <a:buSzPts val="4100"/>
              <a:buFont typeface="Arial" panose="020B0604020202020204" pitchFamily="34" charset="0"/>
              <a:buChar char="•"/>
            </a:pPr>
            <a:endParaRPr lang="en-US" altLang="en-US" sz="2400">
              <a:sym typeface="Questrial"/>
            </a:endParaRPr>
          </a:p>
        </p:txBody>
      </p:sp>
      <p:pic>
        <p:nvPicPr>
          <p:cNvPr id="233" name="Google Shape;233;p30">
            <a:extLst>
              <a:ext uri="{FF2B5EF4-FFF2-40B4-BE49-F238E27FC236}">
                <a16:creationId xmlns:a16="http://schemas.microsoft.com/office/drawing/2014/main" id="{65B0C8BE-92A2-D44B-80E5-22642AE4B166}"/>
              </a:ext>
            </a:extLst>
          </p:cNvPr>
          <p:cNvPicPr preferRelativeResize="0"/>
          <p:nvPr/>
        </p:nvPicPr>
        <p:blipFill rotWithShape="1">
          <a:blip r:embed="rId3"/>
          <a:srcRect t="3915" b="18415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45">
            <a:extLst>
              <a:ext uri="{FF2B5EF4-FFF2-40B4-BE49-F238E27FC236}">
                <a16:creationId xmlns:a16="http://schemas.microsoft.com/office/drawing/2014/main" id="{BFBB1AEE-395A-4740-BF3F-173B97DAE0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012950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203" name="Google Shape;238;p31">
            <a:extLst>
              <a:ext uri="{FF2B5EF4-FFF2-40B4-BE49-F238E27FC236}">
                <a16:creationId xmlns:a16="http://schemas.microsoft.com/office/drawing/2014/main" id="{3AB0D0BC-3CFB-4F4D-9B0C-3FE0274F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ts val="5100"/>
            </a:pPr>
            <a:r>
              <a:rPr lang="en-US" altLang="en-US" sz="2600">
                <a:solidFill>
                  <a:srgbClr val="FFFFFF"/>
                </a:solidFill>
                <a:sym typeface="Arial" panose="020B0604020202020204" pitchFamily="34" charset="0"/>
              </a:rPr>
              <a:t>Teaching &amp; Learning MODEL</a:t>
            </a:r>
            <a:endParaRPr lang="en-US" altLang="en-US" sz="2600">
              <a:solidFill>
                <a:srgbClr val="FFFFFF"/>
              </a:solidFill>
            </a:endParaRPr>
          </a:p>
        </p:txBody>
      </p:sp>
      <p:graphicFrame>
        <p:nvGraphicFramePr>
          <p:cNvPr id="241" name="Google Shape;239;p31">
            <a:extLst>
              <a:ext uri="{FF2B5EF4-FFF2-40B4-BE49-F238E27FC236}">
                <a16:creationId xmlns:a16="http://schemas.microsoft.com/office/drawing/2014/main" id="{937B86F5-6A39-8D47-8B64-45296E322BAA}"/>
              </a:ext>
            </a:extLst>
          </p:cNvPr>
          <p:cNvGraphicFramePr/>
          <p:nvPr/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8CE244-A5B2-8149-94AA-F234C34A37B0}"/>
              </a:ext>
            </a:extLst>
          </p:cNvPr>
          <p:cNvSpPr txBox="1">
            <a:spLocks/>
          </p:cNvSpPr>
          <p:nvPr/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2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Assessment</a:t>
            </a:r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37FC9A74-B2B5-03F7-0234-78BEDE1AF5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10101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36F35B2-1339-B140-299F-6C5FE4ADFB5A}"/>
              </a:ext>
            </a:extLst>
          </p:cNvPr>
          <p:cNvSpPr/>
          <p:nvPr/>
        </p:nvSpPr>
        <p:spPr>
          <a:xfrm>
            <a:off x="9011373" y="2828835"/>
            <a:ext cx="31806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Solutions to 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worksheets</a:t>
            </a:r>
          </a:p>
        </p:txBody>
      </p:sp>
    </p:spTree>
    <p:extLst>
      <p:ext uri="{BB962C8B-B14F-4D97-AF65-F5344CB8AC3E}">
        <p14:creationId xmlns:p14="http://schemas.microsoft.com/office/powerpoint/2010/main" val="4184934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244;p32">
            <a:extLst>
              <a:ext uri="{FF2B5EF4-FFF2-40B4-BE49-F238E27FC236}">
                <a16:creationId xmlns:a16="http://schemas.microsoft.com/office/drawing/2014/main" id="{01CB1D9D-F9A3-E040-A71D-41862A737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365125"/>
            <a:ext cx="5119687" cy="1692275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SzPts val="5100"/>
            </a:pPr>
            <a:r>
              <a:rPr lang="en-US" altLang="en-US">
                <a:sym typeface="Arial" panose="020B0604020202020204" pitchFamily="34" charset="0"/>
              </a:rPr>
              <a:t>WHAT WE BUILT</a:t>
            </a:r>
            <a:endParaRPr lang="en-US" altLang="en-US"/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829E9D0-50B3-9543-B72D-2FDACFD8D3F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638" y="2316163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2" name="Google Shape;245;p32">
            <a:extLst>
              <a:ext uri="{FF2B5EF4-FFF2-40B4-BE49-F238E27FC236}">
                <a16:creationId xmlns:a16="http://schemas.microsoft.com/office/drawing/2014/main" id="{ABDCB32C-80DA-0042-955C-CAA90D5C6F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638" y="2574925"/>
            <a:ext cx="5119687" cy="3462338"/>
          </a:xfrm>
        </p:spPr>
        <p:txBody>
          <a:bodyPr/>
          <a:lstStyle/>
          <a:p>
            <a:pPr marL="227013" eaLnBrk="1" hangingPunct="1">
              <a:spcBef>
                <a:spcPct val="0"/>
              </a:spcBef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r>
              <a:rPr lang="en-US" altLang="en-US" sz="1800">
                <a:sym typeface="Questrial"/>
              </a:rPr>
              <a:t>VIDEO LESSONS, TUTORIALS &amp; EXPLAINERS</a:t>
            </a:r>
            <a:endParaRPr lang="en-US" altLang="en-US" sz="1800"/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r>
              <a:rPr lang="en-US" altLang="en-US" sz="1800">
                <a:sym typeface="Questrial"/>
              </a:rPr>
              <a:t>SLIDES, TRANSCRIPTS, SUBTITLES</a:t>
            </a:r>
            <a:endParaRPr lang="en-US" altLang="en-US" sz="1800"/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r>
              <a:rPr lang="en-US" altLang="en-US" sz="1800">
                <a:sym typeface="Questrial"/>
              </a:rPr>
              <a:t>LABORATORY WORKSHEETS</a:t>
            </a:r>
            <a:endParaRPr lang="en-US" altLang="en-US" sz="1800"/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r>
              <a:rPr lang="en-US" altLang="en-US" sz="1800">
                <a:sym typeface="Questrial"/>
              </a:rPr>
              <a:t>GROUP FORUM</a:t>
            </a:r>
            <a:endParaRPr lang="en-US" altLang="en-US" sz="1800"/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r>
              <a:rPr lang="en-US" altLang="en-US" sz="1800">
                <a:sym typeface="Questrial"/>
              </a:rPr>
              <a:t>FINAL FACE-TO-FACE PRESENTATION</a:t>
            </a:r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endParaRPr lang="en-US" altLang="en-US" sz="1800">
              <a:sym typeface="Questrial"/>
            </a:endParaRPr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endParaRPr lang="en-US" altLang="en-US" sz="1800">
              <a:sym typeface="Questrial"/>
            </a:endParaRPr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endParaRPr lang="en-US" altLang="en-US" sz="1800">
              <a:sym typeface="Questrial"/>
            </a:endParaRPr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endParaRPr lang="en-US" altLang="en-US" sz="1800">
              <a:sym typeface="Questrial"/>
            </a:endParaRPr>
          </a:p>
          <a:p>
            <a:pPr marL="227013" eaLnBrk="1" hangingPunct="1">
              <a:buClr>
                <a:srgbClr val="000000"/>
              </a:buClr>
              <a:buSzPts val="4400"/>
              <a:buFont typeface="Arial" panose="020B0604020202020204" pitchFamily="34" charset="0"/>
              <a:buChar char="•"/>
            </a:pPr>
            <a:endParaRPr lang="en-US" altLang="en-US" sz="1800">
              <a:sym typeface="Questrial"/>
            </a:endParaRPr>
          </a:p>
        </p:txBody>
      </p:sp>
      <p:pic>
        <p:nvPicPr>
          <p:cNvPr id="246" name="Google Shape;246;p32">
            <a:extLst>
              <a:ext uri="{FF2B5EF4-FFF2-40B4-BE49-F238E27FC236}">
                <a16:creationId xmlns:a16="http://schemas.microsoft.com/office/drawing/2014/main" id="{9A820974-E5D9-FE49-8C7F-4CB1FB91547B}"/>
              </a:ext>
            </a:extLst>
          </p:cNvPr>
          <p:cNvPicPr preferRelativeResize="0"/>
          <p:nvPr/>
        </p:nvPicPr>
        <p:blipFill rotWithShape="1">
          <a:blip r:embed="rId3"/>
          <a:srcRect l="15946" r="1409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65098-AD59-451B-8A90-193CE2A8F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2" y="2643126"/>
            <a:ext cx="4878762" cy="17651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 kern="1200" dirty="0">
                <a:latin typeface="+mj-lt"/>
                <a:ea typeface="+mj-ea"/>
                <a:cs typeface="+mj-cs"/>
              </a:rPr>
              <a:t>Applying Blending Learning and Flipped Learning Techniques in Korea using English: A Case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88303-E368-4BE9-9C4E-F2647EB01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2675" y="5371379"/>
            <a:ext cx="6259324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P. Doyle,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M </a:t>
            </a:r>
            <a:r>
              <a:rPr lang="en-US" sz="2000" dirty="0" err="1"/>
              <a:t>Szappanyos</a:t>
            </a:r>
            <a:r>
              <a:rPr lang="en-US" sz="2000" dirty="0"/>
              <a:t>, B. Gillespie, C. Ennis, V. </a:t>
            </a:r>
            <a:r>
              <a:rPr lang="en-US" sz="2000" dirty="0" err="1"/>
              <a:t>Rebay</a:t>
            </a:r>
            <a:r>
              <a:rPr lang="en-US" sz="2000" dirty="0"/>
              <a:t>, R Shapiro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text, building, street, outdoor&#10;&#10;Description automatically generated">
            <a:extLst>
              <a:ext uri="{FF2B5EF4-FFF2-40B4-BE49-F238E27FC236}">
                <a16:creationId xmlns:a16="http://schemas.microsoft.com/office/drawing/2014/main" id="{D89B4470-12EE-554C-8786-D2D38F23C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2" r="-1" b="1705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62E265-924E-FE4C-8C41-D1FF310D5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33" y="2304378"/>
            <a:ext cx="4013952" cy="652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E6142E-7412-DA17-C8F5-B24AB9682493}"/>
              </a:ext>
            </a:extLst>
          </p:cNvPr>
          <p:cNvSpPr/>
          <p:nvPr/>
        </p:nvSpPr>
        <p:spPr>
          <a:xfrm>
            <a:off x="7647633" y="338758"/>
            <a:ext cx="2626898" cy="10744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5FF3D1-49C7-0E12-26F1-B319B558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E7E6E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00" y="422895"/>
            <a:ext cx="1574333" cy="8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206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ISSUES RAISED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E4B09-4A07-C44E-46C3-89785BB7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15723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E8E881FF-BA91-914F-9666-133837A17AA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4188" y="471488"/>
            <a:ext cx="4381500" cy="5891212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347" name="Google Shape;258;p34">
            <a:extLst>
              <a:ext uri="{FF2B5EF4-FFF2-40B4-BE49-F238E27FC236}">
                <a16:creationId xmlns:a16="http://schemas.microsoft.com/office/drawing/2014/main" id="{3A7ED653-492F-474B-B888-80D11ED07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3600" y="1011238"/>
            <a:ext cx="3416300" cy="4795837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SzPts val="5100"/>
            </a:pPr>
            <a:r>
              <a:rPr lang="en-US" altLang="en-US">
                <a:solidFill>
                  <a:srgbClr val="FFFFFF"/>
                </a:solidFill>
                <a:sym typeface="Arial" panose="020B0604020202020204" pitchFamily="34" charset="0"/>
              </a:rPr>
              <a:t>CHALLENGES</a:t>
            </a:r>
            <a:endParaRPr lang="en-US" altLang="en-US">
              <a:solidFill>
                <a:srgbClr val="FFFFFF"/>
              </a:solidFill>
            </a:endParaRPr>
          </a:p>
        </p:txBody>
      </p:sp>
      <p:graphicFrame>
        <p:nvGraphicFramePr>
          <p:cNvPr id="261" name="Google Shape;259;p34">
            <a:extLst>
              <a:ext uri="{FF2B5EF4-FFF2-40B4-BE49-F238E27FC236}">
                <a16:creationId xmlns:a16="http://schemas.microsoft.com/office/drawing/2014/main" id="{107FC285-B902-2248-810E-F5905F7ACAAC}"/>
              </a:ext>
            </a:extLst>
          </p:cNvPr>
          <p:cNvGraphicFramePr/>
          <p:nvPr/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CONCLUSIONS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97603-5872-23DD-0031-63AFB167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9287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251;p33">
            <a:extLst>
              <a:ext uri="{FF2B5EF4-FFF2-40B4-BE49-F238E27FC236}">
                <a16:creationId xmlns:a16="http://schemas.microsoft.com/office/drawing/2014/main" id="{D4B2102C-5143-7D46-9573-1DA368DDB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365125"/>
            <a:ext cx="5119687" cy="1692275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SzPts val="5100"/>
            </a:pPr>
            <a:r>
              <a:rPr lang="en-US" altLang="en-US">
                <a:sym typeface="Arial" panose="020B0604020202020204" pitchFamily="34" charset="0"/>
              </a:rPr>
              <a:t>WHAT WORKS WELL</a:t>
            </a:r>
            <a:endParaRPr lang="en-US" altLang="en-US"/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7438F8B6-9FC3-7E43-A264-C24C44A242F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638" y="2316163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Google Shape;252;p33">
            <a:extLst>
              <a:ext uri="{FF2B5EF4-FFF2-40B4-BE49-F238E27FC236}">
                <a16:creationId xmlns:a16="http://schemas.microsoft.com/office/drawing/2014/main" id="{9BD34A70-F343-F54F-9F40-9DD5C589B7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0850" y="2652713"/>
            <a:ext cx="5821363" cy="3460750"/>
          </a:xfrm>
        </p:spPr>
        <p:txBody>
          <a:bodyPr spcFirstLastPara="1"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None/>
              <a:defRPr/>
            </a:pPr>
            <a:r>
              <a:rPr lang="en-US" sz="2400" dirty="0">
                <a:sym typeface="Questrial"/>
              </a:rPr>
              <a:t>STUDENTS LOVE LEARNING EXPERIENCE</a:t>
            </a:r>
            <a:endParaRPr lang="en-US" sz="2400" dirty="0"/>
          </a:p>
          <a:p>
            <a:pPr marL="0" indent="0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None/>
              <a:defRPr/>
            </a:pPr>
            <a:r>
              <a:rPr lang="en-US" sz="2400" dirty="0">
                <a:sym typeface="Questrial"/>
              </a:rPr>
              <a:t>IMPROVING ENGLISH SKILLS / CONFIDENCE</a:t>
            </a:r>
            <a:endParaRPr lang="en-US" sz="2400" dirty="0"/>
          </a:p>
          <a:p>
            <a:pPr marL="0" indent="0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None/>
              <a:defRPr/>
            </a:pPr>
            <a:r>
              <a:rPr lang="en-US" sz="2400" dirty="0">
                <a:sym typeface="Questrial"/>
              </a:rPr>
              <a:t>GREAT PROJECTS</a:t>
            </a:r>
            <a:endParaRPr lang="en-US" sz="2400" dirty="0"/>
          </a:p>
          <a:p>
            <a:pPr marL="0" indent="0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None/>
              <a:defRPr/>
            </a:pPr>
            <a:r>
              <a:rPr lang="en-US" sz="2400" dirty="0">
                <a:sym typeface="Questrial"/>
              </a:rPr>
              <a:t>PARTNER RELATIONS</a:t>
            </a:r>
            <a:endParaRPr lang="en-US" sz="2400" dirty="0"/>
          </a:p>
          <a:p>
            <a:pPr marL="228588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Char char="•"/>
              <a:defRPr/>
            </a:pPr>
            <a:endParaRPr lang="en-US" sz="2400" dirty="0">
              <a:sym typeface="Questrial"/>
            </a:endParaRPr>
          </a:p>
          <a:p>
            <a:pPr marL="228588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Char char="•"/>
              <a:defRPr/>
            </a:pPr>
            <a:endParaRPr lang="en-US" sz="2400" dirty="0">
              <a:sym typeface="Questrial"/>
            </a:endParaRPr>
          </a:p>
          <a:p>
            <a:pPr marL="228588" eaLnBrk="1" fontAlgn="auto" hangingPunct="1"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 pitchFamily="34" charset="0"/>
              <a:buChar char="•"/>
              <a:defRPr/>
            </a:pPr>
            <a:endParaRPr lang="en-US" sz="2400" dirty="0">
              <a:sym typeface="Questrial"/>
            </a:endParaRPr>
          </a:p>
        </p:txBody>
      </p:sp>
      <p:pic>
        <p:nvPicPr>
          <p:cNvPr id="253" name="Google Shape;253;p33">
            <a:extLst>
              <a:ext uri="{FF2B5EF4-FFF2-40B4-BE49-F238E27FC236}">
                <a16:creationId xmlns:a16="http://schemas.microsoft.com/office/drawing/2014/main" id="{F5BBA9B0-8A9F-A749-ADB0-5A80BA1B67BB}"/>
              </a:ext>
            </a:extLst>
          </p:cNvPr>
          <p:cNvPicPr preferRelativeResize="0"/>
          <p:nvPr/>
        </p:nvPicPr>
        <p:blipFill rotWithShape="1">
          <a:blip r:embed="rId3"/>
          <a:srcRect l="39593" r="6093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F75DD48A-ABC8-664B-96C8-9033AFCD2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20713"/>
            <a:ext cx="3373438" cy="5503862"/>
          </a:xfrm>
        </p:spPr>
        <p:txBody>
          <a:bodyPr/>
          <a:lstStyle/>
          <a:p>
            <a:pPr eaLnBrk="1" hangingPunct="1"/>
            <a:r>
              <a:rPr lang="en-US" altLang="en-US"/>
              <a:t>Focus on Engagement</a:t>
            </a:r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8B155990-C4DA-7D4A-A546-D1E75E66F76B}"/>
              </a:ext>
            </a:extLst>
          </p:cNvPr>
          <p:cNvGraphicFramePr/>
          <p:nvPr/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D71E0DDD-4D5D-4546-8F27-F9E0696F6FD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012950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3491" name="Google Shape;206;p34">
            <a:extLst>
              <a:ext uri="{FF2B5EF4-FFF2-40B4-BE49-F238E27FC236}">
                <a16:creationId xmlns:a16="http://schemas.microsoft.com/office/drawing/2014/main" id="{EC608136-74EF-464A-A67F-76DB8048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b="1">
                <a:solidFill>
                  <a:srgbClr val="FFFFFF"/>
                </a:solidFill>
              </a:rPr>
              <a:t>Characteristics of Quality Blended Learning</a:t>
            </a:r>
          </a:p>
        </p:txBody>
      </p:sp>
      <p:graphicFrame>
        <p:nvGraphicFramePr>
          <p:cNvPr id="209" name="Google Shape;207;p34">
            <a:extLst>
              <a:ext uri="{FF2B5EF4-FFF2-40B4-BE49-F238E27FC236}">
                <a16:creationId xmlns:a16="http://schemas.microsoft.com/office/drawing/2014/main" id="{6359726A-942B-B348-83A5-4305F2A11ED6}"/>
              </a:ext>
            </a:extLst>
          </p:cNvPr>
          <p:cNvGraphicFramePr/>
          <p:nvPr/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8407D51A-B761-7A4A-BD43-416061509D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4188" y="471488"/>
            <a:ext cx="4381500" cy="5891212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5539" name="Shape 207">
            <a:extLst>
              <a:ext uri="{FF2B5EF4-FFF2-40B4-BE49-F238E27FC236}">
                <a16:creationId xmlns:a16="http://schemas.microsoft.com/office/drawing/2014/main" id="{833031FA-CA77-B542-B6AC-3C9C93112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3600" y="1011238"/>
            <a:ext cx="3416300" cy="4795837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Focus on content quality</a:t>
            </a:r>
          </a:p>
        </p:txBody>
      </p:sp>
      <p:graphicFrame>
        <p:nvGraphicFramePr>
          <p:cNvPr id="210" name="Shape 208">
            <a:extLst>
              <a:ext uri="{FF2B5EF4-FFF2-40B4-BE49-F238E27FC236}">
                <a16:creationId xmlns:a16="http://schemas.microsoft.com/office/drawing/2014/main" id="{A65455D4-3ACD-8F48-821C-8689C6F2B4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273522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5 Reasons You Need to Invest In Content Marketing - Business 2 Community">
            <a:extLst>
              <a:ext uri="{FF2B5EF4-FFF2-40B4-BE49-F238E27FC236}">
                <a16:creationId xmlns:a16="http://schemas.microsoft.com/office/drawing/2014/main" id="{A91C1B09-2995-8A10-A6F6-CBFA5B94C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1" b="1899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4" name="Rectangle 513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87036-E31D-09B6-22F8-F64F0DB62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It is still about content!</a:t>
            </a:r>
          </a:p>
        </p:txBody>
      </p:sp>
      <p:cxnSp>
        <p:nvCxnSpPr>
          <p:cNvPr id="5136" name="Straight Connector 513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8" name="Straight Connector 513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1249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cute robots">
            <a:extLst>
              <a:ext uri="{FF2B5EF4-FFF2-40B4-BE49-F238E27FC236}">
                <a16:creationId xmlns:a16="http://schemas.microsoft.com/office/drawing/2014/main" id="{B7D3D909-692E-F3C9-1174-3545558E7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8" t="9091" r="1845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7753F-6E94-15E6-C8C5-17103B870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10465322" cy="16172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Internship (video blogs not reports)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Robots (Virtual environments during covid, then hybrid)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9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0F763-925B-67F3-5505-0017BD1B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Final Thoughts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FC6F0-0784-A161-29C0-BE4DBF0AF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FAILURE is always an option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The size of the change doesn’t matter, just the </a:t>
            </a:r>
            <a:r>
              <a:rPr lang="en-US" sz="2200" b="1" dirty="0"/>
              <a:t>impact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F3E85-A79F-2CEA-D4DD-92B998078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9" r="2905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10156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3414533" y="2149251"/>
            <a:ext cx="7288800" cy="248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it" sz="3733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sz="2667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-10379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9"/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19395-BC4C-0C8C-F928-69F7BF890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342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B8137-0FEF-0D49-89F9-6558E4D4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Thanks 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Q&amp;A</a:t>
            </a:r>
          </a:p>
        </p:txBody>
      </p:sp>
      <p:pic>
        <p:nvPicPr>
          <p:cNvPr id="17" name="Picture 16" descr="An aerial view of a city&#10;&#10;Description automatically generated">
            <a:extLst>
              <a:ext uri="{FF2B5EF4-FFF2-40B4-BE49-F238E27FC236}">
                <a16:creationId xmlns:a16="http://schemas.microsoft.com/office/drawing/2014/main" id="{F75BC710-4463-7E46-BC06-1B20FD7B0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5" b="2485"/>
          <a:stretch/>
        </p:blipFill>
        <p:spPr>
          <a:xfrm>
            <a:off x="716280" y="1618721"/>
            <a:ext cx="6436548" cy="362055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1AC5375-BC58-CAD3-9D8E-FFCE77923BBB}"/>
              </a:ext>
            </a:extLst>
          </p:cNvPr>
          <p:cNvSpPr txBox="1"/>
          <p:nvPr/>
        </p:nvSpPr>
        <p:spPr>
          <a:xfrm>
            <a:off x="8153400" y="4243457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Failure is always an option!</a:t>
            </a:r>
          </a:p>
        </p:txBody>
      </p:sp>
    </p:spTree>
    <p:extLst>
      <p:ext uri="{BB962C8B-B14F-4D97-AF65-F5344CB8AC3E}">
        <p14:creationId xmlns:p14="http://schemas.microsoft.com/office/powerpoint/2010/main" val="261011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19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17882-8481-9A4F-98B0-DC05C7024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94" r="2" b="11890"/>
          <a:stretch/>
        </p:blipFill>
        <p:spPr>
          <a:xfrm>
            <a:off x="5160963" y="492125"/>
            <a:ext cx="3222625" cy="1898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C5CBE4-2BFC-1A4D-A5C2-0D73F5B3C1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16" r="-1" b="20808"/>
          <a:stretch/>
        </p:blipFill>
        <p:spPr>
          <a:xfrm>
            <a:off x="8455025" y="492125"/>
            <a:ext cx="3244850" cy="1898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A49E9-D5D7-FF44-A71C-F532D46BD0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0" r="2797" b="2"/>
          <a:stretch/>
        </p:blipFill>
        <p:spPr>
          <a:xfrm>
            <a:off x="5160963" y="2462213"/>
            <a:ext cx="3265488" cy="1908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252B50-79BA-6348-9E6B-16046E2703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6" r="9287" b="-3"/>
          <a:stretch/>
        </p:blipFill>
        <p:spPr>
          <a:xfrm>
            <a:off x="8497888" y="2462213"/>
            <a:ext cx="3201988" cy="1908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F15DD4-4E2C-E94D-87DF-22A30EE738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03" r="7336" b="-2"/>
          <a:stretch/>
        </p:blipFill>
        <p:spPr>
          <a:xfrm>
            <a:off x="5160963" y="4441825"/>
            <a:ext cx="3252788" cy="1930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04899E-2F33-9345-A521-0DA746D795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24" r="8222" b="-2"/>
          <a:stretch/>
        </p:blipFill>
        <p:spPr>
          <a:xfrm>
            <a:off x="8485188" y="4441825"/>
            <a:ext cx="3214688" cy="193040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</p:spPr>
      </p:pic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latin typeface="Engravers MT"/>
                <a:ea typeface="Engravers MT"/>
                <a:cs typeface="Engravers MT"/>
                <a:sym typeface="Engravers MT"/>
              </a:defRPr>
            </a:lvl1pPr>
          </a:lstStyle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72467-7CD8-70DD-0F84-3B0A7147DCC6}"/>
              </a:ext>
            </a:extLst>
          </p:cNvPr>
          <p:cNvSpPr txBox="1"/>
          <p:nvPr/>
        </p:nvSpPr>
        <p:spPr>
          <a:xfrm>
            <a:off x="829339" y="4155559"/>
            <a:ext cx="3609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P. Doyle, M </a:t>
            </a:r>
            <a:r>
              <a:rPr lang="en-US" sz="1800" dirty="0" err="1">
                <a:solidFill>
                  <a:schemeClr val="bg1"/>
                </a:solidFill>
              </a:rPr>
              <a:t>Szappanyos</a:t>
            </a:r>
            <a:r>
              <a:rPr lang="en-US" sz="1800" dirty="0">
                <a:solidFill>
                  <a:schemeClr val="bg1"/>
                </a:solidFill>
              </a:rPr>
              <a:t>, B. Gillespie, C. Ennis, V. </a:t>
            </a:r>
            <a:r>
              <a:rPr lang="en-US" sz="1800" dirty="0" err="1">
                <a:solidFill>
                  <a:schemeClr val="bg1"/>
                </a:solidFill>
              </a:rPr>
              <a:t>Rebay</a:t>
            </a:r>
            <a:r>
              <a:rPr lang="en-US" sz="1800" dirty="0">
                <a:solidFill>
                  <a:schemeClr val="bg1"/>
                </a:solidFill>
              </a:rPr>
              <a:t>, R Shapiro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it" dirty="0"/>
              <a:t>Introduction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B9208-7777-4849-90FB-1132D5733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67" dirty="0"/>
              <a:t>In 2018 the School of Computer Science, Technological University of Dublin, Ireland (formerly known as Dublin Institute of Technology), decided to develop a new </a:t>
            </a:r>
            <a:r>
              <a:rPr lang="en-US" sz="2667" dirty="0" err="1"/>
              <a:t>programme</a:t>
            </a:r>
            <a:r>
              <a:rPr lang="en-US" sz="2667" dirty="0"/>
              <a:t> for Korean Computing Students on a course called Cloud Computing Technologies. </a:t>
            </a:r>
          </a:p>
          <a:p>
            <a:r>
              <a:rPr lang="en-US" sz="2667" dirty="0"/>
              <a:t>The team built a flipped classroom compressed delivery module for delivery in Korea with resources provided from Dublin, and evaluation done on-site with the students to evaluate the effectiveness of the delivery model. </a:t>
            </a:r>
          </a:p>
        </p:txBody>
      </p:sp>
      <p:sp>
        <p:nvSpPr>
          <p:cNvPr id="128" name="Google Shape;128;p19"/>
          <p:cNvSpPr/>
          <p:nvPr/>
        </p:nvSpPr>
        <p:spPr>
          <a:xfrm>
            <a:off x="-133" y="5469467"/>
            <a:ext cx="12192000" cy="1388400"/>
          </a:xfrm>
          <a:prstGeom prst="rect">
            <a:avLst/>
          </a:prstGeom>
          <a:solidFill>
            <a:srgbClr val="1A7D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9" name="Google Shape;129;p19"/>
          <p:cNvSpPr/>
          <p:nvPr/>
        </p:nvSpPr>
        <p:spPr>
          <a:xfrm flipH="1">
            <a:off x="7646000" y="4727633"/>
            <a:ext cx="4546000" cy="2192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Google Shape;379;p39">
            <a:extLst>
              <a:ext uri="{FF2B5EF4-FFF2-40B4-BE49-F238E27FC236}">
                <a16:creationId xmlns:a16="http://schemas.microsoft.com/office/drawing/2014/main" id="{DD92D3F3-6503-4583-8EB5-367EEEE1883C}"/>
              </a:ext>
            </a:extLst>
          </p:cNvPr>
          <p:cNvSpPr txBox="1"/>
          <p:nvPr/>
        </p:nvSpPr>
        <p:spPr>
          <a:xfrm>
            <a:off x="128731" y="5853667"/>
            <a:ext cx="9005200" cy="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Design, Develop, and Evaluate Quality Blended Learning</a:t>
            </a:r>
            <a:endParaRPr sz="2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57BB3-003E-9F27-2B25-DC04EA812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09" y="5469467"/>
            <a:ext cx="1062715" cy="12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0F03ED-FCEC-5FCC-2301-D0D9D401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83" y="502757"/>
            <a:ext cx="1574333" cy="8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252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F374BB96A3DE46B150CC6A9F517AE9" ma:contentTypeVersion="16" ma:contentTypeDescription="Create a new document." ma:contentTypeScope="" ma:versionID="58eb6e56134c165672897323c007ba07">
  <xsd:schema xmlns:xsd="http://www.w3.org/2001/XMLSchema" xmlns:xs="http://www.w3.org/2001/XMLSchema" xmlns:p="http://schemas.microsoft.com/office/2006/metadata/properties" xmlns:ns2="5fa573f1-0388-4933-b06f-1f1a0fb87c89" xmlns:ns3="7fe8872b-6cbd-4bc2-a1b1-93bd9d636a9c" targetNamespace="http://schemas.microsoft.com/office/2006/metadata/properties" ma:root="true" ma:fieldsID="1fc4ccf92a7e5d2a6ae2d68f2fa9ab8a" ns2:_="" ns3:_="">
    <xsd:import namespace="5fa573f1-0388-4933-b06f-1f1a0fb87c89"/>
    <xsd:import namespace="7fe8872b-6cbd-4bc2-a1b1-93bd9d636a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573f1-0388-4933-b06f-1f1a0fb87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b168bf0-f213-4887-af2e-cac682fa24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e8872b-6cbd-4bc2-a1b1-93bd9d636a9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b5aa41c-e4fb-41a8-90d6-833c8917b781}" ma:internalName="TaxCatchAll" ma:showField="CatchAllData" ma:web="7fe8872b-6cbd-4bc2-a1b1-93bd9d636a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e8872b-6cbd-4bc2-a1b1-93bd9d636a9c" xsi:nil="true"/>
    <lcf76f155ced4ddcb4097134ff3c332f xmlns="5fa573f1-0388-4933-b06f-1f1a0fb87c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A0D288-C67C-4F9B-A151-02E73EB69D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a573f1-0388-4933-b06f-1f1a0fb87c89"/>
    <ds:schemaRef ds:uri="7fe8872b-6cbd-4bc2-a1b1-93bd9d636a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38269A-AA15-401D-8044-874A5614E5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E07437-4058-42B8-B566-028BD04B06DE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5fa573f1-0388-4933-b06f-1f1a0fb87c89"/>
    <ds:schemaRef ds:uri="http://schemas.openxmlformats.org/package/2006/metadata/core-properties"/>
    <ds:schemaRef ds:uri="7fe8872b-6cbd-4bc2-a1b1-93bd9d636a9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3411</TotalTime>
  <Words>1928</Words>
  <Application>Microsoft Macintosh PowerPoint</Application>
  <PresentationFormat>Widescreen</PresentationFormat>
  <Paragraphs>362</Paragraphs>
  <Slides>70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Calibri</vt:lpstr>
      <vt:lpstr>Calibri Light</vt:lpstr>
      <vt:lpstr>Corbel</vt:lpstr>
      <vt:lpstr>Roboto</vt:lpstr>
      <vt:lpstr>Tw Cen MT</vt:lpstr>
      <vt:lpstr>Office Theme</vt:lpstr>
      <vt:lpstr>Simple Light</vt:lpstr>
      <vt:lpstr>Depth</vt:lpstr>
      <vt:lpstr>Blended Learning International Train the Train (BLITT)</vt:lpstr>
      <vt:lpstr>PowerPoint Presentation</vt:lpstr>
      <vt:lpstr>PowerPoint Presentation</vt:lpstr>
      <vt:lpstr>Questions to Answer</vt:lpstr>
      <vt:lpstr>Blended Learning International Train the Train (BLITT)</vt:lpstr>
      <vt:lpstr>Applying Blending Learning and Flipped Learning Techniques in Korea using English: A Case Study</vt:lpstr>
      <vt:lpstr>PowerPoint Presentation</vt:lpstr>
      <vt:lpstr>The Team</vt:lpstr>
      <vt:lpstr>Introduction</vt:lpstr>
      <vt:lpstr>Overview</vt:lpstr>
      <vt:lpstr>KNU &amp; TU Dublin</vt:lpstr>
      <vt:lpstr>PowerPoint Presentation</vt:lpstr>
      <vt:lpstr>Aim of the Case Study</vt:lpstr>
      <vt:lpstr>Overview of Course</vt:lpstr>
      <vt:lpstr>What is Flipped Classroom?</vt:lpstr>
      <vt:lpstr>Traditional Learning</vt:lpstr>
      <vt:lpstr>Online Learning</vt:lpstr>
      <vt:lpstr>Flipped Learning</vt:lpstr>
      <vt:lpstr>Teaching &amp; Learning MODEL</vt:lpstr>
      <vt:lpstr>What we built</vt:lpstr>
      <vt:lpstr>Daily  Structure</vt:lpstr>
      <vt:lpstr>Case Study Assessment</vt:lpstr>
      <vt:lpstr>Student Expectations</vt:lpstr>
      <vt:lpstr>Results</vt:lpstr>
      <vt:lpstr>What worked well</vt:lpstr>
      <vt:lpstr>PowerPoint Presentation</vt:lpstr>
      <vt:lpstr>Challenges</vt:lpstr>
      <vt:lpstr>Lessons</vt:lpstr>
      <vt:lpstr>Lessons</vt:lpstr>
      <vt:lpstr>PowerPoint Presentation</vt:lpstr>
      <vt:lpstr>Characteristics of Quality Flipped Learning</vt:lpstr>
      <vt:lpstr>Reflections</vt:lpstr>
      <vt:lpstr>Blended Learning International Train the Train (BLITT)</vt:lpstr>
      <vt:lpstr>PowerPoint Presentation</vt:lpstr>
      <vt:lpstr>Introduction</vt:lpstr>
      <vt:lpstr>The Team</vt:lpstr>
      <vt:lpstr>PowerPoint Presentation</vt:lpstr>
      <vt:lpstr>Motivation</vt:lpstr>
      <vt:lpstr>DETAILS</vt:lpstr>
      <vt:lpstr>T&amp;L MODEL</vt:lpstr>
      <vt:lpstr>How is it Assessed?   100% CA</vt:lpstr>
      <vt:lpstr>How is it Run?</vt:lpstr>
      <vt:lpstr>Reflective Diary</vt:lpstr>
      <vt:lpstr>WHAT WE BUILT</vt:lpstr>
      <vt:lpstr>PowerPoint Presentation</vt:lpstr>
      <vt:lpstr>CHALLENGES</vt:lpstr>
      <vt:lpstr>PowerPoint Presentation</vt:lpstr>
      <vt:lpstr>WHAT WORKS WELL</vt:lpstr>
      <vt:lpstr>Blended Learning International Train the Train (BLITT)</vt:lpstr>
      <vt:lpstr>Case Study 3</vt:lpstr>
      <vt:lpstr>PowerPoint Presentation</vt:lpstr>
      <vt:lpstr>Introduction</vt:lpstr>
      <vt:lpstr>The Team</vt:lpstr>
      <vt:lpstr>PowerPoint Presentation</vt:lpstr>
      <vt:lpstr>Distance blended learning</vt:lpstr>
      <vt:lpstr>DETAILS</vt:lpstr>
      <vt:lpstr>Teaching &amp; Learning MODEL</vt:lpstr>
      <vt:lpstr>PowerPoint Presentation</vt:lpstr>
      <vt:lpstr>WHAT WE BUILT</vt:lpstr>
      <vt:lpstr>PowerPoint Presentation</vt:lpstr>
      <vt:lpstr>CHALLENGES</vt:lpstr>
      <vt:lpstr>PowerPoint Presentation</vt:lpstr>
      <vt:lpstr>WHAT WORKS WELL</vt:lpstr>
      <vt:lpstr>Focus on Engagement</vt:lpstr>
      <vt:lpstr>Characteristics of Quality Blended Learning</vt:lpstr>
      <vt:lpstr>Focus on content quality</vt:lpstr>
      <vt:lpstr>It is still about content!</vt:lpstr>
      <vt:lpstr>Internship (video blogs not reports)   Robots (Virtual environments during covid, then hybrid)</vt:lpstr>
      <vt:lpstr>Final Thoughts</vt:lpstr>
      <vt:lpstr>Thanks  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HUBLINKED:  A Curriculum Mapping Framework for Industry</dc:title>
  <dc:creator>Cathy Ennis</dc:creator>
  <cp:lastModifiedBy>Paul Doyle</cp:lastModifiedBy>
  <cp:revision>57</cp:revision>
  <dcterms:created xsi:type="dcterms:W3CDTF">2021-05-17T09:40:35Z</dcterms:created>
  <dcterms:modified xsi:type="dcterms:W3CDTF">2022-11-28T11:04:45Z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0x01010060F374BB96A3DE46B150CC6A9F517AE9</vt:lpwstr>
  </property>
  <property fmtid="{D5CDD505-2E9C-101B-9397-08002B2CF9AE}" pid="3" name="MediaServiceImageTags">
    <vt:lpwstr/>
  </property>
</Properties>
</file>