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66"/>
  </p:notesMasterIdLst>
  <p:sldIdLst>
    <p:sldId id="282" r:id="rId2"/>
    <p:sldId id="504" r:id="rId3"/>
    <p:sldId id="543" r:id="rId4"/>
    <p:sldId id="544" r:id="rId5"/>
    <p:sldId id="561" r:id="rId6"/>
    <p:sldId id="542" r:id="rId7"/>
    <p:sldId id="536" r:id="rId8"/>
    <p:sldId id="540" r:id="rId9"/>
    <p:sldId id="505" r:id="rId10"/>
    <p:sldId id="506" r:id="rId11"/>
    <p:sldId id="508" r:id="rId12"/>
    <p:sldId id="507" r:id="rId13"/>
    <p:sldId id="509" r:id="rId14"/>
    <p:sldId id="510" r:id="rId15"/>
    <p:sldId id="511" r:id="rId16"/>
    <p:sldId id="537" r:id="rId17"/>
    <p:sldId id="545" r:id="rId18"/>
    <p:sldId id="546" r:id="rId19"/>
    <p:sldId id="547" r:id="rId20"/>
    <p:sldId id="550" r:id="rId21"/>
    <p:sldId id="551" r:id="rId22"/>
    <p:sldId id="552" r:id="rId23"/>
    <p:sldId id="553" r:id="rId24"/>
    <p:sldId id="554" r:id="rId25"/>
    <p:sldId id="555" r:id="rId26"/>
    <p:sldId id="556" r:id="rId27"/>
    <p:sldId id="557" r:id="rId28"/>
    <p:sldId id="558" r:id="rId29"/>
    <p:sldId id="559" r:id="rId30"/>
    <p:sldId id="560" r:id="rId31"/>
    <p:sldId id="548" r:id="rId32"/>
    <p:sldId id="539" r:id="rId33"/>
    <p:sldId id="541" r:id="rId34"/>
    <p:sldId id="538" r:id="rId35"/>
    <p:sldId id="563" r:id="rId36"/>
    <p:sldId id="334" r:id="rId37"/>
    <p:sldId id="342" r:id="rId38"/>
    <p:sldId id="335" r:id="rId39"/>
    <p:sldId id="336" r:id="rId40"/>
    <p:sldId id="337" r:id="rId41"/>
    <p:sldId id="338" r:id="rId42"/>
    <p:sldId id="340" r:id="rId43"/>
    <p:sldId id="339" r:id="rId44"/>
    <p:sldId id="341" r:id="rId45"/>
    <p:sldId id="343" r:id="rId46"/>
    <p:sldId id="345" r:id="rId47"/>
    <p:sldId id="346" r:id="rId48"/>
    <p:sldId id="347" r:id="rId49"/>
    <p:sldId id="348" r:id="rId50"/>
    <p:sldId id="349" r:id="rId51"/>
    <p:sldId id="562" r:id="rId52"/>
    <p:sldId id="332" r:id="rId53"/>
    <p:sldId id="564" r:id="rId54"/>
    <p:sldId id="566" r:id="rId55"/>
    <p:sldId id="567" r:id="rId56"/>
    <p:sldId id="568" r:id="rId57"/>
    <p:sldId id="569" r:id="rId58"/>
    <p:sldId id="570" r:id="rId59"/>
    <p:sldId id="571" r:id="rId60"/>
    <p:sldId id="572" r:id="rId61"/>
    <p:sldId id="573" r:id="rId62"/>
    <p:sldId id="574" r:id="rId63"/>
    <p:sldId id="535" r:id="rId64"/>
    <p:sldId id="330" r:id="rId6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92D050"/>
    <a:srgbClr val="FFFF00"/>
    <a:srgbClr val="FF9966"/>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16CA6D-8479-489F-A69E-2069D6C18A4B}" v="208" dt="2022-11-26T23:08:50.4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940" y="4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71"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mian T. Gordon" userId="7469c87ffe94b59c" providerId="LiveId" clId="{DC16CA6D-8479-489F-A69E-2069D6C18A4B}"/>
    <pc:docChg chg="undo custSel addSld delSld modSld sldOrd">
      <pc:chgData name="Damian T. Gordon" userId="7469c87ffe94b59c" providerId="LiveId" clId="{DC16CA6D-8479-489F-A69E-2069D6C18A4B}" dt="2022-11-26T23:08:50.437" v="1087"/>
      <pc:docMkLst>
        <pc:docMk/>
      </pc:docMkLst>
      <pc:sldChg chg="addSp delSp modSp mod">
        <pc:chgData name="Damian T. Gordon" userId="7469c87ffe94b59c" providerId="LiveId" clId="{DC16CA6D-8479-489F-A69E-2069D6C18A4B}" dt="2022-11-26T23:06:02.324" v="999"/>
        <pc:sldMkLst>
          <pc:docMk/>
          <pc:sldMk cId="0" sldId="282"/>
        </pc:sldMkLst>
        <pc:spChg chg="mod">
          <ac:chgData name="Damian T. Gordon" userId="7469c87ffe94b59c" providerId="LiveId" clId="{DC16CA6D-8479-489F-A69E-2069D6C18A4B}" dt="2022-11-26T23:04:50.952" v="953" actId="404"/>
          <ac:spMkLst>
            <pc:docMk/>
            <pc:sldMk cId="0" sldId="282"/>
            <ac:spMk id="376" creationId="{00000000-0000-0000-0000-000000000000}"/>
          </ac:spMkLst>
        </pc:spChg>
        <pc:picChg chg="add mod">
          <ac:chgData name="Damian T. Gordon" userId="7469c87ffe94b59c" providerId="LiveId" clId="{DC16CA6D-8479-489F-A69E-2069D6C18A4B}" dt="2022-11-26T23:05:01.368" v="961" actId="1037"/>
          <ac:picMkLst>
            <pc:docMk/>
            <pc:sldMk cId="0" sldId="282"/>
            <ac:picMk id="2" creationId="{C7A1150D-DC1A-CFD2-A1E4-7395CDC472EE}"/>
          </ac:picMkLst>
        </pc:picChg>
        <pc:picChg chg="add del mod">
          <ac:chgData name="Damian T. Gordon" userId="7469c87ffe94b59c" providerId="LiveId" clId="{DC16CA6D-8479-489F-A69E-2069D6C18A4B}" dt="2022-11-26T23:06:02.324" v="999"/>
          <ac:picMkLst>
            <pc:docMk/>
            <pc:sldMk cId="0" sldId="282"/>
            <ac:picMk id="3" creationId="{B51D97D3-48C8-813C-16F9-BBC60A5B7379}"/>
          </ac:picMkLst>
        </pc:picChg>
        <pc:picChg chg="del">
          <ac:chgData name="Damian T. Gordon" userId="7469c87ffe94b59c" providerId="LiveId" clId="{DC16CA6D-8479-489F-A69E-2069D6C18A4B}" dt="2022-11-26T23:04:57.087" v="954" actId="478"/>
          <ac:picMkLst>
            <pc:docMk/>
            <pc:sldMk cId="0" sldId="282"/>
            <ac:picMk id="382" creationId="{00000000-0000-0000-0000-000000000000}"/>
          </ac:picMkLst>
        </pc:picChg>
      </pc:sldChg>
      <pc:sldChg chg="addSp delSp modSp mod ord">
        <pc:chgData name="Damian T. Gordon" userId="7469c87ffe94b59c" providerId="LiveId" clId="{DC16CA6D-8479-489F-A69E-2069D6C18A4B}" dt="2022-11-26T23:07:24.478" v="1047"/>
        <pc:sldMkLst>
          <pc:docMk/>
          <pc:sldMk cId="3710827760" sldId="332"/>
        </pc:sldMkLst>
        <pc:spChg chg="mod">
          <ac:chgData name="Damian T. Gordon" userId="7469c87ffe94b59c" providerId="LiveId" clId="{DC16CA6D-8479-489F-A69E-2069D6C18A4B}" dt="2022-11-26T22:46:46.982" v="570"/>
          <ac:spMkLst>
            <pc:docMk/>
            <pc:sldMk cId="3710827760" sldId="332"/>
            <ac:spMk id="127" creationId="{00000000-0000-0000-0000-000000000000}"/>
          </ac:spMkLst>
        </pc:spChg>
        <pc:spChg chg="mod">
          <ac:chgData name="Damian T. Gordon" userId="7469c87ffe94b59c" providerId="LiveId" clId="{DC16CA6D-8479-489F-A69E-2069D6C18A4B}" dt="2022-11-26T22:48:49.260" v="626" actId="20577"/>
          <ac:spMkLst>
            <pc:docMk/>
            <pc:sldMk cId="3710827760" sldId="332"/>
            <ac:spMk id="131" creationId="{00000000-0000-0000-0000-000000000000}"/>
          </ac:spMkLst>
        </pc:spChg>
        <pc:picChg chg="add mod">
          <ac:chgData name="Damian T. Gordon" userId="7469c87ffe94b59c" providerId="LiveId" clId="{DC16CA6D-8479-489F-A69E-2069D6C18A4B}" dt="2022-11-26T23:07:24.478" v="1047"/>
          <ac:picMkLst>
            <pc:docMk/>
            <pc:sldMk cId="3710827760" sldId="332"/>
            <ac:picMk id="2" creationId="{F98C63CA-7E32-7471-88E0-E3DA9544EE9F}"/>
          </ac:picMkLst>
        </pc:picChg>
        <pc:picChg chg="del">
          <ac:chgData name="Damian T. Gordon" userId="7469c87ffe94b59c" providerId="LiveId" clId="{DC16CA6D-8479-489F-A69E-2069D6C18A4B}" dt="2022-11-26T23:07:24.189" v="1046" actId="478"/>
          <ac:picMkLst>
            <pc:docMk/>
            <pc:sldMk cId="3710827760" sldId="332"/>
            <ac:picMk id="130" creationId="{00000000-0000-0000-0000-000000000000}"/>
          </ac:picMkLst>
        </pc:picChg>
      </pc:sldChg>
      <pc:sldChg chg="addSp delSp modSp mod">
        <pc:chgData name="Damian T. Gordon" userId="7469c87ffe94b59c" providerId="LiveId" clId="{DC16CA6D-8479-489F-A69E-2069D6C18A4B}" dt="2022-11-26T23:08:08.993" v="1063"/>
        <pc:sldMkLst>
          <pc:docMk/>
          <pc:sldMk cId="335508428" sldId="334"/>
        </pc:sldMkLst>
        <pc:picChg chg="add mod">
          <ac:chgData name="Damian T. Gordon" userId="7469c87ffe94b59c" providerId="LiveId" clId="{DC16CA6D-8479-489F-A69E-2069D6C18A4B}" dt="2022-11-26T23:08:08.993" v="1063"/>
          <ac:picMkLst>
            <pc:docMk/>
            <pc:sldMk cId="335508428" sldId="334"/>
            <ac:picMk id="2" creationId="{6B545C54-4F6E-F069-663F-A7D3959225EB}"/>
          </ac:picMkLst>
        </pc:picChg>
        <pc:picChg chg="del">
          <ac:chgData name="Damian T. Gordon" userId="7469c87ffe94b59c" providerId="LiveId" clId="{DC16CA6D-8479-489F-A69E-2069D6C18A4B}" dt="2022-11-26T23:08:08.714" v="1062" actId="478"/>
          <ac:picMkLst>
            <pc:docMk/>
            <pc:sldMk cId="335508428" sldId="334"/>
            <ac:picMk id="130" creationId="{00000000-0000-0000-0000-000000000000}"/>
          </ac:picMkLst>
        </pc:picChg>
      </pc:sldChg>
      <pc:sldChg chg="addSp delSp modSp mod">
        <pc:chgData name="Damian T. Gordon" userId="7469c87ffe94b59c" providerId="LiveId" clId="{DC16CA6D-8479-489F-A69E-2069D6C18A4B}" dt="2022-11-26T23:08:16.265" v="1067"/>
        <pc:sldMkLst>
          <pc:docMk/>
          <pc:sldMk cId="1722961499" sldId="338"/>
        </pc:sldMkLst>
        <pc:picChg chg="add mod">
          <ac:chgData name="Damian T. Gordon" userId="7469c87ffe94b59c" providerId="LiveId" clId="{DC16CA6D-8479-489F-A69E-2069D6C18A4B}" dt="2022-11-26T23:08:16.265" v="1067"/>
          <ac:picMkLst>
            <pc:docMk/>
            <pc:sldMk cId="1722961499" sldId="338"/>
            <ac:picMk id="2" creationId="{A7BF36BB-8C33-B7B9-E357-7FA28C19210F}"/>
          </ac:picMkLst>
        </pc:picChg>
        <pc:picChg chg="del">
          <ac:chgData name="Damian T. Gordon" userId="7469c87ffe94b59c" providerId="LiveId" clId="{DC16CA6D-8479-489F-A69E-2069D6C18A4B}" dt="2022-11-26T23:08:16.004" v="1066" actId="478"/>
          <ac:picMkLst>
            <pc:docMk/>
            <pc:sldMk cId="1722961499" sldId="338"/>
            <ac:picMk id="130" creationId="{00000000-0000-0000-0000-000000000000}"/>
          </ac:picMkLst>
        </pc:picChg>
      </pc:sldChg>
      <pc:sldChg chg="addSp delSp modSp mod">
        <pc:chgData name="Damian T. Gordon" userId="7469c87ffe94b59c" providerId="LiveId" clId="{DC16CA6D-8479-489F-A69E-2069D6C18A4B}" dt="2022-11-26T23:08:18.985" v="1069"/>
        <pc:sldMkLst>
          <pc:docMk/>
          <pc:sldMk cId="1402777499" sldId="339"/>
        </pc:sldMkLst>
        <pc:picChg chg="add mod">
          <ac:chgData name="Damian T. Gordon" userId="7469c87ffe94b59c" providerId="LiveId" clId="{DC16CA6D-8479-489F-A69E-2069D6C18A4B}" dt="2022-11-26T23:08:18.985" v="1069"/>
          <ac:picMkLst>
            <pc:docMk/>
            <pc:sldMk cId="1402777499" sldId="339"/>
            <ac:picMk id="2" creationId="{D7A7F353-753A-C94F-37A8-71A923D637F7}"/>
          </ac:picMkLst>
        </pc:picChg>
        <pc:picChg chg="del">
          <ac:chgData name="Damian T. Gordon" userId="7469c87ffe94b59c" providerId="LiveId" clId="{DC16CA6D-8479-489F-A69E-2069D6C18A4B}" dt="2022-11-26T23:08:18.744" v="1068" actId="478"/>
          <ac:picMkLst>
            <pc:docMk/>
            <pc:sldMk cId="1402777499" sldId="339"/>
            <ac:picMk id="130" creationId="{00000000-0000-0000-0000-000000000000}"/>
          </ac:picMkLst>
        </pc:picChg>
      </pc:sldChg>
      <pc:sldChg chg="addSp delSp modSp mod">
        <pc:chgData name="Damian T. Gordon" userId="7469c87ffe94b59c" providerId="LiveId" clId="{DC16CA6D-8479-489F-A69E-2069D6C18A4B}" dt="2022-11-26T23:08:21.648" v="1071"/>
        <pc:sldMkLst>
          <pc:docMk/>
          <pc:sldMk cId="943047796" sldId="341"/>
        </pc:sldMkLst>
        <pc:picChg chg="add mod">
          <ac:chgData name="Damian T. Gordon" userId="7469c87ffe94b59c" providerId="LiveId" clId="{DC16CA6D-8479-489F-A69E-2069D6C18A4B}" dt="2022-11-26T23:08:21.648" v="1071"/>
          <ac:picMkLst>
            <pc:docMk/>
            <pc:sldMk cId="943047796" sldId="341"/>
            <ac:picMk id="2" creationId="{23ED5C25-B344-AC6F-459D-EBD01469B3EF}"/>
          </ac:picMkLst>
        </pc:picChg>
        <pc:picChg chg="del">
          <ac:chgData name="Damian T. Gordon" userId="7469c87ffe94b59c" providerId="LiveId" clId="{DC16CA6D-8479-489F-A69E-2069D6C18A4B}" dt="2022-11-26T23:08:21.335" v="1070" actId="478"/>
          <ac:picMkLst>
            <pc:docMk/>
            <pc:sldMk cId="943047796" sldId="341"/>
            <ac:picMk id="130" creationId="{00000000-0000-0000-0000-000000000000}"/>
          </ac:picMkLst>
        </pc:picChg>
      </pc:sldChg>
      <pc:sldChg chg="addSp delSp modSp mod">
        <pc:chgData name="Damian T. Gordon" userId="7469c87ffe94b59c" providerId="LiveId" clId="{DC16CA6D-8479-489F-A69E-2069D6C18A4B}" dt="2022-11-26T23:08:11.441" v="1065"/>
        <pc:sldMkLst>
          <pc:docMk/>
          <pc:sldMk cId="503893482" sldId="342"/>
        </pc:sldMkLst>
        <pc:picChg chg="add mod">
          <ac:chgData name="Damian T. Gordon" userId="7469c87ffe94b59c" providerId="LiveId" clId="{DC16CA6D-8479-489F-A69E-2069D6C18A4B}" dt="2022-11-26T23:08:11.441" v="1065"/>
          <ac:picMkLst>
            <pc:docMk/>
            <pc:sldMk cId="503893482" sldId="342"/>
            <ac:picMk id="2" creationId="{256D2801-A805-6F63-8029-CB47C68997D4}"/>
          </ac:picMkLst>
        </pc:picChg>
        <pc:picChg chg="del">
          <ac:chgData name="Damian T. Gordon" userId="7469c87ffe94b59c" providerId="LiveId" clId="{DC16CA6D-8479-489F-A69E-2069D6C18A4B}" dt="2022-11-26T23:08:11.132" v="1064" actId="478"/>
          <ac:picMkLst>
            <pc:docMk/>
            <pc:sldMk cId="503893482" sldId="342"/>
            <ac:picMk id="130" creationId="{00000000-0000-0000-0000-000000000000}"/>
          </ac:picMkLst>
        </pc:picChg>
      </pc:sldChg>
      <pc:sldChg chg="addSp delSp modSp mod">
        <pc:chgData name="Damian T. Gordon" userId="7469c87ffe94b59c" providerId="LiveId" clId="{DC16CA6D-8479-489F-A69E-2069D6C18A4B}" dt="2022-11-26T23:08:34.788" v="1075" actId="478"/>
        <pc:sldMkLst>
          <pc:docMk/>
          <pc:sldMk cId="4076188691" sldId="343"/>
        </pc:sldMkLst>
        <pc:spChg chg="mod">
          <ac:chgData name="Damian T. Gordon" userId="7469c87ffe94b59c" providerId="LiveId" clId="{DC16CA6D-8479-489F-A69E-2069D6C18A4B}" dt="2022-11-26T23:08:23.692" v="1072" actId="5793"/>
          <ac:spMkLst>
            <pc:docMk/>
            <pc:sldMk cId="4076188691" sldId="343"/>
            <ac:spMk id="131" creationId="{00000000-0000-0000-0000-000000000000}"/>
          </ac:spMkLst>
        </pc:spChg>
        <pc:picChg chg="add mod">
          <ac:chgData name="Damian T. Gordon" userId="7469c87ffe94b59c" providerId="LiveId" clId="{DC16CA6D-8479-489F-A69E-2069D6C18A4B}" dt="2022-11-26T23:08:29.476" v="1074"/>
          <ac:picMkLst>
            <pc:docMk/>
            <pc:sldMk cId="4076188691" sldId="343"/>
            <ac:picMk id="2" creationId="{B34513D7-6C57-71A1-E454-B213537E4561}"/>
          </ac:picMkLst>
        </pc:picChg>
        <pc:picChg chg="del">
          <ac:chgData name="Damian T. Gordon" userId="7469c87ffe94b59c" providerId="LiveId" clId="{DC16CA6D-8479-489F-A69E-2069D6C18A4B}" dt="2022-11-26T23:08:34.788" v="1075" actId="478"/>
          <ac:picMkLst>
            <pc:docMk/>
            <pc:sldMk cId="4076188691" sldId="343"/>
            <ac:picMk id="8" creationId="{8857386B-2766-4CA7-8384-7E152EF96546}"/>
          </ac:picMkLst>
        </pc:picChg>
        <pc:picChg chg="del">
          <ac:chgData name="Damian T. Gordon" userId="7469c87ffe94b59c" providerId="LiveId" clId="{DC16CA6D-8479-489F-A69E-2069D6C18A4B}" dt="2022-11-26T23:08:29.178" v="1073" actId="478"/>
          <ac:picMkLst>
            <pc:docMk/>
            <pc:sldMk cId="4076188691" sldId="343"/>
            <ac:picMk id="130" creationId="{00000000-0000-0000-0000-000000000000}"/>
          </ac:picMkLst>
        </pc:picChg>
      </pc:sldChg>
      <pc:sldChg chg="addSp delSp modSp mod">
        <pc:chgData name="Damian T. Gordon" userId="7469c87ffe94b59c" providerId="LiveId" clId="{DC16CA6D-8479-489F-A69E-2069D6C18A4B}" dt="2022-11-26T23:08:37.920" v="1077"/>
        <pc:sldMkLst>
          <pc:docMk/>
          <pc:sldMk cId="990403878" sldId="345"/>
        </pc:sldMkLst>
        <pc:picChg chg="add mod">
          <ac:chgData name="Damian T. Gordon" userId="7469c87ffe94b59c" providerId="LiveId" clId="{DC16CA6D-8479-489F-A69E-2069D6C18A4B}" dt="2022-11-26T23:08:37.920" v="1077"/>
          <ac:picMkLst>
            <pc:docMk/>
            <pc:sldMk cId="990403878" sldId="345"/>
            <ac:picMk id="2" creationId="{43AA53B4-18F8-5E84-40CA-E6044B1DFAB2}"/>
          </ac:picMkLst>
        </pc:picChg>
        <pc:picChg chg="del">
          <ac:chgData name="Damian T. Gordon" userId="7469c87ffe94b59c" providerId="LiveId" clId="{DC16CA6D-8479-489F-A69E-2069D6C18A4B}" dt="2022-11-26T23:08:37.609" v="1076" actId="478"/>
          <ac:picMkLst>
            <pc:docMk/>
            <pc:sldMk cId="990403878" sldId="345"/>
            <ac:picMk id="130" creationId="{00000000-0000-0000-0000-000000000000}"/>
          </ac:picMkLst>
        </pc:picChg>
      </pc:sldChg>
      <pc:sldChg chg="addSp delSp modSp mod">
        <pc:chgData name="Damian T. Gordon" userId="7469c87ffe94b59c" providerId="LiveId" clId="{DC16CA6D-8479-489F-A69E-2069D6C18A4B}" dt="2022-11-26T23:08:40.627" v="1079"/>
        <pc:sldMkLst>
          <pc:docMk/>
          <pc:sldMk cId="2900740090" sldId="346"/>
        </pc:sldMkLst>
        <pc:picChg chg="add mod">
          <ac:chgData name="Damian T. Gordon" userId="7469c87ffe94b59c" providerId="LiveId" clId="{DC16CA6D-8479-489F-A69E-2069D6C18A4B}" dt="2022-11-26T23:08:40.627" v="1079"/>
          <ac:picMkLst>
            <pc:docMk/>
            <pc:sldMk cId="2900740090" sldId="346"/>
            <ac:picMk id="2" creationId="{9B1BC25E-3BB8-3080-6BB2-4D73E579E508}"/>
          </ac:picMkLst>
        </pc:picChg>
        <pc:picChg chg="del">
          <ac:chgData name="Damian T. Gordon" userId="7469c87ffe94b59c" providerId="LiveId" clId="{DC16CA6D-8479-489F-A69E-2069D6C18A4B}" dt="2022-11-26T23:08:40.310" v="1078" actId="478"/>
          <ac:picMkLst>
            <pc:docMk/>
            <pc:sldMk cId="2900740090" sldId="346"/>
            <ac:picMk id="130" creationId="{00000000-0000-0000-0000-000000000000}"/>
          </ac:picMkLst>
        </pc:picChg>
      </pc:sldChg>
      <pc:sldChg chg="addSp delSp modSp mod">
        <pc:chgData name="Damian T. Gordon" userId="7469c87ffe94b59c" providerId="LiveId" clId="{DC16CA6D-8479-489F-A69E-2069D6C18A4B}" dt="2022-11-26T23:08:43.199" v="1081"/>
        <pc:sldMkLst>
          <pc:docMk/>
          <pc:sldMk cId="962031745" sldId="347"/>
        </pc:sldMkLst>
        <pc:picChg chg="add mod">
          <ac:chgData name="Damian T. Gordon" userId="7469c87ffe94b59c" providerId="LiveId" clId="{DC16CA6D-8479-489F-A69E-2069D6C18A4B}" dt="2022-11-26T23:08:43.199" v="1081"/>
          <ac:picMkLst>
            <pc:docMk/>
            <pc:sldMk cId="962031745" sldId="347"/>
            <ac:picMk id="3" creationId="{4E2960BE-BBA0-F8AB-95B8-48C7054B11D7}"/>
          </ac:picMkLst>
        </pc:picChg>
        <pc:picChg chg="del">
          <ac:chgData name="Damian T. Gordon" userId="7469c87ffe94b59c" providerId="LiveId" clId="{DC16CA6D-8479-489F-A69E-2069D6C18A4B}" dt="2022-11-26T23:08:42.870" v="1080" actId="478"/>
          <ac:picMkLst>
            <pc:docMk/>
            <pc:sldMk cId="962031745" sldId="347"/>
            <ac:picMk id="130" creationId="{00000000-0000-0000-0000-000000000000}"/>
          </ac:picMkLst>
        </pc:picChg>
      </pc:sldChg>
      <pc:sldChg chg="addSp delSp modSp mod">
        <pc:chgData name="Damian T. Gordon" userId="7469c87ffe94b59c" providerId="LiveId" clId="{DC16CA6D-8479-489F-A69E-2069D6C18A4B}" dt="2022-11-26T23:08:45.664" v="1083"/>
        <pc:sldMkLst>
          <pc:docMk/>
          <pc:sldMk cId="2355248985" sldId="348"/>
        </pc:sldMkLst>
        <pc:picChg chg="add mod">
          <ac:chgData name="Damian T. Gordon" userId="7469c87ffe94b59c" providerId="LiveId" clId="{DC16CA6D-8479-489F-A69E-2069D6C18A4B}" dt="2022-11-26T23:08:45.664" v="1083"/>
          <ac:picMkLst>
            <pc:docMk/>
            <pc:sldMk cId="2355248985" sldId="348"/>
            <ac:picMk id="2" creationId="{66A125B0-819B-A49F-2493-9329B2FDEBAE}"/>
          </ac:picMkLst>
        </pc:picChg>
        <pc:picChg chg="del">
          <ac:chgData name="Damian T. Gordon" userId="7469c87ffe94b59c" providerId="LiveId" clId="{DC16CA6D-8479-489F-A69E-2069D6C18A4B}" dt="2022-11-26T23:08:45.345" v="1082" actId="478"/>
          <ac:picMkLst>
            <pc:docMk/>
            <pc:sldMk cId="2355248985" sldId="348"/>
            <ac:picMk id="130" creationId="{00000000-0000-0000-0000-000000000000}"/>
          </ac:picMkLst>
        </pc:picChg>
      </pc:sldChg>
      <pc:sldChg chg="addSp delSp modSp mod">
        <pc:chgData name="Damian T. Gordon" userId="7469c87ffe94b59c" providerId="LiveId" clId="{DC16CA6D-8479-489F-A69E-2069D6C18A4B}" dt="2022-11-26T23:08:48.070" v="1085"/>
        <pc:sldMkLst>
          <pc:docMk/>
          <pc:sldMk cId="2716145067" sldId="349"/>
        </pc:sldMkLst>
        <pc:picChg chg="add mod">
          <ac:chgData name="Damian T. Gordon" userId="7469c87ffe94b59c" providerId="LiveId" clId="{DC16CA6D-8479-489F-A69E-2069D6C18A4B}" dt="2022-11-26T23:08:48.070" v="1085"/>
          <ac:picMkLst>
            <pc:docMk/>
            <pc:sldMk cId="2716145067" sldId="349"/>
            <ac:picMk id="2" creationId="{D902B995-3C90-086F-94CE-196AF1CDECFC}"/>
          </ac:picMkLst>
        </pc:picChg>
        <pc:picChg chg="del">
          <ac:chgData name="Damian T. Gordon" userId="7469c87ffe94b59c" providerId="LiveId" clId="{DC16CA6D-8479-489F-A69E-2069D6C18A4B}" dt="2022-11-26T23:08:47.776" v="1084" actId="478"/>
          <ac:picMkLst>
            <pc:docMk/>
            <pc:sldMk cId="2716145067" sldId="349"/>
            <ac:picMk id="130" creationId="{00000000-0000-0000-0000-000000000000}"/>
          </ac:picMkLst>
        </pc:picChg>
      </pc:sldChg>
      <pc:sldChg chg="del">
        <pc:chgData name="Damian T. Gordon" userId="7469c87ffe94b59c" providerId="LiveId" clId="{DC16CA6D-8479-489F-A69E-2069D6C18A4B}" dt="2022-11-26T19:50:07.350" v="3" actId="47"/>
        <pc:sldMkLst>
          <pc:docMk/>
          <pc:sldMk cId="826758893" sldId="350"/>
        </pc:sldMkLst>
      </pc:sldChg>
      <pc:sldChg chg="addSp delSp modSp mod ord">
        <pc:chgData name="Damian T. Gordon" userId="7469c87ffe94b59c" providerId="LiveId" clId="{DC16CA6D-8479-489F-A69E-2069D6C18A4B}" dt="2022-11-26T23:06:00.112" v="997"/>
        <pc:sldMkLst>
          <pc:docMk/>
          <pc:sldMk cId="51277077" sldId="504"/>
        </pc:sldMkLst>
        <pc:spChg chg="mod">
          <ac:chgData name="Damian T. Gordon" userId="7469c87ffe94b59c" providerId="LiveId" clId="{DC16CA6D-8479-489F-A69E-2069D6C18A4B}" dt="2022-11-26T19:50:49.719" v="30" actId="20577"/>
          <ac:spMkLst>
            <pc:docMk/>
            <pc:sldMk cId="51277077" sldId="504"/>
            <ac:spMk id="127" creationId="{00000000-0000-0000-0000-000000000000}"/>
          </ac:spMkLst>
        </pc:spChg>
        <pc:spChg chg="mod">
          <ac:chgData name="Damian T. Gordon" userId="7469c87ffe94b59c" providerId="LiveId" clId="{DC16CA6D-8479-489F-A69E-2069D6C18A4B}" dt="2022-11-26T22:10:30.475" v="136" actId="20577"/>
          <ac:spMkLst>
            <pc:docMk/>
            <pc:sldMk cId="51277077" sldId="504"/>
            <ac:spMk id="131" creationId="{00000000-0000-0000-0000-000000000000}"/>
          </ac:spMkLst>
        </pc:spChg>
        <pc:picChg chg="add mod">
          <ac:chgData name="Damian T. Gordon" userId="7469c87ffe94b59c" providerId="LiveId" clId="{DC16CA6D-8479-489F-A69E-2069D6C18A4B}" dt="2022-11-26T23:06:00.112" v="997"/>
          <ac:picMkLst>
            <pc:docMk/>
            <pc:sldMk cId="51277077" sldId="504"/>
            <ac:picMk id="2" creationId="{B467C4DA-1D6A-F6BA-C0C4-BB69B60F5D9A}"/>
          </ac:picMkLst>
        </pc:picChg>
        <pc:picChg chg="del">
          <ac:chgData name="Damian T. Gordon" userId="7469c87ffe94b59c" providerId="LiveId" clId="{DC16CA6D-8479-489F-A69E-2069D6C18A4B}" dt="2022-11-26T23:05:09.756" v="962" actId="478"/>
          <ac:picMkLst>
            <pc:docMk/>
            <pc:sldMk cId="51277077" sldId="504"/>
            <ac:picMk id="130" creationId="{00000000-0000-0000-0000-000000000000}"/>
          </ac:picMkLst>
        </pc:picChg>
      </pc:sldChg>
      <pc:sldChg chg="addSp delSp modSp mod">
        <pc:chgData name="Damian T. Gordon" userId="7469c87ffe94b59c" providerId="LiveId" clId="{DC16CA6D-8479-489F-A69E-2069D6C18A4B}" dt="2022-11-26T23:05:49.817" v="990"/>
        <pc:sldMkLst>
          <pc:docMk/>
          <pc:sldMk cId="4157610836" sldId="505"/>
        </pc:sldMkLst>
        <pc:picChg chg="add mod">
          <ac:chgData name="Damian T. Gordon" userId="7469c87ffe94b59c" providerId="LiveId" clId="{DC16CA6D-8479-489F-A69E-2069D6C18A4B}" dt="2022-11-26T23:05:49.817" v="990"/>
          <ac:picMkLst>
            <pc:docMk/>
            <pc:sldMk cId="4157610836" sldId="505"/>
            <ac:picMk id="2" creationId="{2E425EF1-71AA-DEDE-B7E3-DDB8109AE01F}"/>
          </ac:picMkLst>
        </pc:picChg>
        <pc:picChg chg="del">
          <ac:chgData name="Damian T. Gordon" userId="7469c87ffe94b59c" providerId="LiveId" clId="{DC16CA6D-8479-489F-A69E-2069D6C18A4B}" dt="2022-11-26T23:05:17.936" v="969" actId="478"/>
          <ac:picMkLst>
            <pc:docMk/>
            <pc:sldMk cId="4157610836" sldId="505"/>
            <ac:picMk id="130" creationId="{00000000-0000-0000-0000-000000000000}"/>
          </ac:picMkLst>
        </pc:picChg>
      </pc:sldChg>
      <pc:sldChg chg="addSp delSp modSp mod">
        <pc:chgData name="Damian T. Gordon" userId="7469c87ffe94b59c" providerId="LiveId" clId="{DC16CA6D-8479-489F-A69E-2069D6C18A4B}" dt="2022-11-26T23:05:48.666" v="989"/>
        <pc:sldMkLst>
          <pc:docMk/>
          <pc:sldMk cId="2593117885" sldId="506"/>
        </pc:sldMkLst>
        <pc:spChg chg="mod">
          <ac:chgData name="Damian T. Gordon" userId="7469c87ffe94b59c" providerId="LiveId" clId="{DC16CA6D-8479-489F-A69E-2069D6C18A4B}" dt="2022-11-26T23:05:20.347" v="971" actId="1076"/>
          <ac:spMkLst>
            <pc:docMk/>
            <pc:sldMk cId="2593117885" sldId="506"/>
            <ac:spMk id="129" creationId="{00000000-0000-0000-0000-000000000000}"/>
          </ac:spMkLst>
        </pc:spChg>
        <pc:picChg chg="add mod">
          <ac:chgData name="Damian T. Gordon" userId="7469c87ffe94b59c" providerId="LiveId" clId="{DC16CA6D-8479-489F-A69E-2069D6C18A4B}" dt="2022-11-26T23:05:48.666" v="989"/>
          <ac:picMkLst>
            <pc:docMk/>
            <pc:sldMk cId="2593117885" sldId="506"/>
            <ac:picMk id="2" creationId="{6BC74256-B379-065D-6858-DE58C6682B55}"/>
          </ac:picMkLst>
        </pc:picChg>
        <pc:picChg chg="del">
          <ac:chgData name="Damian T. Gordon" userId="7469c87ffe94b59c" providerId="LiveId" clId="{DC16CA6D-8479-489F-A69E-2069D6C18A4B}" dt="2022-11-26T23:05:19.479" v="970" actId="478"/>
          <ac:picMkLst>
            <pc:docMk/>
            <pc:sldMk cId="2593117885" sldId="506"/>
            <ac:picMk id="130" creationId="{00000000-0000-0000-0000-000000000000}"/>
          </ac:picMkLst>
        </pc:picChg>
      </pc:sldChg>
      <pc:sldChg chg="addSp delSp modSp mod">
        <pc:chgData name="Damian T. Gordon" userId="7469c87ffe94b59c" providerId="LiveId" clId="{DC16CA6D-8479-489F-A69E-2069D6C18A4B}" dt="2022-11-26T23:05:46.157" v="987"/>
        <pc:sldMkLst>
          <pc:docMk/>
          <pc:sldMk cId="778869862" sldId="507"/>
        </pc:sldMkLst>
        <pc:picChg chg="add mod">
          <ac:chgData name="Damian T. Gordon" userId="7469c87ffe94b59c" providerId="LiveId" clId="{DC16CA6D-8479-489F-A69E-2069D6C18A4B}" dt="2022-11-26T23:05:46.157" v="987"/>
          <ac:picMkLst>
            <pc:docMk/>
            <pc:sldMk cId="778869862" sldId="507"/>
            <ac:picMk id="2" creationId="{C446D665-441F-9DAF-0659-C3248E73F58E}"/>
          </ac:picMkLst>
        </pc:picChg>
        <pc:picChg chg="del">
          <ac:chgData name="Damian T. Gordon" userId="7469c87ffe94b59c" providerId="LiveId" clId="{DC16CA6D-8479-489F-A69E-2069D6C18A4B}" dt="2022-11-26T23:05:28.483" v="975" actId="478"/>
          <ac:picMkLst>
            <pc:docMk/>
            <pc:sldMk cId="778869862" sldId="507"/>
            <ac:picMk id="130" creationId="{00000000-0000-0000-0000-000000000000}"/>
          </ac:picMkLst>
        </pc:picChg>
      </pc:sldChg>
      <pc:sldChg chg="addSp delSp modSp mod">
        <pc:chgData name="Damian T. Gordon" userId="7469c87ffe94b59c" providerId="LiveId" clId="{DC16CA6D-8479-489F-A69E-2069D6C18A4B}" dt="2022-11-26T23:05:47.442" v="988"/>
        <pc:sldMkLst>
          <pc:docMk/>
          <pc:sldMk cId="179652731" sldId="508"/>
        </pc:sldMkLst>
        <pc:spChg chg="add del mod">
          <ac:chgData name="Damian T. Gordon" userId="7469c87ffe94b59c" providerId="LiveId" clId="{DC16CA6D-8479-489F-A69E-2069D6C18A4B}" dt="2022-11-26T23:05:24.258" v="973" actId="478"/>
          <ac:spMkLst>
            <pc:docMk/>
            <pc:sldMk cId="179652731" sldId="508"/>
            <ac:spMk id="3" creationId="{A6C11977-D1D9-8C68-ACCB-A594C114F046}"/>
          </ac:spMkLst>
        </pc:spChg>
        <pc:spChg chg="add del">
          <ac:chgData name="Damian T. Gordon" userId="7469c87ffe94b59c" providerId="LiveId" clId="{DC16CA6D-8479-489F-A69E-2069D6C18A4B}" dt="2022-11-26T23:05:24.258" v="973" actId="478"/>
          <ac:spMkLst>
            <pc:docMk/>
            <pc:sldMk cId="179652731" sldId="508"/>
            <ac:spMk id="131" creationId="{00000000-0000-0000-0000-000000000000}"/>
          </ac:spMkLst>
        </pc:spChg>
        <pc:picChg chg="add mod">
          <ac:chgData name="Damian T. Gordon" userId="7469c87ffe94b59c" providerId="LiveId" clId="{DC16CA6D-8479-489F-A69E-2069D6C18A4B}" dt="2022-11-26T23:05:47.442" v="988"/>
          <ac:picMkLst>
            <pc:docMk/>
            <pc:sldMk cId="179652731" sldId="508"/>
            <ac:picMk id="4" creationId="{DD3801AA-D914-7F63-FE38-F7D79B3C12AA}"/>
          </ac:picMkLst>
        </pc:picChg>
        <pc:picChg chg="del">
          <ac:chgData name="Damian T. Gordon" userId="7469c87ffe94b59c" providerId="LiveId" clId="{DC16CA6D-8479-489F-A69E-2069D6C18A4B}" dt="2022-11-26T23:05:25.475" v="974" actId="478"/>
          <ac:picMkLst>
            <pc:docMk/>
            <pc:sldMk cId="179652731" sldId="508"/>
            <ac:picMk id="130" creationId="{00000000-0000-0000-0000-000000000000}"/>
          </ac:picMkLst>
        </pc:picChg>
      </pc:sldChg>
      <pc:sldChg chg="addSp delSp modSp mod">
        <pc:chgData name="Damian T. Gordon" userId="7469c87ffe94b59c" providerId="LiveId" clId="{DC16CA6D-8479-489F-A69E-2069D6C18A4B}" dt="2022-11-26T23:05:44.896" v="986"/>
        <pc:sldMkLst>
          <pc:docMk/>
          <pc:sldMk cId="2207224298" sldId="509"/>
        </pc:sldMkLst>
        <pc:picChg chg="add mod">
          <ac:chgData name="Damian T. Gordon" userId="7469c87ffe94b59c" providerId="LiveId" clId="{DC16CA6D-8479-489F-A69E-2069D6C18A4B}" dt="2022-11-26T23:05:44.896" v="986"/>
          <ac:picMkLst>
            <pc:docMk/>
            <pc:sldMk cId="2207224298" sldId="509"/>
            <ac:picMk id="2" creationId="{7788C0DA-4672-5D01-EDB8-85C2BF2EF919}"/>
          </ac:picMkLst>
        </pc:picChg>
        <pc:picChg chg="del">
          <ac:chgData name="Damian T. Gordon" userId="7469c87ffe94b59c" providerId="LiveId" clId="{DC16CA6D-8479-489F-A69E-2069D6C18A4B}" dt="2022-11-26T23:05:29.687" v="976" actId="478"/>
          <ac:picMkLst>
            <pc:docMk/>
            <pc:sldMk cId="2207224298" sldId="509"/>
            <ac:picMk id="130" creationId="{00000000-0000-0000-0000-000000000000}"/>
          </ac:picMkLst>
        </pc:picChg>
      </pc:sldChg>
      <pc:sldChg chg="addSp delSp modSp mod">
        <pc:chgData name="Damian T. Gordon" userId="7469c87ffe94b59c" providerId="LiveId" clId="{DC16CA6D-8479-489F-A69E-2069D6C18A4B}" dt="2022-11-26T23:05:43.664" v="985"/>
        <pc:sldMkLst>
          <pc:docMk/>
          <pc:sldMk cId="4194611984" sldId="510"/>
        </pc:sldMkLst>
        <pc:picChg chg="add mod">
          <ac:chgData name="Damian T. Gordon" userId="7469c87ffe94b59c" providerId="LiveId" clId="{DC16CA6D-8479-489F-A69E-2069D6C18A4B}" dt="2022-11-26T23:05:43.664" v="985"/>
          <ac:picMkLst>
            <pc:docMk/>
            <pc:sldMk cId="4194611984" sldId="510"/>
            <ac:picMk id="2" creationId="{7BDE39C2-D850-36DA-2733-473C32EC942C}"/>
          </ac:picMkLst>
        </pc:picChg>
        <pc:picChg chg="del">
          <ac:chgData name="Damian T. Gordon" userId="7469c87ffe94b59c" providerId="LiveId" clId="{DC16CA6D-8479-489F-A69E-2069D6C18A4B}" dt="2022-11-26T23:05:30.867" v="977" actId="478"/>
          <ac:picMkLst>
            <pc:docMk/>
            <pc:sldMk cId="4194611984" sldId="510"/>
            <ac:picMk id="130" creationId="{00000000-0000-0000-0000-000000000000}"/>
          </ac:picMkLst>
        </pc:picChg>
      </pc:sldChg>
      <pc:sldChg chg="addSp delSp modSp mod">
        <pc:chgData name="Damian T. Gordon" userId="7469c87ffe94b59c" providerId="LiveId" clId="{DC16CA6D-8479-489F-A69E-2069D6C18A4B}" dt="2022-11-26T23:05:40.853" v="984"/>
        <pc:sldMkLst>
          <pc:docMk/>
          <pc:sldMk cId="3794848399" sldId="511"/>
        </pc:sldMkLst>
        <pc:picChg chg="add mod">
          <ac:chgData name="Damian T. Gordon" userId="7469c87ffe94b59c" providerId="LiveId" clId="{DC16CA6D-8479-489F-A69E-2069D6C18A4B}" dt="2022-11-26T23:05:40.853" v="984"/>
          <ac:picMkLst>
            <pc:docMk/>
            <pc:sldMk cId="3794848399" sldId="511"/>
            <ac:picMk id="2" creationId="{F7E330EE-A9C9-2843-0957-091E7883478A}"/>
          </ac:picMkLst>
        </pc:picChg>
        <pc:picChg chg="del">
          <ac:chgData name="Damian T. Gordon" userId="7469c87ffe94b59c" providerId="LiveId" clId="{DC16CA6D-8479-489F-A69E-2069D6C18A4B}" dt="2022-11-26T23:05:32.083" v="978" actId="478"/>
          <ac:picMkLst>
            <pc:docMk/>
            <pc:sldMk cId="3794848399" sldId="511"/>
            <ac:picMk id="130" creationId="{00000000-0000-0000-0000-000000000000}"/>
          </ac:picMkLst>
        </pc:picChg>
      </pc:sldChg>
      <pc:sldChg chg="addSp delSp modSp mod">
        <pc:chgData name="Damian T. Gordon" userId="7469c87ffe94b59c" providerId="LiveId" clId="{DC16CA6D-8479-489F-A69E-2069D6C18A4B}" dt="2022-11-26T23:06:54.816" v="1025"/>
        <pc:sldMkLst>
          <pc:docMk/>
          <pc:sldMk cId="521301265" sldId="535"/>
        </pc:sldMkLst>
        <pc:spChg chg="mod">
          <ac:chgData name="Damian T. Gordon" userId="7469c87ffe94b59c" providerId="LiveId" clId="{DC16CA6D-8479-489F-A69E-2069D6C18A4B}" dt="2022-11-26T23:04:14.623" v="951" actId="1076"/>
          <ac:spMkLst>
            <pc:docMk/>
            <pc:sldMk cId="521301265" sldId="535"/>
            <ac:spMk id="2" creationId="{763ADC46-50EC-4B42-876F-8503A5765E41}"/>
          </ac:spMkLst>
        </pc:spChg>
        <pc:spChg chg="mod">
          <ac:chgData name="Damian T. Gordon" userId="7469c87ffe94b59c" providerId="LiveId" clId="{DC16CA6D-8479-489F-A69E-2069D6C18A4B}" dt="2022-11-26T23:03:51.454" v="942" actId="21"/>
          <ac:spMkLst>
            <pc:docMk/>
            <pc:sldMk cId="521301265" sldId="535"/>
            <ac:spMk id="131" creationId="{00000000-0000-0000-0000-000000000000}"/>
          </ac:spMkLst>
        </pc:spChg>
        <pc:picChg chg="add mod">
          <ac:chgData name="Damian T. Gordon" userId="7469c87ffe94b59c" providerId="LiveId" clId="{DC16CA6D-8479-489F-A69E-2069D6C18A4B}" dt="2022-11-26T23:06:54.816" v="1025"/>
          <ac:picMkLst>
            <pc:docMk/>
            <pc:sldMk cId="521301265" sldId="535"/>
            <ac:picMk id="3" creationId="{BDE952E2-39D0-A1A5-8922-6F63AFCA6D10}"/>
          </ac:picMkLst>
        </pc:picChg>
        <pc:picChg chg="mod">
          <ac:chgData name="Damian T. Gordon" userId="7469c87ffe94b59c" providerId="LiveId" clId="{DC16CA6D-8479-489F-A69E-2069D6C18A4B}" dt="2022-11-26T22:59:39.587" v="886" actId="1076"/>
          <ac:picMkLst>
            <pc:docMk/>
            <pc:sldMk cId="521301265" sldId="535"/>
            <ac:picMk id="18" creationId="{48F22C0C-131E-4405-9FEB-866BEF32269B}"/>
          </ac:picMkLst>
        </pc:picChg>
        <pc:picChg chg="del">
          <ac:chgData name="Damian T. Gordon" userId="7469c87ffe94b59c" providerId="LiveId" clId="{DC16CA6D-8479-489F-A69E-2069D6C18A4B}" dt="2022-11-26T23:06:54.405" v="1024" actId="478"/>
          <ac:picMkLst>
            <pc:docMk/>
            <pc:sldMk cId="521301265" sldId="535"/>
            <ac:picMk id="130" creationId="{00000000-0000-0000-0000-000000000000}"/>
          </ac:picMkLst>
        </pc:picChg>
      </pc:sldChg>
      <pc:sldChg chg="addSp delSp modSp mod">
        <pc:chgData name="Damian T. Gordon" userId="7469c87ffe94b59c" providerId="LiveId" clId="{DC16CA6D-8479-489F-A69E-2069D6C18A4B}" dt="2022-11-26T23:05:54.492" v="992"/>
        <pc:sldMkLst>
          <pc:docMk/>
          <pc:sldMk cId="2689713019" sldId="536"/>
        </pc:sldMkLst>
        <pc:picChg chg="add mod">
          <ac:chgData name="Damian T. Gordon" userId="7469c87ffe94b59c" providerId="LiveId" clId="{DC16CA6D-8479-489F-A69E-2069D6C18A4B}" dt="2022-11-26T23:05:54.492" v="992"/>
          <ac:picMkLst>
            <pc:docMk/>
            <pc:sldMk cId="2689713019" sldId="536"/>
            <ac:picMk id="2" creationId="{D3B464EB-6C12-6294-083D-A0985284423B}"/>
          </ac:picMkLst>
        </pc:picChg>
        <pc:picChg chg="del">
          <ac:chgData name="Damian T. Gordon" userId="7469c87ffe94b59c" providerId="LiveId" clId="{DC16CA6D-8479-489F-A69E-2069D6C18A4B}" dt="2022-11-26T23:05:15.767" v="967" actId="478"/>
          <ac:picMkLst>
            <pc:docMk/>
            <pc:sldMk cId="2689713019" sldId="536"/>
            <ac:picMk id="130" creationId="{00000000-0000-0000-0000-000000000000}"/>
          </ac:picMkLst>
        </pc:picChg>
      </pc:sldChg>
      <pc:sldChg chg="addSp delSp modSp mod">
        <pc:chgData name="Damian T. Gordon" userId="7469c87ffe94b59c" providerId="LiveId" clId="{DC16CA6D-8479-489F-A69E-2069D6C18A4B}" dt="2022-11-26T23:05:38.233" v="983" actId="1035"/>
        <pc:sldMkLst>
          <pc:docMk/>
          <pc:sldMk cId="626902776" sldId="537"/>
        </pc:sldMkLst>
        <pc:picChg chg="add mod">
          <ac:chgData name="Damian T. Gordon" userId="7469c87ffe94b59c" providerId="LiveId" clId="{DC16CA6D-8479-489F-A69E-2069D6C18A4B}" dt="2022-11-26T23:05:38.233" v="983" actId="1035"/>
          <ac:picMkLst>
            <pc:docMk/>
            <pc:sldMk cId="626902776" sldId="537"/>
            <ac:picMk id="2" creationId="{95C89AA5-04A7-5488-AD3F-585E5D7A6E72}"/>
          </ac:picMkLst>
        </pc:picChg>
        <pc:picChg chg="del">
          <ac:chgData name="Damian T. Gordon" userId="7469c87ffe94b59c" providerId="LiveId" clId="{DC16CA6D-8479-489F-A69E-2069D6C18A4B}" dt="2022-11-26T23:05:33.263" v="979" actId="478"/>
          <ac:picMkLst>
            <pc:docMk/>
            <pc:sldMk cId="626902776" sldId="537"/>
            <ac:picMk id="130" creationId="{00000000-0000-0000-0000-000000000000}"/>
          </ac:picMkLst>
        </pc:picChg>
      </pc:sldChg>
      <pc:sldChg chg="addSp delSp modSp mod">
        <pc:chgData name="Damian T. Gordon" userId="7469c87ffe94b59c" providerId="LiveId" clId="{DC16CA6D-8479-489F-A69E-2069D6C18A4B}" dt="2022-11-26T23:08:04.317" v="1059"/>
        <pc:sldMkLst>
          <pc:docMk/>
          <pc:sldMk cId="4068820455" sldId="538"/>
        </pc:sldMkLst>
        <pc:picChg chg="add mod">
          <ac:chgData name="Damian T. Gordon" userId="7469c87ffe94b59c" providerId="LiveId" clId="{DC16CA6D-8479-489F-A69E-2069D6C18A4B}" dt="2022-11-26T23:08:04.317" v="1059"/>
          <ac:picMkLst>
            <pc:docMk/>
            <pc:sldMk cId="4068820455" sldId="538"/>
            <ac:picMk id="2" creationId="{BF47D011-1CAC-9422-22F0-2654E863B478}"/>
          </ac:picMkLst>
        </pc:picChg>
        <pc:picChg chg="mod">
          <ac:chgData name="Damian T. Gordon" userId="7469c87ffe94b59c" providerId="LiveId" clId="{DC16CA6D-8479-489F-A69E-2069D6C18A4B}" dt="2022-11-26T22:43:05.826" v="541" actId="14100"/>
          <ac:picMkLst>
            <pc:docMk/>
            <pc:sldMk cId="4068820455" sldId="538"/>
            <ac:picMk id="9" creationId="{7FDD04E6-F772-458E-86FF-698C0821D247}"/>
          </ac:picMkLst>
        </pc:picChg>
        <pc:picChg chg="del">
          <ac:chgData name="Damian T. Gordon" userId="7469c87ffe94b59c" providerId="LiveId" clId="{DC16CA6D-8479-489F-A69E-2069D6C18A4B}" dt="2022-11-26T23:08:04.018" v="1058" actId="478"/>
          <ac:picMkLst>
            <pc:docMk/>
            <pc:sldMk cId="4068820455" sldId="538"/>
            <ac:picMk id="130" creationId="{00000000-0000-0000-0000-000000000000}"/>
          </ac:picMkLst>
        </pc:picChg>
      </pc:sldChg>
      <pc:sldChg chg="addSp delSp modSp mod ord">
        <pc:chgData name="Damian T. Gordon" userId="7469c87ffe94b59c" providerId="LiveId" clId="{DC16CA6D-8479-489F-A69E-2069D6C18A4B}" dt="2022-11-26T23:07:59.718" v="1055"/>
        <pc:sldMkLst>
          <pc:docMk/>
          <pc:sldMk cId="3580002514" sldId="539"/>
        </pc:sldMkLst>
        <pc:spChg chg="mod">
          <ac:chgData name="Damian T. Gordon" userId="7469c87ffe94b59c" providerId="LiveId" clId="{DC16CA6D-8479-489F-A69E-2069D6C18A4B}" dt="2022-11-26T22:39:53.422" v="523" actId="20577"/>
          <ac:spMkLst>
            <pc:docMk/>
            <pc:sldMk cId="3580002514" sldId="539"/>
            <ac:spMk id="127" creationId="{00000000-0000-0000-0000-000000000000}"/>
          </ac:spMkLst>
        </pc:spChg>
        <pc:spChg chg="mod">
          <ac:chgData name="Damian T. Gordon" userId="7469c87ffe94b59c" providerId="LiveId" clId="{DC16CA6D-8479-489F-A69E-2069D6C18A4B}" dt="2022-11-26T22:39:55.020" v="525" actId="20577"/>
          <ac:spMkLst>
            <pc:docMk/>
            <pc:sldMk cId="3580002514" sldId="539"/>
            <ac:spMk id="131" creationId="{00000000-0000-0000-0000-000000000000}"/>
          </ac:spMkLst>
        </pc:spChg>
        <pc:picChg chg="add mod">
          <ac:chgData name="Damian T. Gordon" userId="7469c87ffe94b59c" providerId="LiveId" clId="{DC16CA6D-8479-489F-A69E-2069D6C18A4B}" dt="2022-11-26T23:07:59.718" v="1055"/>
          <ac:picMkLst>
            <pc:docMk/>
            <pc:sldMk cId="3580002514" sldId="539"/>
            <ac:picMk id="2" creationId="{342D06F9-3AA8-5E9B-37FE-8CC62CFC46A1}"/>
          </ac:picMkLst>
        </pc:picChg>
        <pc:picChg chg="del">
          <ac:chgData name="Damian T. Gordon" userId="7469c87ffe94b59c" providerId="LiveId" clId="{DC16CA6D-8479-489F-A69E-2069D6C18A4B}" dt="2022-11-26T23:07:59.375" v="1054" actId="478"/>
          <ac:picMkLst>
            <pc:docMk/>
            <pc:sldMk cId="3580002514" sldId="539"/>
            <ac:picMk id="130" creationId="{00000000-0000-0000-0000-000000000000}"/>
          </ac:picMkLst>
        </pc:picChg>
      </pc:sldChg>
      <pc:sldChg chg="addSp delSp modSp add mod">
        <pc:chgData name="Damian T. Gordon" userId="7469c87ffe94b59c" providerId="LiveId" clId="{DC16CA6D-8479-489F-A69E-2069D6C18A4B}" dt="2022-11-26T23:05:51.025" v="991"/>
        <pc:sldMkLst>
          <pc:docMk/>
          <pc:sldMk cId="653528745" sldId="540"/>
        </pc:sldMkLst>
        <pc:picChg chg="add mod">
          <ac:chgData name="Damian T. Gordon" userId="7469c87ffe94b59c" providerId="LiveId" clId="{DC16CA6D-8479-489F-A69E-2069D6C18A4B}" dt="2022-11-26T23:05:51.025" v="991"/>
          <ac:picMkLst>
            <pc:docMk/>
            <pc:sldMk cId="653528745" sldId="540"/>
            <ac:picMk id="2" creationId="{96F08D2C-8771-7C84-556D-6AB7B446C1CB}"/>
          </ac:picMkLst>
        </pc:picChg>
        <pc:picChg chg="del">
          <ac:chgData name="Damian T. Gordon" userId="7469c87ffe94b59c" providerId="LiveId" clId="{DC16CA6D-8479-489F-A69E-2069D6C18A4B}" dt="2022-11-26T23:05:16.789" v="968" actId="478"/>
          <ac:picMkLst>
            <pc:docMk/>
            <pc:sldMk cId="653528745" sldId="540"/>
            <ac:picMk id="130" creationId="{00000000-0000-0000-0000-000000000000}"/>
          </ac:picMkLst>
        </pc:picChg>
      </pc:sldChg>
      <pc:sldChg chg="addSp delSp modSp add mod ord">
        <pc:chgData name="Damian T. Gordon" userId="7469c87ffe94b59c" providerId="LiveId" clId="{DC16CA6D-8479-489F-A69E-2069D6C18A4B}" dt="2022-11-26T23:08:02.103" v="1057"/>
        <pc:sldMkLst>
          <pc:docMk/>
          <pc:sldMk cId="163529143" sldId="541"/>
        </pc:sldMkLst>
        <pc:spChg chg="mod">
          <ac:chgData name="Damian T. Gordon" userId="7469c87ffe94b59c" providerId="LiveId" clId="{DC16CA6D-8479-489F-A69E-2069D6C18A4B}" dt="2022-11-26T19:51:26.217" v="44" actId="20577"/>
          <ac:spMkLst>
            <pc:docMk/>
            <pc:sldMk cId="163529143" sldId="541"/>
            <ac:spMk id="377" creationId="{00000000-0000-0000-0000-000000000000}"/>
          </ac:spMkLst>
        </pc:spChg>
        <pc:picChg chg="add mod">
          <ac:chgData name="Damian T. Gordon" userId="7469c87ffe94b59c" providerId="LiveId" clId="{DC16CA6D-8479-489F-A69E-2069D6C18A4B}" dt="2022-11-26T23:08:02.103" v="1057"/>
          <ac:picMkLst>
            <pc:docMk/>
            <pc:sldMk cId="163529143" sldId="541"/>
            <ac:picMk id="2" creationId="{3C2F7864-C277-CD50-5492-20207F663C92}"/>
          </ac:picMkLst>
        </pc:picChg>
        <pc:picChg chg="del">
          <ac:chgData name="Damian T. Gordon" userId="7469c87ffe94b59c" providerId="LiveId" clId="{DC16CA6D-8479-489F-A69E-2069D6C18A4B}" dt="2022-11-26T23:08:01.802" v="1056" actId="478"/>
          <ac:picMkLst>
            <pc:docMk/>
            <pc:sldMk cId="163529143" sldId="541"/>
            <ac:picMk id="382" creationId="{00000000-0000-0000-0000-000000000000}"/>
          </ac:picMkLst>
        </pc:picChg>
      </pc:sldChg>
      <pc:sldChg chg="addSp delSp modSp add mod">
        <pc:chgData name="Damian T. Gordon" userId="7469c87ffe94b59c" providerId="LiveId" clId="{DC16CA6D-8479-489F-A69E-2069D6C18A4B}" dt="2022-11-26T23:05:55.605" v="993"/>
        <pc:sldMkLst>
          <pc:docMk/>
          <pc:sldMk cId="3749720484" sldId="542"/>
        </pc:sldMkLst>
        <pc:picChg chg="add mod">
          <ac:chgData name="Damian T. Gordon" userId="7469c87ffe94b59c" providerId="LiveId" clId="{DC16CA6D-8479-489F-A69E-2069D6C18A4B}" dt="2022-11-26T23:05:55.605" v="993"/>
          <ac:picMkLst>
            <pc:docMk/>
            <pc:sldMk cId="3749720484" sldId="542"/>
            <ac:picMk id="2" creationId="{033D7F6D-4D71-802E-3397-A263125D6862}"/>
          </ac:picMkLst>
        </pc:picChg>
        <pc:picChg chg="del">
          <ac:chgData name="Damian T. Gordon" userId="7469c87ffe94b59c" providerId="LiveId" clId="{DC16CA6D-8479-489F-A69E-2069D6C18A4B}" dt="2022-11-26T23:05:14.633" v="966" actId="478"/>
          <ac:picMkLst>
            <pc:docMk/>
            <pc:sldMk cId="3749720484" sldId="542"/>
            <ac:picMk id="382" creationId="{00000000-0000-0000-0000-000000000000}"/>
          </ac:picMkLst>
        </pc:picChg>
      </pc:sldChg>
      <pc:sldChg chg="addSp delSp modSp add mod">
        <pc:chgData name="Damian T. Gordon" userId="7469c87ffe94b59c" providerId="LiveId" clId="{DC16CA6D-8479-489F-A69E-2069D6C18A4B}" dt="2022-11-26T23:05:58.972" v="996"/>
        <pc:sldMkLst>
          <pc:docMk/>
          <pc:sldMk cId="3300709311" sldId="543"/>
        </pc:sldMkLst>
        <pc:spChg chg="add del mod">
          <ac:chgData name="Damian T. Gordon" userId="7469c87ffe94b59c" providerId="LiveId" clId="{DC16CA6D-8479-489F-A69E-2069D6C18A4B}" dt="2022-11-26T22:10:51.477" v="139" actId="478"/>
          <ac:spMkLst>
            <pc:docMk/>
            <pc:sldMk cId="3300709311" sldId="543"/>
            <ac:spMk id="3" creationId="{0F291A0C-6A72-C685-52D3-67FC85B097E1}"/>
          </ac:spMkLst>
        </pc:spChg>
        <pc:spChg chg="del">
          <ac:chgData name="Damian T. Gordon" userId="7469c87ffe94b59c" providerId="LiveId" clId="{DC16CA6D-8479-489F-A69E-2069D6C18A4B}" dt="2022-11-26T22:10:50.233" v="138" actId="478"/>
          <ac:spMkLst>
            <pc:docMk/>
            <pc:sldMk cId="3300709311" sldId="543"/>
            <ac:spMk id="131" creationId="{00000000-0000-0000-0000-000000000000}"/>
          </ac:spMkLst>
        </pc:spChg>
        <pc:picChg chg="add mod">
          <ac:chgData name="Damian T. Gordon" userId="7469c87ffe94b59c" providerId="LiveId" clId="{DC16CA6D-8479-489F-A69E-2069D6C18A4B}" dt="2022-11-26T23:05:58.972" v="996"/>
          <ac:picMkLst>
            <pc:docMk/>
            <pc:sldMk cId="3300709311" sldId="543"/>
            <ac:picMk id="2" creationId="{3A49DF17-55E7-CDA0-72FD-6EEA205F210D}"/>
          </ac:picMkLst>
        </pc:picChg>
        <pc:picChg chg="add mod">
          <ac:chgData name="Damian T. Gordon" userId="7469c87ffe94b59c" providerId="LiveId" clId="{DC16CA6D-8479-489F-A69E-2069D6C18A4B}" dt="2022-11-26T22:11:08.132" v="142" actId="1076"/>
          <ac:picMkLst>
            <pc:docMk/>
            <pc:sldMk cId="3300709311" sldId="543"/>
            <ac:picMk id="4" creationId="{C9D0F48B-A841-867D-8F24-8ECD08F35BE3}"/>
          </ac:picMkLst>
        </pc:picChg>
        <pc:picChg chg="del">
          <ac:chgData name="Damian T. Gordon" userId="7469c87ffe94b59c" providerId="LiveId" clId="{DC16CA6D-8479-489F-A69E-2069D6C18A4B}" dt="2022-11-26T23:05:11.184" v="963" actId="478"/>
          <ac:picMkLst>
            <pc:docMk/>
            <pc:sldMk cId="3300709311" sldId="543"/>
            <ac:picMk id="130" creationId="{00000000-0000-0000-0000-000000000000}"/>
          </ac:picMkLst>
        </pc:picChg>
      </pc:sldChg>
      <pc:sldChg chg="addSp delSp modSp add mod">
        <pc:chgData name="Damian T. Gordon" userId="7469c87ffe94b59c" providerId="LiveId" clId="{DC16CA6D-8479-489F-A69E-2069D6C18A4B}" dt="2022-11-26T23:05:57.843" v="995"/>
        <pc:sldMkLst>
          <pc:docMk/>
          <pc:sldMk cId="3456527299" sldId="544"/>
        </pc:sldMkLst>
        <pc:picChg chg="add mod">
          <ac:chgData name="Damian T. Gordon" userId="7469c87ffe94b59c" providerId="LiveId" clId="{DC16CA6D-8479-489F-A69E-2069D6C18A4B}" dt="2022-11-26T23:05:57.843" v="995"/>
          <ac:picMkLst>
            <pc:docMk/>
            <pc:sldMk cId="3456527299" sldId="544"/>
            <ac:picMk id="2" creationId="{77E6EA63-A104-43F7-5F2D-2C433923BA2B}"/>
          </ac:picMkLst>
        </pc:picChg>
        <pc:picChg chg="mod">
          <ac:chgData name="Damian T. Gordon" userId="7469c87ffe94b59c" providerId="LiveId" clId="{DC16CA6D-8479-489F-A69E-2069D6C18A4B}" dt="2022-11-26T22:12:16.236" v="150" actId="1076"/>
          <ac:picMkLst>
            <pc:docMk/>
            <pc:sldMk cId="3456527299" sldId="544"/>
            <ac:picMk id="4" creationId="{C9D0F48B-A841-867D-8F24-8ECD08F35BE3}"/>
          </ac:picMkLst>
        </pc:picChg>
        <pc:picChg chg="del">
          <ac:chgData name="Damian T. Gordon" userId="7469c87ffe94b59c" providerId="LiveId" clId="{DC16CA6D-8479-489F-A69E-2069D6C18A4B}" dt="2022-11-26T23:05:12.412" v="964" actId="478"/>
          <ac:picMkLst>
            <pc:docMk/>
            <pc:sldMk cId="3456527299" sldId="544"/>
            <ac:picMk id="130" creationId="{00000000-0000-0000-0000-000000000000}"/>
          </ac:picMkLst>
        </pc:picChg>
        <pc:picChg chg="add mod">
          <ac:chgData name="Damian T. Gordon" userId="7469c87ffe94b59c" providerId="LiveId" clId="{DC16CA6D-8479-489F-A69E-2069D6C18A4B}" dt="2022-11-26T22:12:21.356" v="151" actId="1076"/>
          <ac:picMkLst>
            <pc:docMk/>
            <pc:sldMk cId="3456527299" sldId="544"/>
            <ac:picMk id="1026" creationId="{56B293E3-BD7A-4A92-A812-681691529A0A}"/>
          </ac:picMkLst>
        </pc:picChg>
      </pc:sldChg>
      <pc:sldChg chg="addSp delSp modSp add mod ord">
        <pc:chgData name="Damian T. Gordon" userId="7469c87ffe94b59c" providerId="LiveId" clId="{DC16CA6D-8479-489F-A69E-2069D6C18A4B}" dt="2022-11-26T23:06:43.360" v="1023"/>
        <pc:sldMkLst>
          <pc:docMk/>
          <pc:sldMk cId="1633749370" sldId="545"/>
        </pc:sldMkLst>
        <pc:spChg chg="mod">
          <ac:chgData name="Damian T. Gordon" userId="7469c87ffe94b59c" providerId="LiveId" clId="{DC16CA6D-8479-489F-A69E-2069D6C18A4B}" dt="2022-11-26T22:14:16.233" v="163" actId="20577"/>
          <ac:spMkLst>
            <pc:docMk/>
            <pc:sldMk cId="1633749370" sldId="545"/>
            <ac:spMk id="127" creationId="{00000000-0000-0000-0000-000000000000}"/>
          </ac:spMkLst>
        </pc:spChg>
        <pc:picChg chg="add mod">
          <ac:chgData name="Damian T. Gordon" userId="7469c87ffe94b59c" providerId="LiveId" clId="{DC16CA6D-8479-489F-A69E-2069D6C18A4B}" dt="2022-11-26T22:14:25.685" v="165" actId="1076"/>
          <ac:picMkLst>
            <pc:docMk/>
            <pc:sldMk cId="1633749370" sldId="545"/>
            <ac:picMk id="2" creationId="{22C91AAC-30DB-8215-D10E-3E067226E1A1}"/>
          </ac:picMkLst>
        </pc:picChg>
        <pc:picChg chg="add mod">
          <ac:chgData name="Damian T. Gordon" userId="7469c87ffe94b59c" providerId="LiveId" clId="{DC16CA6D-8479-489F-A69E-2069D6C18A4B}" dt="2022-11-26T23:05:36.011" v="981"/>
          <ac:picMkLst>
            <pc:docMk/>
            <pc:sldMk cId="1633749370" sldId="545"/>
            <ac:picMk id="3" creationId="{5B21EB4C-55AF-3A1E-00D2-3868CFFABBD7}"/>
          </ac:picMkLst>
        </pc:picChg>
        <pc:picChg chg="add del mod">
          <ac:chgData name="Damian T. Gordon" userId="7469c87ffe94b59c" providerId="LiveId" clId="{DC16CA6D-8479-489F-A69E-2069D6C18A4B}" dt="2022-11-26T23:06:43.360" v="1023"/>
          <ac:picMkLst>
            <pc:docMk/>
            <pc:sldMk cId="1633749370" sldId="545"/>
            <ac:picMk id="4" creationId="{29090838-2238-8DFD-EA65-7E7532F26F8D}"/>
          </ac:picMkLst>
        </pc:picChg>
        <pc:picChg chg="del">
          <ac:chgData name="Damian T. Gordon" userId="7469c87ffe94b59c" providerId="LiveId" clId="{DC16CA6D-8479-489F-A69E-2069D6C18A4B}" dt="2022-11-26T23:05:34.471" v="980" actId="478"/>
          <ac:picMkLst>
            <pc:docMk/>
            <pc:sldMk cId="1633749370" sldId="545"/>
            <ac:picMk id="130" creationId="{00000000-0000-0000-0000-000000000000}"/>
          </ac:picMkLst>
        </pc:picChg>
        <pc:picChg chg="del">
          <ac:chgData name="Damian T. Gordon" userId="7469c87ffe94b59c" providerId="LiveId" clId="{DC16CA6D-8479-489F-A69E-2069D6C18A4B}" dt="2022-11-26T22:13:05.384" v="153" actId="478"/>
          <ac:picMkLst>
            <pc:docMk/>
            <pc:sldMk cId="1633749370" sldId="545"/>
            <ac:picMk id="2050" creationId="{F0BA67FE-9163-4729-A787-099B5E7C4AE7}"/>
          </ac:picMkLst>
        </pc:picChg>
      </pc:sldChg>
      <pc:sldChg chg="addSp delSp modSp add mod">
        <pc:chgData name="Damian T. Gordon" userId="7469c87ffe94b59c" providerId="LiveId" clId="{DC16CA6D-8479-489F-A69E-2069D6C18A4B}" dt="2022-11-26T23:06:41.273" v="1021"/>
        <pc:sldMkLst>
          <pc:docMk/>
          <pc:sldMk cId="774289775" sldId="546"/>
        </pc:sldMkLst>
        <pc:spChg chg="mod">
          <ac:chgData name="Damian T. Gordon" userId="7469c87ffe94b59c" providerId="LiveId" clId="{DC16CA6D-8479-489F-A69E-2069D6C18A4B}" dt="2022-11-26T22:14:48.797" v="174" actId="20577"/>
          <ac:spMkLst>
            <pc:docMk/>
            <pc:sldMk cId="774289775" sldId="546"/>
            <ac:spMk id="127" creationId="{00000000-0000-0000-0000-000000000000}"/>
          </ac:spMkLst>
        </pc:spChg>
        <pc:spChg chg="mod">
          <ac:chgData name="Damian T. Gordon" userId="7469c87ffe94b59c" providerId="LiveId" clId="{DC16CA6D-8479-489F-A69E-2069D6C18A4B}" dt="2022-11-26T22:34:35.589" v="400" actId="20577"/>
          <ac:spMkLst>
            <pc:docMk/>
            <pc:sldMk cId="774289775" sldId="546"/>
            <ac:spMk id="131" creationId="{00000000-0000-0000-0000-000000000000}"/>
          </ac:spMkLst>
        </pc:spChg>
        <pc:picChg chg="add mod">
          <ac:chgData name="Damian T. Gordon" userId="7469c87ffe94b59c" providerId="LiveId" clId="{DC16CA6D-8479-489F-A69E-2069D6C18A4B}" dt="2022-11-26T23:06:41.273" v="1021"/>
          <ac:picMkLst>
            <pc:docMk/>
            <pc:sldMk cId="774289775" sldId="546"/>
            <ac:picMk id="2" creationId="{21843159-2053-BF9B-B5CC-B9DCBBB1D2CE}"/>
          </ac:picMkLst>
        </pc:picChg>
        <pc:picChg chg="del">
          <ac:chgData name="Damian T. Gordon" userId="7469c87ffe94b59c" providerId="LiveId" clId="{DC16CA6D-8479-489F-A69E-2069D6C18A4B}" dt="2022-11-26T23:06:15.086" v="1000" actId="478"/>
          <ac:picMkLst>
            <pc:docMk/>
            <pc:sldMk cId="774289775" sldId="546"/>
            <ac:picMk id="130" creationId="{00000000-0000-0000-0000-000000000000}"/>
          </ac:picMkLst>
        </pc:picChg>
      </pc:sldChg>
      <pc:sldChg chg="addSp delSp modSp add mod ord">
        <pc:chgData name="Damian T. Gordon" userId="7469c87ffe94b59c" providerId="LiveId" clId="{DC16CA6D-8479-489F-A69E-2069D6C18A4B}" dt="2022-11-26T23:06:39.573" v="1020"/>
        <pc:sldMkLst>
          <pc:docMk/>
          <pc:sldMk cId="2965433998" sldId="547"/>
        </pc:sldMkLst>
        <pc:spChg chg="mod">
          <ac:chgData name="Damian T. Gordon" userId="7469c87ffe94b59c" providerId="LiveId" clId="{DC16CA6D-8479-489F-A69E-2069D6C18A4B}" dt="2022-11-26T22:16:42.924" v="199" actId="14100"/>
          <ac:spMkLst>
            <pc:docMk/>
            <pc:sldMk cId="2965433998" sldId="547"/>
            <ac:spMk id="131" creationId="{00000000-0000-0000-0000-000000000000}"/>
          </ac:spMkLst>
        </pc:spChg>
        <pc:picChg chg="add mod">
          <ac:chgData name="Damian T. Gordon" userId="7469c87ffe94b59c" providerId="LiveId" clId="{DC16CA6D-8479-489F-A69E-2069D6C18A4B}" dt="2022-11-26T22:16:46.566" v="200" actId="1076"/>
          <ac:picMkLst>
            <pc:docMk/>
            <pc:sldMk cId="2965433998" sldId="547"/>
            <ac:picMk id="2" creationId="{94E4C18E-A5B1-795D-AACB-6E2A21609AAE}"/>
          </ac:picMkLst>
        </pc:picChg>
        <pc:picChg chg="add mod">
          <ac:chgData name="Damian T. Gordon" userId="7469c87ffe94b59c" providerId="LiveId" clId="{DC16CA6D-8479-489F-A69E-2069D6C18A4B}" dt="2022-11-26T23:06:39.573" v="1020"/>
          <ac:picMkLst>
            <pc:docMk/>
            <pc:sldMk cId="2965433998" sldId="547"/>
            <ac:picMk id="3" creationId="{B3159D4A-7BB1-9A05-C65A-BCB8CA7D0C8E}"/>
          </ac:picMkLst>
        </pc:picChg>
        <pc:picChg chg="del">
          <ac:chgData name="Damian T. Gordon" userId="7469c87ffe94b59c" providerId="LiveId" clId="{DC16CA6D-8479-489F-A69E-2069D6C18A4B}" dt="2022-11-26T23:06:16.471" v="1001" actId="478"/>
          <ac:picMkLst>
            <pc:docMk/>
            <pc:sldMk cId="2965433998" sldId="547"/>
            <ac:picMk id="130" creationId="{00000000-0000-0000-0000-000000000000}"/>
          </ac:picMkLst>
        </pc:picChg>
      </pc:sldChg>
      <pc:sldChg chg="addSp delSp modSp add mod">
        <pc:chgData name="Damian T. Gordon" userId="7469c87ffe94b59c" providerId="LiveId" clId="{DC16CA6D-8479-489F-A69E-2069D6C18A4B}" dt="2022-11-26T23:07:57.361" v="1053"/>
        <pc:sldMkLst>
          <pc:docMk/>
          <pc:sldMk cId="3711518118" sldId="548"/>
        </pc:sldMkLst>
        <pc:spChg chg="mod">
          <ac:chgData name="Damian T. Gordon" userId="7469c87ffe94b59c" providerId="LiveId" clId="{DC16CA6D-8479-489F-A69E-2069D6C18A4B}" dt="2022-11-26T22:38:41.616" v="516" actId="20577"/>
          <ac:spMkLst>
            <pc:docMk/>
            <pc:sldMk cId="3711518118" sldId="548"/>
            <ac:spMk id="131" creationId="{00000000-0000-0000-0000-000000000000}"/>
          </ac:spMkLst>
        </pc:spChg>
        <pc:picChg chg="add mod">
          <ac:chgData name="Damian T. Gordon" userId="7469c87ffe94b59c" providerId="LiveId" clId="{DC16CA6D-8479-489F-A69E-2069D6C18A4B}" dt="2022-11-26T23:07:57.361" v="1053"/>
          <ac:picMkLst>
            <pc:docMk/>
            <pc:sldMk cId="3711518118" sldId="548"/>
            <ac:picMk id="2" creationId="{18CC7520-08B3-653A-16F4-8C32ABC79614}"/>
          </ac:picMkLst>
        </pc:picChg>
        <pc:picChg chg="del">
          <ac:chgData name="Damian T. Gordon" userId="7469c87ffe94b59c" providerId="LiveId" clId="{DC16CA6D-8479-489F-A69E-2069D6C18A4B}" dt="2022-11-26T23:07:57.029" v="1052" actId="478"/>
          <ac:picMkLst>
            <pc:docMk/>
            <pc:sldMk cId="3711518118" sldId="548"/>
            <ac:picMk id="130" creationId="{00000000-0000-0000-0000-000000000000}"/>
          </ac:picMkLst>
        </pc:picChg>
      </pc:sldChg>
      <pc:sldChg chg="add del">
        <pc:chgData name="Damian T. Gordon" userId="7469c87ffe94b59c" providerId="LiveId" clId="{DC16CA6D-8479-489F-A69E-2069D6C18A4B}" dt="2022-11-26T22:38:34.984" v="507" actId="47"/>
        <pc:sldMkLst>
          <pc:docMk/>
          <pc:sldMk cId="2398505303" sldId="549"/>
        </pc:sldMkLst>
      </pc:sldChg>
      <pc:sldChg chg="addSp delSp modSp add mod ord">
        <pc:chgData name="Damian T. Gordon" userId="7469c87ffe94b59c" providerId="LiveId" clId="{DC16CA6D-8479-489F-A69E-2069D6C18A4B}" dt="2022-11-26T23:06:38.459" v="1019"/>
        <pc:sldMkLst>
          <pc:docMk/>
          <pc:sldMk cId="2974053508" sldId="550"/>
        </pc:sldMkLst>
        <pc:spChg chg="mod">
          <ac:chgData name="Damian T. Gordon" userId="7469c87ffe94b59c" providerId="LiveId" clId="{DC16CA6D-8479-489F-A69E-2069D6C18A4B}" dt="2022-11-26T22:35:46.041" v="431" actId="20577"/>
          <ac:spMkLst>
            <pc:docMk/>
            <pc:sldMk cId="2974053508" sldId="550"/>
            <ac:spMk id="131" creationId="{00000000-0000-0000-0000-000000000000}"/>
          </ac:spMkLst>
        </pc:spChg>
        <pc:picChg chg="add mod">
          <ac:chgData name="Damian T. Gordon" userId="7469c87ffe94b59c" providerId="LiveId" clId="{DC16CA6D-8479-489F-A69E-2069D6C18A4B}" dt="2022-11-26T23:06:38.459" v="1019"/>
          <ac:picMkLst>
            <pc:docMk/>
            <pc:sldMk cId="2974053508" sldId="550"/>
            <ac:picMk id="2" creationId="{D9FA7217-5BBA-C8BF-A15D-B361AB6B1146}"/>
          </ac:picMkLst>
        </pc:picChg>
        <pc:picChg chg="del">
          <ac:chgData name="Damian T. Gordon" userId="7469c87ffe94b59c" providerId="LiveId" clId="{DC16CA6D-8479-489F-A69E-2069D6C18A4B}" dt="2022-11-26T23:06:17.659" v="1002" actId="478"/>
          <ac:picMkLst>
            <pc:docMk/>
            <pc:sldMk cId="2974053508" sldId="550"/>
            <ac:picMk id="130" creationId="{00000000-0000-0000-0000-000000000000}"/>
          </ac:picMkLst>
        </pc:picChg>
      </pc:sldChg>
      <pc:sldChg chg="addSp delSp modSp add mod">
        <pc:chgData name="Damian T. Gordon" userId="7469c87ffe94b59c" providerId="LiveId" clId="{DC16CA6D-8479-489F-A69E-2069D6C18A4B}" dt="2022-11-26T23:06:37.346" v="1018"/>
        <pc:sldMkLst>
          <pc:docMk/>
          <pc:sldMk cId="2797477088" sldId="551"/>
        </pc:sldMkLst>
        <pc:spChg chg="mod">
          <ac:chgData name="Damian T. Gordon" userId="7469c87ffe94b59c" providerId="LiveId" clId="{DC16CA6D-8479-489F-A69E-2069D6C18A4B}" dt="2022-11-26T22:21:44.258" v="313" actId="20577"/>
          <ac:spMkLst>
            <pc:docMk/>
            <pc:sldMk cId="2797477088" sldId="551"/>
            <ac:spMk id="131" creationId="{00000000-0000-0000-0000-000000000000}"/>
          </ac:spMkLst>
        </pc:spChg>
        <pc:picChg chg="add mod">
          <ac:chgData name="Damian T. Gordon" userId="7469c87ffe94b59c" providerId="LiveId" clId="{DC16CA6D-8479-489F-A69E-2069D6C18A4B}" dt="2022-11-26T23:06:37.346" v="1018"/>
          <ac:picMkLst>
            <pc:docMk/>
            <pc:sldMk cId="2797477088" sldId="551"/>
            <ac:picMk id="2" creationId="{C329EE3E-5643-B72B-ED69-AE4E2CECADDC}"/>
          </ac:picMkLst>
        </pc:picChg>
        <pc:picChg chg="del">
          <ac:chgData name="Damian T. Gordon" userId="7469c87ffe94b59c" providerId="LiveId" clId="{DC16CA6D-8479-489F-A69E-2069D6C18A4B}" dt="2022-11-26T23:06:18.818" v="1003" actId="478"/>
          <ac:picMkLst>
            <pc:docMk/>
            <pc:sldMk cId="2797477088" sldId="551"/>
            <ac:picMk id="130" creationId="{00000000-0000-0000-0000-000000000000}"/>
          </ac:picMkLst>
        </pc:picChg>
      </pc:sldChg>
      <pc:sldChg chg="addSp delSp modSp add mod">
        <pc:chgData name="Damian T. Gordon" userId="7469c87ffe94b59c" providerId="LiveId" clId="{DC16CA6D-8479-489F-A69E-2069D6C18A4B}" dt="2022-11-26T23:06:36.244" v="1017"/>
        <pc:sldMkLst>
          <pc:docMk/>
          <pc:sldMk cId="788403874" sldId="552"/>
        </pc:sldMkLst>
        <pc:spChg chg="mod">
          <ac:chgData name="Damian T. Gordon" userId="7469c87ffe94b59c" providerId="LiveId" clId="{DC16CA6D-8479-489F-A69E-2069D6C18A4B}" dt="2022-11-26T22:30:12.786" v="373" actId="113"/>
          <ac:spMkLst>
            <pc:docMk/>
            <pc:sldMk cId="788403874" sldId="552"/>
            <ac:spMk id="131" creationId="{00000000-0000-0000-0000-000000000000}"/>
          </ac:spMkLst>
        </pc:spChg>
        <pc:picChg chg="add mod">
          <ac:chgData name="Damian T. Gordon" userId="7469c87ffe94b59c" providerId="LiveId" clId="{DC16CA6D-8479-489F-A69E-2069D6C18A4B}" dt="2022-11-26T23:06:36.244" v="1017"/>
          <ac:picMkLst>
            <pc:docMk/>
            <pc:sldMk cId="788403874" sldId="552"/>
            <ac:picMk id="2" creationId="{15ABC386-E94F-5C91-DAA0-8513E1BEDE6A}"/>
          </ac:picMkLst>
        </pc:picChg>
        <pc:picChg chg="del">
          <ac:chgData name="Damian T. Gordon" userId="7469c87ffe94b59c" providerId="LiveId" clId="{DC16CA6D-8479-489F-A69E-2069D6C18A4B}" dt="2022-11-26T23:06:20.025" v="1004" actId="478"/>
          <ac:picMkLst>
            <pc:docMk/>
            <pc:sldMk cId="788403874" sldId="552"/>
            <ac:picMk id="130" creationId="{00000000-0000-0000-0000-000000000000}"/>
          </ac:picMkLst>
        </pc:picChg>
      </pc:sldChg>
      <pc:sldChg chg="addSp delSp modSp add mod">
        <pc:chgData name="Damian T. Gordon" userId="7469c87ffe94b59c" providerId="LiveId" clId="{DC16CA6D-8479-489F-A69E-2069D6C18A4B}" dt="2022-11-26T23:06:35.186" v="1016"/>
        <pc:sldMkLst>
          <pc:docMk/>
          <pc:sldMk cId="2682401958" sldId="553"/>
        </pc:sldMkLst>
        <pc:spChg chg="mod">
          <ac:chgData name="Damian T. Gordon" userId="7469c87ffe94b59c" providerId="LiveId" clId="{DC16CA6D-8479-489F-A69E-2069D6C18A4B}" dt="2022-11-26T22:33:06.319" v="393" actId="114"/>
          <ac:spMkLst>
            <pc:docMk/>
            <pc:sldMk cId="2682401958" sldId="553"/>
            <ac:spMk id="131" creationId="{00000000-0000-0000-0000-000000000000}"/>
          </ac:spMkLst>
        </pc:spChg>
        <pc:picChg chg="add mod">
          <ac:chgData name="Damian T. Gordon" userId="7469c87ffe94b59c" providerId="LiveId" clId="{DC16CA6D-8479-489F-A69E-2069D6C18A4B}" dt="2022-11-26T23:06:35.186" v="1016"/>
          <ac:picMkLst>
            <pc:docMk/>
            <pc:sldMk cId="2682401958" sldId="553"/>
            <ac:picMk id="2" creationId="{1E8B99C4-AEF7-4560-393E-7DEF1CDC0401}"/>
          </ac:picMkLst>
        </pc:picChg>
        <pc:picChg chg="del">
          <ac:chgData name="Damian T. Gordon" userId="7469c87ffe94b59c" providerId="LiveId" clId="{DC16CA6D-8479-489F-A69E-2069D6C18A4B}" dt="2022-11-26T23:06:21.236" v="1005" actId="478"/>
          <ac:picMkLst>
            <pc:docMk/>
            <pc:sldMk cId="2682401958" sldId="553"/>
            <ac:picMk id="130" creationId="{00000000-0000-0000-0000-000000000000}"/>
          </ac:picMkLst>
        </pc:picChg>
      </pc:sldChg>
      <pc:sldChg chg="addSp delSp modSp add mod">
        <pc:chgData name="Damian T. Gordon" userId="7469c87ffe94b59c" providerId="LiveId" clId="{DC16CA6D-8479-489F-A69E-2069D6C18A4B}" dt="2022-11-26T23:06:33.957" v="1015"/>
        <pc:sldMkLst>
          <pc:docMk/>
          <pc:sldMk cId="2631618780" sldId="554"/>
        </pc:sldMkLst>
        <pc:spChg chg="mod">
          <ac:chgData name="Damian T. Gordon" userId="7469c87ffe94b59c" providerId="LiveId" clId="{DC16CA6D-8479-489F-A69E-2069D6C18A4B}" dt="2022-11-26T22:32:42.502" v="390" actId="123"/>
          <ac:spMkLst>
            <pc:docMk/>
            <pc:sldMk cId="2631618780" sldId="554"/>
            <ac:spMk id="131" creationId="{00000000-0000-0000-0000-000000000000}"/>
          </ac:spMkLst>
        </pc:spChg>
        <pc:picChg chg="add mod">
          <ac:chgData name="Damian T. Gordon" userId="7469c87ffe94b59c" providerId="LiveId" clId="{DC16CA6D-8479-489F-A69E-2069D6C18A4B}" dt="2022-11-26T23:06:33.957" v="1015"/>
          <ac:picMkLst>
            <pc:docMk/>
            <pc:sldMk cId="2631618780" sldId="554"/>
            <ac:picMk id="2" creationId="{2BDE0316-57B8-05A8-BCBA-C30404F01178}"/>
          </ac:picMkLst>
        </pc:picChg>
        <pc:picChg chg="del">
          <ac:chgData name="Damian T. Gordon" userId="7469c87ffe94b59c" providerId="LiveId" clId="{DC16CA6D-8479-489F-A69E-2069D6C18A4B}" dt="2022-11-26T23:06:22.431" v="1006" actId="478"/>
          <ac:picMkLst>
            <pc:docMk/>
            <pc:sldMk cId="2631618780" sldId="554"/>
            <ac:picMk id="130" creationId="{00000000-0000-0000-0000-000000000000}"/>
          </ac:picMkLst>
        </pc:picChg>
      </pc:sldChg>
      <pc:sldChg chg="addSp delSp modSp add mod">
        <pc:chgData name="Damian T. Gordon" userId="7469c87ffe94b59c" providerId="LiveId" clId="{DC16CA6D-8479-489F-A69E-2069D6C18A4B}" dt="2022-11-26T23:06:32.788" v="1014"/>
        <pc:sldMkLst>
          <pc:docMk/>
          <pc:sldMk cId="877824477" sldId="555"/>
        </pc:sldMkLst>
        <pc:spChg chg="mod">
          <ac:chgData name="Damian T. Gordon" userId="7469c87ffe94b59c" providerId="LiveId" clId="{DC16CA6D-8479-489F-A69E-2069D6C18A4B}" dt="2022-11-26T22:33:47.746" v="396" actId="113"/>
          <ac:spMkLst>
            <pc:docMk/>
            <pc:sldMk cId="877824477" sldId="555"/>
            <ac:spMk id="131" creationId="{00000000-0000-0000-0000-000000000000}"/>
          </ac:spMkLst>
        </pc:spChg>
        <pc:picChg chg="add mod">
          <ac:chgData name="Damian T. Gordon" userId="7469c87ffe94b59c" providerId="LiveId" clId="{DC16CA6D-8479-489F-A69E-2069D6C18A4B}" dt="2022-11-26T23:06:32.788" v="1014"/>
          <ac:picMkLst>
            <pc:docMk/>
            <pc:sldMk cId="877824477" sldId="555"/>
            <ac:picMk id="2" creationId="{ED980315-BE5F-9B79-107C-E2C019214A51}"/>
          </ac:picMkLst>
        </pc:picChg>
        <pc:picChg chg="del">
          <ac:chgData name="Damian T. Gordon" userId="7469c87ffe94b59c" providerId="LiveId" clId="{DC16CA6D-8479-489F-A69E-2069D6C18A4B}" dt="2022-11-26T23:06:24.364" v="1007" actId="478"/>
          <ac:picMkLst>
            <pc:docMk/>
            <pc:sldMk cId="877824477" sldId="555"/>
            <ac:picMk id="130" creationId="{00000000-0000-0000-0000-000000000000}"/>
          </ac:picMkLst>
        </pc:picChg>
      </pc:sldChg>
      <pc:sldChg chg="addSp delSp modSp add mod">
        <pc:chgData name="Damian T. Gordon" userId="7469c87ffe94b59c" providerId="LiveId" clId="{DC16CA6D-8479-489F-A69E-2069D6C18A4B}" dt="2022-11-26T23:06:31.665" v="1013"/>
        <pc:sldMkLst>
          <pc:docMk/>
          <pc:sldMk cId="396561260" sldId="556"/>
        </pc:sldMkLst>
        <pc:spChg chg="mod">
          <ac:chgData name="Damian T. Gordon" userId="7469c87ffe94b59c" providerId="LiveId" clId="{DC16CA6D-8479-489F-A69E-2069D6C18A4B}" dt="2022-11-26T22:34:05.655" v="399" actId="113"/>
          <ac:spMkLst>
            <pc:docMk/>
            <pc:sldMk cId="396561260" sldId="556"/>
            <ac:spMk id="131" creationId="{00000000-0000-0000-0000-000000000000}"/>
          </ac:spMkLst>
        </pc:spChg>
        <pc:picChg chg="add mod">
          <ac:chgData name="Damian T. Gordon" userId="7469c87ffe94b59c" providerId="LiveId" clId="{DC16CA6D-8479-489F-A69E-2069D6C18A4B}" dt="2022-11-26T23:06:31.665" v="1013"/>
          <ac:picMkLst>
            <pc:docMk/>
            <pc:sldMk cId="396561260" sldId="556"/>
            <ac:picMk id="2" creationId="{B76EBA6B-9BDE-DD98-EBAC-C9CEE4A5B069}"/>
          </ac:picMkLst>
        </pc:picChg>
        <pc:picChg chg="del">
          <ac:chgData name="Damian T. Gordon" userId="7469c87ffe94b59c" providerId="LiveId" clId="{DC16CA6D-8479-489F-A69E-2069D6C18A4B}" dt="2022-11-26T23:06:25.498" v="1008" actId="478"/>
          <ac:picMkLst>
            <pc:docMk/>
            <pc:sldMk cId="396561260" sldId="556"/>
            <ac:picMk id="130" creationId="{00000000-0000-0000-0000-000000000000}"/>
          </ac:picMkLst>
        </pc:picChg>
      </pc:sldChg>
      <pc:sldChg chg="addSp delSp modSp add mod ord">
        <pc:chgData name="Damian T. Gordon" userId="7469c87ffe94b59c" providerId="LiveId" clId="{DC16CA6D-8479-489F-A69E-2069D6C18A4B}" dt="2022-11-26T23:06:30.541" v="1012"/>
        <pc:sldMkLst>
          <pc:docMk/>
          <pc:sldMk cId="3431302937" sldId="557"/>
        </pc:sldMkLst>
        <pc:spChg chg="mod">
          <ac:chgData name="Damian T. Gordon" userId="7469c87ffe94b59c" providerId="LiveId" clId="{DC16CA6D-8479-489F-A69E-2069D6C18A4B}" dt="2022-11-26T22:35:39.394" v="430" actId="20577"/>
          <ac:spMkLst>
            <pc:docMk/>
            <pc:sldMk cId="3431302937" sldId="557"/>
            <ac:spMk id="131" creationId="{00000000-0000-0000-0000-000000000000}"/>
          </ac:spMkLst>
        </pc:spChg>
        <pc:picChg chg="add mod">
          <ac:chgData name="Damian T. Gordon" userId="7469c87ffe94b59c" providerId="LiveId" clId="{DC16CA6D-8479-489F-A69E-2069D6C18A4B}" dt="2022-11-26T23:06:30.541" v="1012"/>
          <ac:picMkLst>
            <pc:docMk/>
            <pc:sldMk cId="3431302937" sldId="557"/>
            <ac:picMk id="2" creationId="{00AB39F7-EDD8-02FB-7D66-B1A89DC79D2E}"/>
          </ac:picMkLst>
        </pc:picChg>
        <pc:picChg chg="del">
          <ac:chgData name="Damian T. Gordon" userId="7469c87ffe94b59c" providerId="LiveId" clId="{DC16CA6D-8479-489F-A69E-2069D6C18A4B}" dt="2022-11-26T23:06:26.675" v="1009" actId="478"/>
          <ac:picMkLst>
            <pc:docMk/>
            <pc:sldMk cId="3431302937" sldId="557"/>
            <ac:picMk id="130" creationId="{00000000-0000-0000-0000-000000000000}"/>
          </ac:picMkLst>
        </pc:picChg>
      </pc:sldChg>
      <pc:sldChg chg="addSp delSp modSp add mod">
        <pc:chgData name="Damian T. Gordon" userId="7469c87ffe94b59c" providerId="LiveId" clId="{DC16CA6D-8479-489F-A69E-2069D6C18A4B}" dt="2022-11-26T23:06:28.724" v="1011"/>
        <pc:sldMkLst>
          <pc:docMk/>
          <pc:sldMk cId="2698718447" sldId="558"/>
        </pc:sldMkLst>
        <pc:spChg chg="mod">
          <ac:chgData name="Damian T. Gordon" userId="7469c87ffe94b59c" providerId="LiveId" clId="{DC16CA6D-8479-489F-A69E-2069D6C18A4B}" dt="2022-11-26T22:36:38.286" v="450" actId="20577"/>
          <ac:spMkLst>
            <pc:docMk/>
            <pc:sldMk cId="2698718447" sldId="558"/>
            <ac:spMk id="131" creationId="{00000000-0000-0000-0000-000000000000}"/>
          </ac:spMkLst>
        </pc:spChg>
        <pc:picChg chg="add mod">
          <ac:chgData name="Damian T. Gordon" userId="7469c87ffe94b59c" providerId="LiveId" clId="{DC16CA6D-8479-489F-A69E-2069D6C18A4B}" dt="2022-11-26T23:06:28.724" v="1011"/>
          <ac:picMkLst>
            <pc:docMk/>
            <pc:sldMk cId="2698718447" sldId="558"/>
            <ac:picMk id="2" creationId="{362FAD00-0FF0-DBEE-0850-66E258E40D0C}"/>
          </ac:picMkLst>
        </pc:picChg>
        <pc:picChg chg="del">
          <ac:chgData name="Damian T. Gordon" userId="7469c87ffe94b59c" providerId="LiveId" clId="{DC16CA6D-8479-489F-A69E-2069D6C18A4B}" dt="2022-11-26T23:06:28.038" v="1010" actId="478"/>
          <ac:picMkLst>
            <pc:docMk/>
            <pc:sldMk cId="2698718447" sldId="558"/>
            <ac:picMk id="130" creationId="{00000000-0000-0000-0000-000000000000}"/>
          </ac:picMkLst>
        </pc:picChg>
      </pc:sldChg>
      <pc:sldChg chg="addSp delSp modSp add mod">
        <pc:chgData name="Damian T. Gordon" userId="7469c87ffe94b59c" providerId="LiveId" clId="{DC16CA6D-8479-489F-A69E-2069D6C18A4B}" dt="2022-11-26T23:07:52.558" v="1049"/>
        <pc:sldMkLst>
          <pc:docMk/>
          <pc:sldMk cId="1621391342" sldId="559"/>
        </pc:sldMkLst>
        <pc:spChg chg="mod">
          <ac:chgData name="Damian T. Gordon" userId="7469c87ffe94b59c" providerId="LiveId" clId="{DC16CA6D-8479-489F-A69E-2069D6C18A4B}" dt="2022-11-26T22:37:33.100" v="481" actId="113"/>
          <ac:spMkLst>
            <pc:docMk/>
            <pc:sldMk cId="1621391342" sldId="559"/>
            <ac:spMk id="131" creationId="{00000000-0000-0000-0000-000000000000}"/>
          </ac:spMkLst>
        </pc:spChg>
        <pc:picChg chg="add mod">
          <ac:chgData name="Damian T. Gordon" userId="7469c87ffe94b59c" providerId="LiveId" clId="{DC16CA6D-8479-489F-A69E-2069D6C18A4B}" dt="2022-11-26T23:07:52.558" v="1049"/>
          <ac:picMkLst>
            <pc:docMk/>
            <pc:sldMk cId="1621391342" sldId="559"/>
            <ac:picMk id="2" creationId="{6B9262E0-F49B-1F94-7FC3-418813AD0743}"/>
          </ac:picMkLst>
        </pc:picChg>
        <pc:picChg chg="del">
          <ac:chgData name="Damian T. Gordon" userId="7469c87ffe94b59c" providerId="LiveId" clId="{DC16CA6D-8479-489F-A69E-2069D6C18A4B}" dt="2022-11-26T23:07:51.757" v="1048" actId="478"/>
          <ac:picMkLst>
            <pc:docMk/>
            <pc:sldMk cId="1621391342" sldId="559"/>
            <ac:picMk id="130" creationId="{00000000-0000-0000-0000-000000000000}"/>
          </ac:picMkLst>
        </pc:picChg>
      </pc:sldChg>
      <pc:sldChg chg="addSp delSp modSp add mod">
        <pc:chgData name="Damian T. Gordon" userId="7469c87ffe94b59c" providerId="LiveId" clId="{DC16CA6D-8479-489F-A69E-2069D6C18A4B}" dt="2022-11-26T23:07:54.977" v="1051"/>
        <pc:sldMkLst>
          <pc:docMk/>
          <pc:sldMk cId="726373052" sldId="560"/>
        </pc:sldMkLst>
        <pc:spChg chg="mod">
          <ac:chgData name="Damian T. Gordon" userId="7469c87ffe94b59c" providerId="LiveId" clId="{DC16CA6D-8479-489F-A69E-2069D6C18A4B}" dt="2022-11-26T22:38:28.663" v="506" actId="20577"/>
          <ac:spMkLst>
            <pc:docMk/>
            <pc:sldMk cId="726373052" sldId="560"/>
            <ac:spMk id="131" creationId="{00000000-0000-0000-0000-000000000000}"/>
          </ac:spMkLst>
        </pc:spChg>
        <pc:picChg chg="add mod">
          <ac:chgData name="Damian T. Gordon" userId="7469c87ffe94b59c" providerId="LiveId" clId="{DC16CA6D-8479-489F-A69E-2069D6C18A4B}" dt="2022-11-26T23:07:54.977" v="1051"/>
          <ac:picMkLst>
            <pc:docMk/>
            <pc:sldMk cId="726373052" sldId="560"/>
            <ac:picMk id="2" creationId="{5FE571AA-2A92-A4FD-9904-8486005B3EA8}"/>
          </ac:picMkLst>
        </pc:picChg>
        <pc:picChg chg="del">
          <ac:chgData name="Damian T. Gordon" userId="7469c87ffe94b59c" providerId="LiveId" clId="{DC16CA6D-8479-489F-A69E-2069D6C18A4B}" dt="2022-11-26T23:07:54.662" v="1050" actId="478"/>
          <ac:picMkLst>
            <pc:docMk/>
            <pc:sldMk cId="726373052" sldId="560"/>
            <ac:picMk id="130" creationId="{00000000-0000-0000-0000-000000000000}"/>
          </ac:picMkLst>
        </pc:picChg>
      </pc:sldChg>
      <pc:sldChg chg="addSp delSp modSp add mod ord">
        <pc:chgData name="Damian T. Gordon" userId="7469c87ffe94b59c" providerId="LiveId" clId="{DC16CA6D-8479-489F-A69E-2069D6C18A4B}" dt="2022-11-26T23:05:56.776" v="994"/>
        <pc:sldMkLst>
          <pc:docMk/>
          <pc:sldMk cId="718646268" sldId="561"/>
        </pc:sldMkLst>
        <pc:spChg chg="mod">
          <ac:chgData name="Damian T. Gordon" userId="7469c87ffe94b59c" providerId="LiveId" clId="{DC16CA6D-8479-489F-A69E-2069D6C18A4B}" dt="2022-11-26T22:41:40.651" v="540" actId="113"/>
          <ac:spMkLst>
            <pc:docMk/>
            <pc:sldMk cId="718646268" sldId="561"/>
            <ac:spMk id="131" creationId="{00000000-0000-0000-0000-000000000000}"/>
          </ac:spMkLst>
        </pc:spChg>
        <pc:picChg chg="add mod">
          <ac:chgData name="Damian T. Gordon" userId="7469c87ffe94b59c" providerId="LiveId" clId="{DC16CA6D-8479-489F-A69E-2069D6C18A4B}" dt="2022-11-26T23:05:56.776" v="994"/>
          <ac:picMkLst>
            <pc:docMk/>
            <pc:sldMk cId="718646268" sldId="561"/>
            <ac:picMk id="2" creationId="{CBDC6024-FAA2-F7DF-7D70-FE2DAAF2FA18}"/>
          </ac:picMkLst>
        </pc:picChg>
        <pc:picChg chg="del">
          <ac:chgData name="Damian T. Gordon" userId="7469c87ffe94b59c" providerId="LiveId" clId="{DC16CA6D-8479-489F-A69E-2069D6C18A4B}" dt="2022-11-26T23:05:13.533" v="965" actId="478"/>
          <ac:picMkLst>
            <pc:docMk/>
            <pc:sldMk cId="718646268" sldId="561"/>
            <ac:picMk id="130" creationId="{00000000-0000-0000-0000-000000000000}"/>
          </ac:picMkLst>
        </pc:picChg>
      </pc:sldChg>
      <pc:sldChg chg="addSp delSp modSp add mod ord">
        <pc:chgData name="Damian T. Gordon" userId="7469c87ffe94b59c" providerId="LiveId" clId="{DC16CA6D-8479-489F-A69E-2069D6C18A4B}" dt="2022-11-26T23:08:50.437" v="1087"/>
        <pc:sldMkLst>
          <pc:docMk/>
          <pc:sldMk cId="274393934" sldId="562"/>
        </pc:sldMkLst>
        <pc:spChg chg="mod">
          <ac:chgData name="Damian T. Gordon" userId="7469c87ffe94b59c" providerId="LiveId" clId="{DC16CA6D-8479-489F-A69E-2069D6C18A4B}" dt="2022-11-26T22:43:59.428" v="546"/>
          <ac:spMkLst>
            <pc:docMk/>
            <pc:sldMk cId="274393934" sldId="562"/>
            <ac:spMk id="127" creationId="{00000000-0000-0000-0000-000000000000}"/>
          </ac:spMkLst>
        </pc:spChg>
        <pc:picChg chg="add del mod">
          <ac:chgData name="Damian T. Gordon" userId="7469c87ffe94b59c" providerId="LiveId" clId="{DC16CA6D-8479-489F-A69E-2069D6C18A4B}" dt="2022-11-26T22:44:22.559" v="560" actId="21"/>
          <ac:picMkLst>
            <pc:docMk/>
            <pc:sldMk cId="274393934" sldId="562"/>
            <ac:picMk id="2" creationId="{C24D8696-9929-D8DF-F2B8-8146C0CB58BC}"/>
          </ac:picMkLst>
        </pc:picChg>
        <pc:picChg chg="add mod">
          <ac:chgData name="Damian T. Gordon" userId="7469c87ffe94b59c" providerId="LiveId" clId="{DC16CA6D-8479-489F-A69E-2069D6C18A4B}" dt="2022-11-26T22:44:23.821" v="562"/>
          <ac:picMkLst>
            <pc:docMk/>
            <pc:sldMk cId="274393934" sldId="562"/>
            <ac:picMk id="3" creationId="{4DE20923-1D40-987B-7ADB-64FD64FE0CB6}"/>
          </ac:picMkLst>
        </pc:picChg>
        <pc:picChg chg="add mod">
          <ac:chgData name="Damian T. Gordon" userId="7469c87ffe94b59c" providerId="LiveId" clId="{DC16CA6D-8479-489F-A69E-2069D6C18A4B}" dt="2022-11-26T23:08:50.437" v="1087"/>
          <ac:picMkLst>
            <pc:docMk/>
            <pc:sldMk cId="274393934" sldId="562"/>
            <ac:picMk id="4" creationId="{D7F3846C-7527-2D78-89FF-DB2D1E4F189D}"/>
          </ac:picMkLst>
        </pc:picChg>
        <pc:picChg chg="del">
          <ac:chgData name="Damian T. Gordon" userId="7469c87ffe94b59c" providerId="LiveId" clId="{DC16CA6D-8479-489F-A69E-2069D6C18A4B}" dt="2022-11-26T22:44:23.485" v="561" actId="478"/>
          <ac:picMkLst>
            <pc:docMk/>
            <pc:sldMk cId="274393934" sldId="562"/>
            <ac:picMk id="8" creationId="{6A3C833A-882C-4E65-AF5B-7758F3CEB447}"/>
          </ac:picMkLst>
        </pc:picChg>
        <pc:picChg chg="del">
          <ac:chgData name="Damian T. Gordon" userId="7469c87ffe94b59c" providerId="LiveId" clId="{DC16CA6D-8479-489F-A69E-2069D6C18A4B}" dt="2022-11-26T22:46:19.713" v="567" actId="478"/>
          <ac:picMkLst>
            <pc:docMk/>
            <pc:sldMk cId="274393934" sldId="562"/>
            <ac:picMk id="9" creationId="{7FDD04E6-F772-458E-86FF-698C0821D247}"/>
          </ac:picMkLst>
        </pc:picChg>
        <pc:picChg chg="del">
          <ac:chgData name="Damian T. Gordon" userId="7469c87ffe94b59c" providerId="LiveId" clId="{DC16CA6D-8479-489F-A69E-2069D6C18A4B}" dt="2022-11-26T23:08:50.127" v="1086" actId="478"/>
          <ac:picMkLst>
            <pc:docMk/>
            <pc:sldMk cId="274393934" sldId="562"/>
            <ac:picMk id="130" creationId="{00000000-0000-0000-0000-000000000000}"/>
          </ac:picMkLst>
        </pc:picChg>
        <pc:picChg chg="add mod">
          <ac:chgData name="Damian T. Gordon" userId="7469c87ffe94b59c" providerId="LiveId" clId="{DC16CA6D-8479-489F-A69E-2069D6C18A4B}" dt="2022-11-26T22:54:21.504" v="745" actId="1036"/>
          <ac:picMkLst>
            <pc:docMk/>
            <pc:sldMk cId="274393934" sldId="562"/>
            <ac:picMk id="1026" creationId="{10958AC4-52E1-C2A8-EF2F-D4AFC930DEEC}"/>
          </ac:picMkLst>
        </pc:picChg>
      </pc:sldChg>
      <pc:sldChg chg="addSp delSp modSp add mod">
        <pc:chgData name="Damian T. Gordon" userId="7469c87ffe94b59c" providerId="LiveId" clId="{DC16CA6D-8479-489F-A69E-2069D6C18A4B}" dt="2022-11-26T23:08:06.662" v="1061"/>
        <pc:sldMkLst>
          <pc:docMk/>
          <pc:sldMk cId="4100753929" sldId="563"/>
        </pc:sldMkLst>
        <pc:picChg chg="add mod">
          <ac:chgData name="Damian T. Gordon" userId="7469c87ffe94b59c" providerId="LiveId" clId="{DC16CA6D-8479-489F-A69E-2069D6C18A4B}" dt="2022-11-26T23:08:06.662" v="1061"/>
          <ac:picMkLst>
            <pc:docMk/>
            <pc:sldMk cId="4100753929" sldId="563"/>
            <ac:picMk id="2" creationId="{49955BE6-07DE-FFB5-45D4-D3C5677AC91D}"/>
          </ac:picMkLst>
        </pc:picChg>
        <pc:picChg chg="del">
          <ac:chgData name="Damian T. Gordon" userId="7469c87ffe94b59c" providerId="LiveId" clId="{DC16CA6D-8479-489F-A69E-2069D6C18A4B}" dt="2022-11-26T23:08:06.393" v="1060" actId="478"/>
          <ac:picMkLst>
            <pc:docMk/>
            <pc:sldMk cId="4100753929" sldId="563"/>
            <ac:picMk id="130" creationId="{00000000-0000-0000-0000-000000000000}"/>
          </ac:picMkLst>
        </pc:picChg>
      </pc:sldChg>
      <pc:sldChg chg="addSp delSp modSp add mod">
        <pc:chgData name="Damian T. Gordon" userId="7469c87ffe94b59c" providerId="LiveId" clId="{DC16CA6D-8479-489F-A69E-2069D6C18A4B}" dt="2022-11-26T23:07:22.057" v="1045"/>
        <pc:sldMkLst>
          <pc:docMk/>
          <pc:sldMk cId="2466478851" sldId="564"/>
        </pc:sldMkLst>
        <pc:spChg chg="mod">
          <ac:chgData name="Damian T. Gordon" userId="7469c87ffe94b59c" providerId="LiveId" clId="{DC16CA6D-8479-489F-A69E-2069D6C18A4B}" dt="2022-11-26T22:49:35.563" v="663" actId="20577"/>
          <ac:spMkLst>
            <pc:docMk/>
            <pc:sldMk cId="2466478851" sldId="564"/>
            <ac:spMk id="131" creationId="{00000000-0000-0000-0000-000000000000}"/>
          </ac:spMkLst>
        </pc:spChg>
        <pc:picChg chg="add mod">
          <ac:chgData name="Damian T. Gordon" userId="7469c87ffe94b59c" providerId="LiveId" clId="{DC16CA6D-8479-489F-A69E-2069D6C18A4B}" dt="2022-11-26T23:07:22.057" v="1045"/>
          <ac:picMkLst>
            <pc:docMk/>
            <pc:sldMk cId="2466478851" sldId="564"/>
            <ac:picMk id="2" creationId="{E0DA5B30-BB4A-D628-9F0A-5711220C09C9}"/>
          </ac:picMkLst>
        </pc:picChg>
        <pc:picChg chg="del">
          <ac:chgData name="Damian T. Gordon" userId="7469c87ffe94b59c" providerId="LiveId" clId="{DC16CA6D-8479-489F-A69E-2069D6C18A4B}" dt="2022-11-26T23:07:21.802" v="1044" actId="478"/>
          <ac:picMkLst>
            <pc:docMk/>
            <pc:sldMk cId="2466478851" sldId="564"/>
            <ac:picMk id="130" creationId="{00000000-0000-0000-0000-000000000000}"/>
          </ac:picMkLst>
        </pc:picChg>
      </pc:sldChg>
      <pc:sldChg chg="modSp add del mod">
        <pc:chgData name="Damian T. Gordon" userId="7469c87ffe94b59c" providerId="LiveId" clId="{DC16CA6D-8479-489F-A69E-2069D6C18A4B}" dt="2022-11-26T22:51:47.777" v="726" actId="47"/>
        <pc:sldMkLst>
          <pc:docMk/>
          <pc:sldMk cId="2277235317" sldId="565"/>
        </pc:sldMkLst>
        <pc:spChg chg="mod">
          <ac:chgData name="Damian T. Gordon" userId="7469c87ffe94b59c" providerId="LiveId" clId="{DC16CA6D-8479-489F-A69E-2069D6C18A4B}" dt="2022-11-26T22:51:39.313" v="724" actId="20577"/>
          <ac:spMkLst>
            <pc:docMk/>
            <pc:sldMk cId="2277235317" sldId="565"/>
            <ac:spMk id="131" creationId="{00000000-0000-0000-0000-000000000000}"/>
          </ac:spMkLst>
        </pc:spChg>
      </pc:sldChg>
      <pc:sldChg chg="addSp delSp modSp add mod ord">
        <pc:chgData name="Damian T. Gordon" userId="7469c87ffe94b59c" providerId="LiveId" clId="{DC16CA6D-8479-489F-A69E-2069D6C18A4B}" dt="2022-11-26T23:07:19.651" v="1043"/>
        <pc:sldMkLst>
          <pc:docMk/>
          <pc:sldMk cId="1022590058" sldId="566"/>
        </pc:sldMkLst>
        <pc:spChg chg="mod">
          <ac:chgData name="Damian T. Gordon" userId="7469c87ffe94b59c" providerId="LiveId" clId="{DC16CA6D-8479-489F-A69E-2069D6C18A4B}" dt="2022-11-26T22:54:10.059" v="744" actId="12"/>
          <ac:spMkLst>
            <pc:docMk/>
            <pc:sldMk cId="1022590058" sldId="566"/>
            <ac:spMk id="131" creationId="{00000000-0000-0000-0000-000000000000}"/>
          </ac:spMkLst>
        </pc:spChg>
        <pc:picChg chg="add mod">
          <ac:chgData name="Damian T. Gordon" userId="7469c87ffe94b59c" providerId="LiveId" clId="{DC16CA6D-8479-489F-A69E-2069D6C18A4B}" dt="2022-11-26T22:55:17.459" v="795" actId="1038"/>
          <ac:picMkLst>
            <pc:docMk/>
            <pc:sldMk cId="1022590058" sldId="566"/>
            <ac:picMk id="2" creationId="{159AD227-617E-D138-2FBE-1E9382E42451}"/>
          </ac:picMkLst>
        </pc:picChg>
        <pc:picChg chg="add mod">
          <ac:chgData name="Damian T. Gordon" userId="7469c87ffe94b59c" providerId="LiveId" clId="{DC16CA6D-8479-489F-A69E-2069D6C18A4B}" dt="2022-11-26T23:07:19.651" v="1043"/>
          <ac:picMkLst>
            <pc:docMk/>
            <pc:sldMk cId="1022590058" sldId="566"/>
            <ac:picMk id="3" creationId="{DDC59592-CB64-B5BF-C8D0-7AA8555DD0EC}"/>
          </ac:picMkLst>
        </pc:picChg>
        <pc:picChg chg="del">
          <ac:chgData name="Damian T. Gordon" userId="7469c87ffe94b59c" providerId="LiveId" clId="{DC16CA6D-8479-489F-A69E-2069D6C18A4B}" dt="2022-11-26T23:07:19.366" v="1042" actId="478"/>
          <ac:picMkLst>
            <pc:docMk/>
            <pc:sldMk cId="1022590058" sldId="566"/>
            <ac:picMk id="130" creationId="{00000000-0000-0000-0000-000000000000}"/>
          </ac:picMkLst>
        </pc:picChg>
      </pc:sldChg>
      <pc:sldChg chg="addSp delSp modSp add mod">
        <pc:chgData name="Damian T. Gordon" userId="7469c87ffe94b59c" providerId="LiveId" clId="{DC16CA6D-8479-489F-A69E-2069D6C18A4B}" dt="2022-11-26T23:07:16.750" v="1041"/>
        <pc:sldMkLst>
          <pc:docMk/>
          <pc:sldMk cId="2690241086" sldId="567"/>
        </pc:sldMkLst>
        <pc:spChg chg="mod">
          <ac:chgData name="Damian T. Gordon" userId="7469c87ffe94b59c" providerId="LiveId" clId="{DC16CA6D-8479-489F-A69E-2069D6C18A4B}" dt="2022-11-26T22:56:53.393" v="825" actId="20577"/>
          <ac:spMkLst>
            <pc:docMk/>
            <pc:sldMk cId="2690241086" sldId="567"/>
            <ac:spMk id="131" creationId="{00000000-0000-0000-0000-000000000000}"/>
          </ac:spMkLst>
        </pc:spChg>
        <pc:picChg chg="add mod">
          <ac:chgData name="Damian T. Gordon" userId="7469c87ffe94b59c" providerId="LiveId" clId="{DC16CA6D-8479-489F-A69E-2069D6C18A4B}" dt="2022-11-26T23:07:16.750" v="1041"/>
          <ac:picMkLst>
            <pc:docMk/>
            <pc:sldMk cId="2690241086" sldId="567"/>
            <ac:picMk id="2" creationId="{9AF606A8-63C7-92AB-2A28-671D6DCB9F60}"/>
          </ac:picMkLst>
        </pc:picChg>
        <pc:picChg chg="del">
          <ac:chgData name="Damian T. Gordon" userId="7469c87ffe94b59c" providerId="LiveId" clId="{DC16CA6D-8479-489F-A69E-2069D6C18A4B}" dt="2022-11-26T23:07:16.491" v="1040" actId="478"/>
          <ac:picMkLst>
            <pc:docMk/>
            <pc:sldMk cId="2690241086" sldId="567"/>
            <ac:picMk id="130" creationId="{00000000-0000-0000-0000-000000000000}"/>
          </ac:picMkLst>
        </pc:picChg>
      </pc:sldChg>
      <pc:sldChg chg="addSp delSp modSp add mod">
        <pc:chgData name="Damian T. Gordon" userId="7469c87ffe94b59c" providerId="LiveId" clId="{DC16CA6D-8479-489F-A69E-2069D6C18A4B}" dt="2022-11-26T23:07:14.405" v="1039"/>
        <pc:sldMkLst>
          <pc:docMk/>
          <pc:sldMk cId="181312820" sldId="568"/>
        </pc:sldMkLst>
        <pc:spChg chg="mod">
          <ac:chgData name="Damian T. Gordon" userId="7469c87ffe94b59c" providerId="LiveId" clId="{DC16CA6D-8479-489F-A69E-2069D6C18A4B}" dt="2022-11-26T22:56:49.879" v="823" actId="20577"/>
          <ac:spMkLst>
            <pc:docMk/>
            <pc:sldMk cId="181312820" sldId="568"/>
            <ac:spMk id="131" creationId="{00000000-0000-0000-0000-000000000000}"/>
          </ac:spMkLst>
        </pc:spChg>
        <pc:picChg chg="add mod">
          <ac:chgData name="Damian T. Gordon" userId="7469c87ffe94b59c" providerId="LiveId" clId="{DC16CA6D-8479-489F-A69E-2069D6C18A4B}" dt="2022-11-26T23:07:14.405" v="1039"/>
          <ac:picMkLst>
            <pc:docMk/>
            <pc:sldMk cId="181312820" sldId="568"/>
            <ac:picMk id="2" creationId="{667B8E78-9452-0FB4-A748-A4209F8BE32B}"/>
          </ac:picMkLst>
        </pc:picChg>
        <pc:picChg chg="del">
          <ac:chgData name="Damian T. Gordon" userId="7469c87ffe94b59c" providerId="LiveId" clId="{DC16CA6D-8479-489F-A69E-2069D6C18A4B}" dt="2022-11-26T23:07:14.104" v="1038" actId="478"/>
          <ac:picMkLst>
            <pc:docMk/>
            <pc:sldMk cId="181312820" sldId="568"/>
            <ac:picMk id="130" creationId="{00000000-0000-0000-0000-000000000000}"/>
          </ac:picMkLst>
        </pc:picChg>
      </pc:sldChg>
      <pc:sldChg chg="addSp delSp modSp add mod">
        <pc:chgData name="Damian T. Gordon" userId="7469c87ffe94b59c" providerId="LiveId" clId="{DC16CA6D-8479-489F-A69E-2069D6C18A4B}" dt="2022-11-26T23:07:12.064" v="1037"/>
        <pc:sldMkLst>
          <pc:docMk/>
          <pc:sldMk cId="172628181" sldId="569"/>
        </pc:sldMkLst>
        <pc:spChg chg="mod">
          <ac:chgData name="Damian T. Gordon" userId="7469c87ffe94b59c" providerId="LiveId" clId="{DC16CA6D-8479-489F-A69E-2069D6C18A4B}" dt="2022-11-26T22:57:52.575" v="841" actId="20577"/>
          <ac:spMkLst>
            <pc:docMk/>
            <pc:sldMk cId="172628181" sldId="569"/>
            <ac:spMk id="131" creationId="{00000000-0000-0000-0000-000000000000}"/>
          </ac:spMkLst>
        </pc:spChg>
        <pc:picChg chg="add mod">
          <ac:chgData name="Damian T. Gordon" userId="7469c87ffe94b59c" providerId="LiveId" clId="{DC16CA6D-8479-489F-A69E-2069D6C18A4B}" dt="2022-11-26T23:07:12.064" v="1037"/>
          <ac:picMkLst>
            <pc:docMk/>
            <pc:sldMk cId="172628181" sldId="569"/>
            <ac:picMk id="2" creationId="{A89E2AEB-549B-B3A5-5458-29642616F09A}"/>
          </ac:picMkLst>
        </pc:picChg>
        <pc:picChg chg="del">
          <ac:chgData name="Damian T. Gordon" userId="7469c87ffe94b59c" providerId="LiveId" clId="{DC16CA6D-8479-489F-A69E-2069D6C18A4B}" dt="2022-11-26T23:07:11.795" v="1036" actId="478"/>
          <ac:picMkLst>
            <pc:docMk/>
            <pc:sldMk cId="172628181" sldId="569"/>
            <ac:picMk id="130" creationId="{00000000-0000-0000-0000-000000000000}"/>
          </ac:picMkLst>
        </pc:picChg>
      </pc:sldChg>
      <pc:sldChg chg="addSp delSp modSp add mod">
        <pc:chgData name="Damian T. Gordon" userId="7469c87ffe94b59c" providerId="LiveId" clId="{DC16CA6D-8479-489F-A69E-2069D6C18A4B}" dt="2022-11-26T23:07:09.703" v="1035"/>
        <pc:sldMkLst>
          <pc:docMk/>
          <pc:sldMk cId="3771019264" sldId="570"/>
        </pc:sldMkLst>
        <pc:spChg chg="mod">
          <ac:chgData name="Damian T. Gordon" userId="7469c87ffe94b59c" providerId="LiveId" clId="{DC16CA6D-8479-489F-A69E-2069D6C18A4B}" dt="2022-11-26T22:58:32.252" v="848" actId="20577"/>
          <ac:spMkLst>
            <pc:docMk/>
            <pc:sldMk cId="3771019264" sldId="570"/>
            <ac:spMk id="131" creationId="{00000000-0000-0000-0000-000000000000}"/>
          </ac:spMkLst>
        </pc:spChg>
        <pc:picChg chg="add mod">
          <ac:chgData name="Damian T. Gordon" userId="7469c87ffe94b59c" providerId="LiveId" clId="{DC16CA6D-8479-489F-A69E-2069D6C18A4B}" dt="2022-11-26T23:07:09.703" v="1035"/>
          <ac:picMkLst>
            <pc:docMk/>
            <pc:sldMk cId="3771019264" sldId="570"/>
            <ac:picMk id="2" creationId="{C49C8E92-55B4-3544-D823-BFD4C1A71CA6}"/>
          </ac:picMkLst>
        </pc:picChg>
        <pc:picChg chg="del">
          <ac:chgData name="Damian T. Gordon" userId="7469c87ffe94b59c" providerId="LiveId" clId="{DC16CA6D-8479-489F-A69E-2069D6C18A4B}" dt="2022-11-26T23:07:09.405" v="1034" actId="478"/>
          <ac:picMkLst>
            <pc:docMk/>
            <pc:sldMk cId="3771019264" sldId="570"/>
            <ac:picMk id="130" creationId="{00000000-0000-0000-0000-000000000000}"/>
          </ac:picMkLst>
        </pc:picChg>
      </pc:sldChg>
      <pc:sldChg chg="addSp delSp modSp add mod">
        <pc:chgData name="Damian T. Gordon" userId="7469c87ffe94b59c" providerId="LiveId" clId="{DC16CA6D-8479-489F-A69E-2069D6C18A4B}" dt="2022-11-26T23:07:07.114" v="1033"/>
        <pc:sldMkLst>
          <pc:docMk/>
          <pc:sldMk cId="3658514282" sldId="571"/>
        </pc:sldMkLst>
        <pc:spChg chg="mod">
          <ac:chgData name="Damian T. Gordon" userId="7469c87ffe94b59c" providerId="LiveId" clId="{DC16CA6D-8479-489F-A69E-2069D6C18A4B}" dt="2022-11-26T23:00:25.874" v="895" actId="20577"/>
          <ac:spMkLst>
            <pc:docMk/>
            <pc:sldMk cId="3658514282" sldId="571"/>
            <ac:spMk id="131" creationId="{00000000-0000-0000-0000-000000000000}"/>
          </ac:spMkLst>
        </pc:spChg>
        <pc:picChg chg="add mod">
          <ac:chgData name="Damian T. Gordon" userId="7469c87ffe94b59c" providerId="LiveId" clId="{DC16CA6D-8479-489F-A69E-2069D6C18A4B}" dt="2022-11-26T23:07:07.114" v="1033"/>
          <ac:picMkLst>
            <pc:docMk/>
            <pc:sldMk cId="3658514282" sldId="571"/>
            <ac:picMk id="2" creationId="{96572831-47A9-1EA1-8427-A1E9E35CDC8D}"/>
          </ac:picMkLst>
        </pc:picChg>
        <pc:picChg chg="del">
          <ac:chgData name="Damian T. Gordon" userId="7469c87ffe94b59c" providerId="LiveId" clId="{DC16CA6D-8479-489F-A69E-2069D6C18A4B}" dt="2022-11-26T23:07:06.835" v="1032" actId="478"/>
          <ac:picMkLst>
            <pc:docMk/>
            <pc:sldMk cId="3658514282" sldId="571"/>
            <ac:picMk id="130" creationId="{00000000-0000-0000-0000-000000000000}"/>
          </ac:picMkLst>
        </pc:picChg>
      </pc:sldChg>
      <pc:sldChg chg="addSp delSp modSp add mod">
        <pc:chgData name="Damian T. Gordon" userId="7469c87ffe94b59c" providerId="LiveId" clId="{DC16CA6D-8479-489F-A69E-2069D6C18A4B}" dt="2022-11-26T23:07:04.283" v="1031"/>
        <pc:sldMkLst>
          <pc:docMk/>
          <pc:sldMk cId="2708415579" sldId="572"/>
        </pc:sldMkLst>
        <pc:spChg chg="mod">
          <ac:chgData name="Damian T. Gordon" userId="7469c87ffe94b59c" providerId="LiveId" clId="{DC16CA6D-8479-489F-A69E-2069D6C18A4B}" dt="2022-11-26T23:01:27.320" v="912" actId="20577"/>
          <ac:spMkLst>
            <pc:docMk/>
            <pc:sldMk cId="2708415579" sldId="572"/>
            <ac:spMk id="131" creationId="{00000000-0000-0000-0000-000000000000}"/>
          </ac:spMkLst>
        </pc:spChg>
        <pc:picChg chg="add mod">
          <ac:chgData name="Damian T. Gordon" userId="7469c87ffe94b59c" providerId="LiveId" clId="{DC16CA6D-8479-489F-A69E-2069D6C18A4B}" dt="2022-11-26T23:07:04.283" v="1031"/>
          <ac:picMkLst>
            <pc:docMk/>
            <pc:sldMk cId="2708415579" sldId="572"/>
            <ac:picMk id="2" creationId="{868CEC9A-8B8A-6DAD-2140-04AEB205A13E}"/>
          </ac:picMkLst>
        </pc:picChg>
        <pc:picChg chg="del">
          <ac:chgData name="Damian T. Gordon" userId="7469c87ffe94b59c" providerId="LiveId" clId="{DC16CA6D-8479-489F-A69E-2069D6C18A4B}" dt="2022-11-26T23:07:03.949" v="1030" actId="478"/>
          <ac:picMkLst>
            <pc:docMk/>
            <pc:sldMk cId="2708415579" sldId="572"/>
            <ac:picMk id="130" creationId="{00000000-0000-0000-0000-000000000000}"/>
          </ac:picMkLst>
        </pc:picChg>
      </pc:sldChg>
      <pc:sldChg chg="addSp delSp modSp add mod">
        <pc:chgData name="Damian T. Gordon" userId="7469c87ffe94b59c" providerId="LiveId" clId="{DC16CA6D-8479-489F-A69E-2069D6C18A4B}" dt="2022-11-26T23:07:01.841" v="1029"/>
        <pc:sldMkLst>
          <pc:docMk/>
          <pc:sldMk cId="1760298219" sldId="573"/>
        </pc:sldMkLst>
        <pc:spChg chg="mod">
          <ac:chgData name="Damian T. Gordon" userId="7469c87ffe94b59c" providerId="LiveId" clId="{DC16CA6D-8479-489F-A69E-2069D6C18A4B}" dt="2022-11-26T23:02:36.186" v="929" actId="20577"/>
          <ac:spMkLst>
            <pc:docMk/>
            <pc:sldMk cId="1760298219" sldId="573"/>
            <ac:spMk id="131" creationId="{00000000-0000-0000-0000-000000000000}"/>
          </ac:spMkLst>
        </pc:spChg>
        <pc:picChg chg="add mod">
          <ac:chgData name="Damian T. Gordon" userId="7469c87ffe94b59c" providerId="LiveId" clId="{DC16CA6D-8479-489F-A69E-2069D6C18A4B}" dt="2022-11-26T23:07:01.841" v="1029"/>
          <ac:picMkLst>
            <pc:docMk/>
            <pc:sldMk cId="1760298219" sldId="573"/>
            <ac:picMk id="2" creationId="{7EF58A74-0F76-2616-2650-2F385BCDD928}"/>
          </ac:picMkLst>
        </pc:picChg>
        <pc:picChg chg="del">
          <ac:chgData name="Damian T. Gordon" userId="7469c87ffe94b59c" providerId="LiveId" clId="{DC16CA6D-8479-489F-A69E-2069D6C18A4B}" dt="2022-11-26T23:07:01.554" v="1028" actId="478"/>
          <ac:picMkLst>
            <pc:docMk/>
            <pc:sldMk cId="1760298219" sldId="573"/>
            <ac:picMk id="130" creationId="{00000000-0000-0000-0000-000000000000}"/>
          </ac:picMkLst>
        </pc:picChg>
      </pc:sldChg>
      <pc:sldChg chg="addSp delSp modSp add mod">
        <pc:chgData name="Damian T. Gordon" userId="7469c87ffe94b59c" providerId="LiveId" clId="{DC16CA6D-8479-489F-A69E-2069D6C18A4B}" dt="2022-11-26T23:06:58.430" v="1027"/>
        <pc:sldMkLst>
          <pc:docMk/>
          <pc:sldMk cId="559204574" sldId="574"/>
        </pc:sldMkLst>
        <pc:spChg chg="mod">
          <ac:chgData name="Damian T. Gordon" userId="7469c87ffe94b59c" providerId="LiveId" clId="{DC16CA6D-8479-489F-A69E-2069D6C18A4B}" dt="2022-11-26T23:03:26.701" v="941"/>
          <ac:spMkLst>
            <pc:docMk/>
            <pc:sldMk cId="559204574" sldId="574"/>
            <ac:spMk id="131" creationId="{00000000-0000-0000-0000-000000000000}"/>
          </ac:spMkLst>
        </pc:spChg>
        <pc:picChg chg="add mod">
          <ac:chgData name="Damian T. Gordon" userId="7469c87ffe94b59c" providerId="LiveId" clId="{DC16CA6D-8479-489F-A69E-2069D6C18A4B}" dt="2022-11-26T23:06:58.430" v="1027"/>
          <ac:picMkLst>
            <pc:docMk/>
            <pc:sldMk cId="559204574" sldId="574"/>
            <ac:picMk id="2" creationId="{86F3F1DD-0E4E-0C71-6080-9E80F351BD36}"/>
          </ac:picMkLst>
        </pc:picChg>
        <pc:picChg chg="del">
          <ac:chgData name="Damian T. Gordon" userId="7469c87ffe94b59c" providerId="LiveId" clId="{DC16CA6D-8479-489F-A69E-2069D6C18A4B}" dt="2022-11-26T23:06:58.105" v="1026" actId="478"/>
          <ac:picMkLst>
            <pc:docMk/>
            <pc:sldMk cId="559204574" sldId="574"/>
            <ac:picMk id="130"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607fdeb1c9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607fdeb1c9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1863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0386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8619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8619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3757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7223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0405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3618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7017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6606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8234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238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1782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38440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99522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20166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85546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16618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8301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55933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5566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37942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64431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43556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96184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607fdeb1c9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607fdeb1c9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06161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11104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52509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0786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21608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24241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5658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17103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70503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34739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85235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07655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60845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4231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36095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92424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47285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249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47623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28317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06313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43452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10074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67915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85856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44954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33755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08370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4756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607fdeb1c9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607fdeb1c9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363392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815406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85607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1764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961847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9537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4576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4386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2920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extLst>
      <p:ext uri="{BB962C8B-B14F-4D97-AF65-F5344CB8AC3E}">
        <p14:creationId xmlns:p14="http://schemas.microsoft.com/office/powerpoint/2010/main" val="641006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jpeg"/><Relationship Id="rId4" Type="http://schemas.openxmlformats.org/officeDocument/2006/relationships/image" Target="../media/image9.png"/><Relationship Id="rId9"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3.gi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1.jpeg"/></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3.xml"/><Relationship Id="rId1" Type="http://schemas.openxmlformats.org/officeDocument/2006/relationships/slideLayout" Target="../slideLayouts/slideLayout10.xml"/><Relationship Id="rId4" Type="http://schemas.openxmlformats.org/officeDocument/2006/relationships/image" Target="../media/image1.jpeg"/></Relationships>
</file>

<file path=ppt/slides/_rels/slide6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9"/>
          <p:cNvSpPr txBox="1">
            <a:spLocks noGrp="1"/>
          </p:cNvSpPr>
          <p:nvPr>
            <p:ph type="title"/>
          </p:nvPr>
        </p:nvSpPr>
        <p:spPr>
          <a:xfrm>
            <a:off x="311700" y="482300"/>
            <a:ext cx="8520600" cy="572700"/>
          </a:xfrm>
          <a:prstGeom prst="rect">
            <a:avLst/>
          </a:prstGeom>
        </p:spPr>
        <p:txBody>
          <a:bodyPr spcFirstLastPara="1" wrap="square" lIns="91425" tIns="91425" rIns="91425" bIns="91425" anchor="t" anchorCtr="0">
            <a:noAutofit/>
          </a:bodyPr>
          <a:lstStyle/>
          <a:p>
            <a:pPr lvl="0" algn="ctr"/>
            <a:r>
              <a:rPr lang="en-GB" sz="2400" b="1" dirty="0">
                <a:solidFill>
                  <a:srgbClr val="1A7D94"/>
                </a:solidFill>
                <a:latin typeface="Roboto"/>
                <a:ea typeface="Roboto"/>
                <a:cs typeface="Roboto"/>
                <a:sym typeface="Roboto"/>
              </a:rPr>
              <a:t>Blended Learning International Train the Train (BLITT)</a:t>
            </a:r>
            <a:endParaRPr sz="2400" b="1" dirty="0">
              <a:solidFill>
                <a:srgbClr val="1A7D94"/>
              </a:solidFill>
              <a:latin typeface="Roboto"/>
              <a:ea typeface="Roboto"/>
              <a:cs typeface="Roboto"/>
              <a:sym typeface="Roboto"/>
            </a:endParaRPr>
          </a:p>
        </p:txBody>
      </p:sp>
      <p:sp>
        <p:nvSpPr>
          <p:cNvPr id="377" name="Google Shape;377;p39"/>
          <p:cNvSpPr txBox="1">
            <a:spLocks noGrp="1"/>
          </p:cNvSpPr>
          <p:nvPr>
            <p:ph type="body" idx="1"/>
          </p:nvPr>
        </p:nvSpPr>
        <p:spPr>
          <a:xfrm>
            <a:off x="2560900" y="1611938"/>
            <a:ext cx="5466600" cy="186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2800" b="1" dirty="0">
                <a:solidFill>
                  <a:srgbClr val="434343"/>
                </a:solidFill>
                <a:latin typeface="Roboto"/>
                <a:ea typeface="Roboto"/>
                <a:cs typeface="Roboto"/>
                <a:sym typeface="Roboto"/>
              </a:rPr>
              <a:t>Instructional D</a:t>
            </a:r>
            <a:r>
              <a:rPr lang="en-IE" sz="2800" b="1" dirty="0">
                <a:solidFill>
                  <a:srgbClr val="434343"/>
                </a:solidFill>
                <a:latin typeface="Roboto"/>
                <a:ea typeface="Roboto"/>
                <a:cs typeface="Roboto"/>
                <a:sym typeface="Roboto"/>
              </a:rPr>
              <a:t>e</a:t>
            </a:r>
            <a:r>
              <a:rPr lang="it" sz="2800" b="1" dirty="0">
                <a:solidFill>
                  <a:srgbClr val="434343"/>
                </a:solidFill>
                <a:latin typeface="Roboto"/>
                <a:ea typeface="Roboto"/>
                <a:cs typeface="Roboto"/>
                <a:sym typeface="Roboto"/>
              </a:rPr>
              <a:t>sign Models</a:t>
            </a:r>
          </a:p>
          <a:p>
            <a:pPr marL="0" lvl="0" indent="0" algn="l" rtl="0">
              <a:spcBef>
                <a:spcPts val="0"/>
              </a:spcBef>
              <a:spcAft>
                <a:spcPts val="0"/>
              </a:spcAft>
              <a:buNone/>
            </a:pPr>
            <a:endParaRPr lang="it" sz="2000" b="1" dirty="0">
              <a:solidFill>
                <a:srgbClr val="434343"/>
              </a:solidFill>
              <a:latin typeface="Roboto"/>
              <a:ea typeface="Roboto"/>
              <a:cs typeface="Roboto"/>
              <a:sym typeface="Roboto"/>
            </a:endParaRPr>
          </a:p>
          <a:p>
            <a:pPr marL="0" lvl="0" indent="0" algn="l" rtl="0">
              <a:spcBef>
                <a:spcPts val="0"/>
              </a:spcBef>
              <a:spcAft>
                <a:spcPts val="0"/>
              </a:spcAft>
              <a:buNone/>
            </a:pPr>
            <a:r>
              <a:rPr lang="it" sz="2000" b="1" dirty="0">
                <a:solidFill>
                  <a:srgbClr val="434343"/>
                </a:solidFill>
                <a:latin typeface="Roboto"/>
                <a:ea typeface="Roboto"/>
                <a:cs typeface="Roboto"/>
                <a:sym typeface="Roboto"/>
              </a:rPr>
              <a:t>Damian Gordon</a:t>
            </a:r>
          </a:p>
        </p:txBody>
      </p:sp>
      <p:sp>
        <p:nvSpPr>
          <p:cNvPr id="378" name="Google Shape;378;p39"/>
          <p:cNvSpPr/>
          <p:nvPr/>
        </p:nvSpPr>
        <p:spPr>
          <a:xfrm>
            <a:off x="-7784"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0" name="Google Shape;380;p39"/>
          <p:cNvCxnSpPr/>
          <p:nvPr/>
        </p:nvCxnSpPr>
        <p:spPr>
          <a:xfrm rot="10800000" flipH="1">
            <a:off x="608750" y="1115225"/>
            <a:ext cx="7926300" cy="12300"/>
          </a:xfrm>
          <a:prstGeom prst="straightConnector1">
            <a:avLst/>
          </a:prstGeom>
          <a:noFill/>
          <a:ln w="76200" cap="flat" cmpd="sng">
            <a:solidFill>
              <a:srgbClr val="1A7D94"/>
            </a:solidFill>
            <a:prstDash val="solid"/>
            <a:round/>
            <a:headEnd type="none" w="med" len="med"/>
            <a:tailEnd type="none" w="med" len="med"/>
          </a:ln>
        </p:spPr>
      </p:cxnSp>
      <p:sp>
        <p:nvSpPr>
          <p:cNvPr id="381" name="Google Shape;381;p3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79;p39">
            <a:extLst>
              <a:ext uri="{FF2B5EF4-FFF2-40B4-BE49-F238E27FC236}">
                <a16:creationId xmlns:a16="http://schemas.microsoft.com/office/drawing/2014/main" id="{BAD35B3A-B9B2-4184-A8D4-79405F63AE83}"/>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C7A1150D-DC1A-CFD2-A1E4-7395CDC472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ADDIE Model</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53889"/>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In the </a:t>
            </a:r>
            <a:r>
              <a:rPr lang="en-US" sz="2400" b="1" u="sng" dirty="0">
                <a:solidFill>
                  <a:srgbClr val="FF0000"/>
                </a:solidFill>
              </a:rPr>
              <a:t>Analysis</a:t>
            </a:r>
            <a:r>
              <a:rPr lang="en-US" sz="2400" dirty="0"/>
              <a:t> stage we want to find out:</a:t>
            </a:r>
          </a:p>
          <a:p>
            <a:pPr lvl="1">
              <a:spcBef>
                <a:spcPts val="600"/>
              </a:spcBef>
            </a:pPr>
            <a:r>
              <a:rPr lang="en-US" sz="2400" dirty="0"/>
              <a:t>Who are the learners or audience?</a:t>
            </a:r>
          </a:p>
          <a:p>
            <a:pPr lvl="2">
              <a:spcBef>
                <a:spcPts val="600"/>
              </a:spcBef>
            </a:pPr>
            <a:r>
              <a:rPr lang="en-US" sz="2400" dirty="0"/>
              <a:t>(Audience analysis)</a:t>
            </a:r>
          </a:p>
          <a:p>
            <a:pPr lvl="1">
              <a:spcBef>
                <a:spcPts val="600"/>
              </a:spcBef>
            </a:pPr>
            <a:r>
              <a:rPr lang="en-US" sz="2400" dirty="0"/>
              <a:t>What is the goal or intended outcome?</a:t>
            </a:r>
          </a:p>
          <a:p>
            <a:pPr lvl="2">
              <a:spcBef>
                <a:spcPts val="600"/>
              </a:spcBef>
            </a:pPr>
            <a:r>
              <a:rPr lang="en-US" sz="2400" dirty="0"/>
              <a:t>(Goal analysis)</a:t>
            </a:r>
          </a:p>
        </p:txBody>
      </p:sp>
      <p:sp>
        <p:nvSpPr>
          <p:cNvPr id="8" name="Google Shape;379;p39">
            <a:extLst>
              <a:ext uri="{FF2B5EF4-FFF2-40B4-BE49-F238E27FC236}">
                <a16:creationId xmlns:a16="http://schemas.microsoft.com/office/drawing/2014/main" id="{4B284E2A-92CD-47A0-8E00-8DA32899D302}"/>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6BC74256-B379-065D-6858-DE58C6682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117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ADDIE Model</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In the </a:t>
            </a:r>
            <a:r>
              <a:rPr lang="en-US" sz="2400" b="1" u="sng" dirty="0">
                <a:solidFill>
                  <a:srgbClr val="FF0000"/>
                </a:solidFill>
              </a:rPr>
              <a:t>Design</a:t>
            </a:r>
            <a:r>
              <a:rPr lang="en-US" sz="2400" dirty="0"/>
              <a:t> stage we are exploring:</a:t>
            </a:r>
          </a:p>
          <a:p>
            <a:pPr lvl="1">
              <a:spcBef>
                <a:spcPts val="600"/>
              </a:spcBef>
            </a:pPr>
            <a:r>
              <a:rPr lang="en-US" sz="2000" dirty="0"/>
              <a:t>The content of the course</a:t>
            </a:r>
          </a:p>
          <a:p>
            <a:pPr lvl="2">
              <a:spcBef>
                <a:spcPts val="600"/>
              </a:spcBef>
            </a:pPr>
            <a:r>
              <a:rPr lang="en-US" sz="2000" dirty="0"/>
              <a:t>(Subject matter analysis)</a:t>
            </a:r>
          </a:p>
          <a:p>
            <a:pPr lvl="1">
              <a:spcBef>
                <a:spcPts val="600"/>
              </a:spcBef>
            </a:pPr>
            <a:r>
              <a:rPr lang="en-US" sz="2000" dirty="0"/>
              <a:t>The steps of instruction</a:t>
            </a:r>
          </a:p>
          <a:p>
            <a:pPr lvl="2">
              <a:spcBef>
                <a:spcPts val="600"/>
              </a:spcBef>
            </a:pPr>
            <a:r>
              <a:rPr lang="en-US" sz="2000" dirty="0"/>
              <a:t>(Lesson planning-writing objectives)</a:t>
            </a:r>
          </a:p>
          <a:p>
            <a:pPr lvl="1">
              <a:spcBef>
                <a:spcPts val="600"/>
              </a:spcBef>
            </a:pPr>
            <a:r>
              <a:rPr lang="en-US" sz="2000" dirty="0"/>
              <a:t>The type of media or presentation mode</a:t>
            </a:r>
          </a:p>
          <a:p>
            <a:pPr lvl="2">
              <a:spcBef>
                <a:spcPts val="600"/>
              </a:spcBef>
            </a:pPr>
            <a:r>
              <a:rPr lang="en-US" sz="2000" dirty="0"/>
              <a:t>(Media selection)</a:t>
            </a:r>
          </a:p>
        </p:txBody>
      </p:sp>
      <p:sp>
        <p:nvSpPr>
          <p:cNvPr id="8" name="Google Shape;379;p39">
            <a:extLst>
              <a:ext uri="{FF2B5EF4-FFF2-40B4-BE49-F238E27FC236}">
                <a16:creationId xmlns:a16="http://schemas.microsoft.com/office/drawing/2014/main" id="{D6917BFB-57BB-4E31-85A0-3F4FF843732E}"/>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4" name="Picture 3">
            <a:extLst>
              <a:ext uri="{FF2B5EF4-FFF2-40B4-BE49-F238E27FC236}">
                <a16:creationId xmlns:a16="http://schemas.microsoft.com/office/drawing/2014/main" id="{DD3801AA-D914-7F63-FE38-F7D79B3C12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52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ADDIE Model</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In the </a:t>
            </a:r>
            <a:r>
              <a:rPr lang="en-US" sz="2400" b="1" u="sng" dirty="0">
                <a:solidFill>
                  <a:srgbClr val="FF0000"/>
                </a:solidFill>
              </a:rPr>
              <a:t>Development</a:t>
            </a:r>
            <a:r>
              <a:rPr lang="en-US" sz="2400" dirty="0"/>
              <a:t> stage we are:</a:t>
            </a:r>
          </a:p>
          <a:p>
            <a:pPr lvl="1">
              <a:spcBef>
                <a:spcPts val="600"/>
              </a:spcBef>
            </a:pPr>
            <a:r>
              <a:rPr lang="en-US" sz="2000" dirty="0"/>
              <a:t>Generating lesson plans (this is different from the lesson planning done in the Design phase) and lesson materials.</a:t>
            </a:r>
          </a:p>
          <a:p>
            <a:pPr lvl="1">
              <a:spcBef>
                <a:spcPts val="600"/>
              </a:spcBef>
            </a:pPr>
            <a:r>
              <a:rPr lang="en-US" sz="2000" dirty="0"/>
              <a:t>Completing all media and materials for instruction, as well as completing all of the supporting documents.</a:t>
            </a:r>
          </a:p>
          <a:p>
            <a:pPr lvl="1">
              <a:spcBef>
                <a:spcPts val="600"/>
              </a:spcBef>
            </a:pPr>
            <a:r>
              <a:rPr lang="en-US" sz="2000" dirty="0"/>
              <a:t>The end-result is a course or workshop ready for delivery.</a:t>
            </a:r>
          </a:p>
        </p:txBody>
      </p:sp>
      <p:sp>
        <p:nvSpPr>
          <p:cNvPr id="8" name="Google Shape;379;p39">
            <a:extLst>
              <a:ext uri="{FF2B5EF4-FFF2-40B4-BE49-F238E27FC236}">
                <a16:creationId xmlns:a16="http://schemas.microsoft.com/office/drawing/2014/main" id="{67E1366D-D30F-4433-B2A4-94B211C39966}"/>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C446D665-441F-9DAF-0659-C3248E73F5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869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ADDIE Model</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In the </a:t>
            </a:r>
            <a:r>
              <a:rPr lang="en-US" sz="2400" b="1" u="sng" dirty="0">
                <a:solidFill>
                  <a:srgbClr val="FF0000"/>
                </a:solidFill>
              </a:rPr>
              <a:t>Implementation</a:t>
            </a:r>
            <a:r>
              <a:rPr lang="en-US" sz="2400" dirty="0"/>
              <a:t> stage we are:</a:t>
            </a:r>
          </a:p>
          <a:p>
            <a:pPr lvl="1">
              <a:spcBef>
                <a:spcPts val="600"/>
              </a:spcBef>
            </a:pPr>
            <a:r>
              <a:rPr lang="en-US" sz="2000" dirty="0"/>
              <a:t>Delivering of the instruction.</a:t>
            </a:r>
          </a:p>
          <a:p>
            <a:pPr lvl="1">
              <a:spcBef>
                <a:spcPts val="600"/>
              </a:spcBef>
            </a:pPr>
            <a:r>
              <a:rPr lang="en-US" sz="2000" dirty="0"/>
              <a:t>Aiming for effective and efficient delivery of instruction.</a:t>
            </a:r>
          </a:p>
          <a:p>
            <a:pPr lvl="1">
              <a:spcBef>
                <a:spcPts val="600"/>
              </a:spcBef>
            </a:pPr>
            <a:r>
              <a:rPr lang="en-US" sz="2000" dirty="0"/>
              <a:t>Promoting students’ understanding of materials and objectives, as well as ensuring a transfer of knowledge.</a:t>
            </a:r>
          </a:p>
        </p:txBody>
      </p:sp>
      <p:sp>
        <p:nvSpPr>
          <p:cNvPr id="8" name="Google Shape;379;p39">
            <a:extLst>
              <a:ext uri="{FF2B5EF4-FFF2-40B4-BE49-F238E27FC236}">
                <a16:creationId xmlns:a16="http://schemas.microsoft.com/office/drawing/2014/main" id="{CC6D2F7D-FF9F-4EC9-967A-3E0A69FB11E2}"/>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7788C0DA-4672-5D01-EDB8-85C2BF2EF9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224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ADDIE Model</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In the </a:t>
            </a:r>
            <a:r>
              <a:rPr lang="en-US" sz="2400" b="1" u="sng" dirty="0">
                <a:solidFill>
                  <a:srgbClr val="FF0000"/>
                </a:solidFill>
              </a:rPr>
              <a:t>Evaluation</a:t>
            </a:r>
            <a:r>
              <a:rPr lang="en-US" sz="2400" dirty="0"/>
              <a:t> stage we are:</a:t>
            </a:r>
          </a:p>
          <a:p>
            <a:pPr lvl="1">
              <a:spcBef>
                <a:spcPts val="600"/>
              </a:spcBef>
            </a:pPr>
            <a:r>
              <a:rPr lang="en-US" sz="2000" dirty="0"/>
              <a:t>Undertaking two related evaluations:</a:t>
            </a:r>
          </a:p>
          <a:p>
            <a:pPr lvl="2">
              <a:spcBef>
                <a:spcPts val="600"/>
              </a:spcBef>
            </a:pPr>
            <a:r>
              <a:rPr lang="en-US" sz="2000" dirty="0"/>
              <a:t>Formative Evaluation</a:t>
            </a:r>
          </a:p>
          <a:p>
            <a:pPr lvl="2">
              <a:spcBef>
                <a:spcPts val="600"/>
              </a:spcBef>
            </a:pPr>
            <a:r>
              <a:rPr lang="en-US" sz="2000" dirty="0"/>
              <a:t>Summative Evaluation</a:t>
            </a:r>
          </a:p>
        </p:txBody>
      </p:sp>
      <p:sp>
        <p:nvSpPr>
          <p:cNvPr id="8" name="Google Shape;379;p39">
            <a:extLst>
              <a:ext uri="{FF2B5EF4-FFF2-40B4-BE49-F238E27FC236}">
                <a16:creationId xmlns:a16="http://schemas.microsoft.com/office/drawing/2014/main" id="{18761FF5-238A-460F-952F-CE4283B239FF}"/>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7BDE39C2-D850-36DA-2733-473C32EC94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611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ADDIE Model</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Picture 3">
            <a:extLst>
              <a:ext uri="{FF2B5EF4-FFF2-40B4-BE49-F238E27FC236}">
                <a16:creationId xmlns:a16="http://schemas.microsoft.com/office/drawing/2014/main" id="{ADBEBA0E-0014-4B30-B811-F10578A9A8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9580" y="884359"/>
            <a:ext cx="6204639" cy="3171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Google Shape;379;p39">
            <a:extLst>
              <a:ext uri="{FF2B5EF4-FFF2-40B4-BE49-F238E27FC236}">
                <a16:creationId xmlns:a16="http://schemas.microsoft.com/office/drawing/2014/main" id="{AD134F43-85BC-4F90-80FC-3F7DF774A642}"/>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F7E330EE-A9C9-2843-0957-091E788347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848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ADDIE Model</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Remarkably it appears that the ADDIE model wasn’t specifically developed by any single author but rather to have evolved informally through oral tradition.</a:t>
            </a:r>
          </a:p>
          <a:p>
            <a:r>
              <a:rPr lang="en-US" sz="2400" dirty="0"/>
              <a:t>The ADDIE Model is merely a colloquial term used to describe a systematic approach to instructional development.</a:t>
            </a:r>
          </a:p>
        </p:txBody>
      </p:sp>
      <p:sp>
        <p:nvSpPr>
          <p:cNvPr id="8" name="Google Shape;379;p39">
            <a:extLst>
              <a:ext uri="{FF2B5EF4-FFF2-40B4-BE49-F238E27FC236}">
                <a16:creationId xmlns:a16="http://schemas.microsoft.com/office/drawing/2014/main" id="{7E6E04B5-0C50-4AF7-8C5A-41B5021A265E}"/>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95C89AA5-04A7-5488-AD3F-585E5D7A6E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26592"/>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902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ASSURE Model</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79;p39">
            <a:extLst>
              <a:ext uri="{FF2B5EF4-FFF2-40B4-BE49-F238E27FC236}">
                <a16:creationId xmlns:a16="http://schemas.microsoft.com/office/drawing/2014/main" id="{348AD2BF-1B4B-4E63-931A-E3CE76419E93}"/>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2" descr="The Instructional Design Models That Best Fit – ASSURE Model –  LearningbyCLICK">
            <a:extLst>
              <a:ext uri="{FF2B5EF4-FFF2-40B4-BE49-F238E27FC236}">
                <a16:creationId xmlns:a16="http://schemas.microsoft.com/office/drawing/2014/main" id="{22C91AAC-30DB-8215-D10E-3E067226E1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7150" y="988633"/>
            <a:ext cx="3409500" cy="298931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B21EB4C-55AF-3A1E-00D2-3868CFFABB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749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ASSURE Model</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The ASSURE model is composed of six phases:</a:t>
            </a:r>
          </a:p>
          <a:p>
            <a:pPr marL="939800" lvl="1" indent="-342900">
              <a:spcBef>
                <a:spcPts val="600"/>
              </a:spcBef>
              <a:buFont typeface="+mj-lt"/>
              <a:buAutoNum type="arabicPeriod"/>
            </a:pPr>
            <a:r>
              <a:rPr lang="en-GB" sz="1800" b="1" dirty="0" err="1"/>
              <a:t>Analyze</a:t>
            </a:r>
            <a:r>
              <a:rPr lang="en-GB" sz="1800" dirty="0"/>
              <a:t> learners</a:t>
            </a:r>
          </a:p>
          <a:p>
            <a:pPr marL="939800" lvl="1" indent="-342900">
              <a:spcBef>
                <a:spcPts val="600"/>
              </a:spcBef>
              <a:buFont typeface="+mj-lt"/>
              <a:buAutoNum type="arabicPeriod"/>
            </a:pPr>
            <a:r>
              <a:rPr lang="en-GB" sz="1800" b="1" dirty="0"/>
              <a:t>State</a:t>
            </a:r>
            <a:r>
              <a:rPr lang="en-GB" sz="1800" dirty="0"/>
              <a:t> learning objectives</a:t>
            </a:r>
          </a:p>
          <a:p>
            <a:pPr marL="939800" lvl="1" indent="-342900">
              <a:spcBef>
                <a:spcPts val="600"/>
              </a:spcBef>
              <a:buFont typeface="+mj-lt"/>
              <a:buAutoNum type="arabicPeriod"/>
            </a:pPr>
            <a:r>
              <a:rPr lang="en-GB" sz="1800" b="1" dirty="0"/>
              <a:t>Select</a:t>
            </a:r>
            <a:r>
              <a:rPr lang="en-GB" sz="1800" dirty="0"/>
              <a:t> approach</a:t>
            </a:r>
          </a:p>
          <a:p>
            <a:pPr marL="939800" lvl="1" indent="-342900">
              <a:spcBef>
                <a:spcPts val="600"/>
              </a:spcBef>
              <a:buFont typeface="+mj-lt"/>
              <a:buAutoNum type="arabicPeriod"/>
            </a:pPr>
            <a:r>
              <a:rPr lang="en-GB" sz="1800" b="1" dirty="0"/>
              <a:t>Utilize</a:t>
            </a:r>
            <a:r>
              <a:rPr lang="en-GB" sz="1800" dirty="0"/>
              <a:t> approach</a:t>
            </a:r>
          </a:p>
          <a:p>
            <a:pPr marL="939800" lvl="1" indent="-342900">
              <a:spcBef>
                <a:spcPts val="600"/>
              </a:spcBef>
              <a:buFont typeface="+mj-lt"/>
              <a:buAutoNum type="arabicPeriod"/>
            </a:pPr>
            <a:r>
              <a:rPr lang="en-GB" sz="1800" b="1" dirty="0"/>
              <a:t>Require</a:t>
            </a:r>
            <a:r>
              <a:rPr lang="en-GB" sz="1800" dirty="0"/>
              <a:t> participation</a:t>
            </a:r>
          </a:p>
          <a:p>
            <a:pPr marL="939800" lvl="1" indent="-342900">
              <a:spcBef>
                <a:spcPts val="600"/>
              </a:spcBef>
              <a:buFont typeface="+mj-lt"/>
              <a:buAutoNum type="arabicPeriod"/>
            </a:pPr>
            <a:r>
              <a:rPr lang="en-GB" sz="1800" b="1" dirty="0"/>
              <a:t>Evaluate</a:t>
            </a:r>
            <a:r>
              <a:rPr lang="en-GB" sz="1800" dirty="0"/>
              <a:t> outcomes</a:t>
            </a:r>
          </a:p>
        </p:txBody>
      </p:sp>
      <p:sp>
        <p:nvSpPr>
          <p:cNvPr id="8" name="Google Shape;379;p39">
            <a:extLst>
              <a:ext uri="{FF2B5EF4-FFF2-40B4-BE49-F238E27FC236}">
                <a16:creationId xmlns:a16="http://schemas.microsoft.com/office/drawing/2014/main" id="{7E6E04B5-0C50-4AF7-8C5A-41B5021A265E}"/>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21843159-2053-BF9B-B5CC-B9DCBBB1D2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289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ASSURE Model</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4464407" cy="3580357"/>
          </a:xfrm>
          <a:prstGeom prst="rect">
            <a:avLst/>
          </a:prstGeom>
        </p:spPr>
        <p:txBody>
          <a:bodyPr spcFirstLastPara="1" wrap="square" lIns="91425" tIns="91425" rIns="91425" bIns="91425" anchor="t" anchorCtr="0">
            <a:noAutofit/>
          </a:bodyPr>
          <a:lstStyle/>
          <a:p>
            <a:pPr eaLnBrk="1" hangingPunct="1">
              <a:lnSpc>
                <a:spcPct val="90000"/>
              </a:lnSpc>
            </a:pPr>
            <a:r>
              <a:rPr lang="en-US" altLang="en-US" sz="2400" dirty="0"/>
              <a:t>From “</a:t>
            </a:r>
            <a:r>
              <a:rPr lang="en-IE" altLang="en-US" sz="2400" b="1" dirty="0"/>
              <a:t>Instructional Media and Technologies for Learning</a:t>
            </a:r>
            <a:r>
              <a:rPr lang="en-IE" altLang="en-US" sz="2400" dirty="0"/>
              <a:t>” by Robert </a:t>
            </a:r>
            <a:r>
              <a:rPr lang="en-IE" altLang="en-US" sz="2400" dirty="0" err="1"/>
              <a:t>Heinich</a:t>
            </a:r>
            <a:r>
              <a:rPr lang="en-IE" altLang="en-US" sz="2400" dirty="0"/>
              <a:t>, Michael </a:t>
            </a:r>
            <a:r>
              <a:rPr lang="en-IE" altLang="en-US" sz="2400" dirty="0" err="1"/>
              <a:t>Molenda</a:t>
            </a:r>
            <a:r>
              <a:rPr lang="en-IE" altLang="en-US" sz="2400" dirty="0"/>
              <a:t>, James D. Russell, Sharon E. </a:t>
            </a:r>
            <a:r>
              <a:rPr lang="en-IE" altLang="en-US" sz="2400" dirty="0" err="1"/>
              <a:t>Smaldino</a:t>
            </a:r>
            <a:endParaRPr lang="en-US" altLang="en-US" sz="2400" dirty="0"/>
          </a:p>
        </p:txBody>
      </p:sp>
      <p:sp>
        <p:nvSpPr>
          <p:cNvPr id="8" name="Google Shape;379;p39">
            <a:extLst>
              <a:ext uri="{FF2B5EF4-FFF2-40B4-BE49-F238E27FC236}">
                <a16:creationId xmlns:a16="http://schemas.microsoft.com/office/drawing/2014/main" id="{7E6E04B5-0C50-4AF7-8C5A-41B5021A265E}"/>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descr="ASSURE">
            <a:extLst>
              <a:ext uri="{FF2B5EF4-FFF2-40B4-BE49-F238E27FC236}">
                <a16:creationId xmlns:a16="http://schemas.microsoft.com/office/drawing/2014/main" id="{94E4C18E-A5B1-795D-AACB-6E2A21609A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1259" y="973239"/>
            <a:ext cx="2176154" cy="2840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B3159D4A-7BB1-9A05-C65A-BCB8CA7D0C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433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Instructional Design</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000" dirty="0"/>
              <a:t>Instructional Design is an approach to teaching that attempts to </a:t>
            </a:r>
            <a:r>
              <a:rPr lang="en-GB" sz="2000" dirty="0"/>
              <a:t>maximise the effectiveness, efficiency and appeal of instruction and other learning experiences. </a:t>
            </a:r>
          </a:p>
          <a:p>
            <a:r>
              <a:rPr lang="en-GB" sz="2000" dirty="0"/>
              <a:t>The process consists of determining the current state and needs of the learner, defining the end goal of instruction, and creating some "intervention" to assist in the transition.</a:t>
            </a:r>
          </a:p>
          <a:p>
            <a:r>
              <a:rPr lang="en-GB" sz="2000" dirty="0"/>
              <a:t>The outcome of this instruction may be directly observable and scientifically measured or completely hidden and assumed. </a:t>
            </a:r>
          </a:p>
        </p:txBody>
      </p:sp>
      <p:sp>
        <p:nvSpPr>
          <p:cNvPr id="8" name="Google Shape;379;p39">
            <a:extLst>
              <a:ext uri="{FF2B5EF4-FFF2-40B4-BE49-F238E27FC236}">
                <a16:creationId xmlns:a16="http://schemas.microsoft.com/office/drawing/2014/main" id="{E73ECA0F-9781-46BA-82E5-087328D5B101}"/>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B467C4DA-1D6A-F6BA-C0C4-BB69B60F5D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77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ASSURE Model</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1. Analyze learners</a:t>
            </a:r>
          </a:p>
          <a:p>
            <a:pPr marL="114300" indent="0">
              <a:buNone/>
            </a:pPr>
            <a:endParaRPr lang="en-US" sz="2400" dirty="0"/>
          </a:p>
          <a:p>
            <a:pPr lvl="1">
              <a:spcBef>
                <a:spcPts val="600"/>
              </a:spcBef>
            </a:pPr>
            <a:r>
              <a:rPr lang="en-GB" sz="2400" dirty="0" err="1"/>
              <a:t>Analyze</a:t>
            </a:r>
            <a:r>
              <a:rPr lang="en-GB" sz="2400" dirty="0"/>
              <a:t> learners’ characteristics, competencies, and learning styles.</a:t>
            </a:r>
          </a:p>
          <a:p>
            <a:pPr lvl="1">
              <a:spcBef>
                <a:spcPts val="600"/>
              </a:spcBef>
            </a:pPr>
            <a:endParaRPr lang="en-GB" sz="1800" dirty="0"/>
          </a:p>
        </p:txBody>
      </p:sp>
      <p:sp>
        <p:nvSpPr>
          <p:cNvPr id="8" name="Google Shape;379;p39">
            <a:extLst>
              <a:ext uri="{FF2B5EF4-FFF2-40B4-BE49-F238E27FC236}">
                <a16:creationId xmlns:a16="http://schemas.microsoft.com/office/drawing/2014/main" id="{7E6E04B5-0C50-4AF7-8C5A-41B5021A265E}"/>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D9FA7217-5BBA-C8BF-A15D-B361AB6B11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053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ASSURE Model</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2. State learning objectives</a:t>
            </a:r>
          </a:p>
          <a:p>
            <a:pPr marL="114300" indent="0">
              <a:buNone/>
            </a:pPr>
            <a:endParaRPr lang="en-US" sz="2400" dirty="0"/>
          </a:p>
          <a:p>
            <a:pPr lvl="1">
              <a:spcBef>
                <a:spcPts val="600"/>
              </a:spcBef>
            </a:pPr>
            <a:r>
              <a:rPr lang="en-GB" sz="2400" dirty="0"/>
              <a:t>State objectives for what your lesson should accomplish in ABCD format.</a:t>
            </a:r>
          </a:p>
        </p:txBody>
      </p:sp>
      <p:sp>
        <p:nvSpPr>
          <p:cNvPr id="8" name="Google Shape;379;p39">
            <a:extLst>
              <a:ext uri="{FF2B5EF4-FFF2-40B4-BE49-F238E27FC236}">
                <a16:creationId xmlns:a16="http://schemas.microsoft.com/office/drawing/2014/main" id="{7E6E04B5-0C50-4AF7-8C5A-41B5021A265E}"/>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C329EE3E-5643-B72B-ED69-AE4E2CECAD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477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ASSURE Model</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2. State learning objectives: ABCD Format</a:t>
            </a:r>
          </a:p>
          <a:p>
            <a:pPr lvl="1">
              <a:spcBef>
                <a:spcPts val="600"/>
              </a:spcBef>
            </a:pPr>
            <a:r>
              <a:rPr lang="en-GB" sz="2400" b="1" dirty="0"/>
              <a:t>A</a:t>
            </a:r>
            <a:r>
              <a:rPr lang="en-GB" sz="2400" dirty="0"/>
              <a:t>udience</a:t>
            </a:r>
          </a:p>
          <a:p>
            <a:pPr lvl="1">
              <a:spcBef>
                <a:spcPts val="600"/>
              </a:spcBef>
            </a:pPr>
            <a:r>
              <a:rPr lang="en-GB" sz="2400" b="1" dirty="0"/>
              <a:t>B</a:t>
            </a:r>
            <a:r>
              <a:rPr lang="en-GB" sz="2400" dirty="0"/>
              <a:t>ehaviour</a:t>
            </a:r>
          </a:p>
          <a:p>
            <a:pPr lvl="1">
              <a:spcBef>
                <a:spcPts val="600"/>
              </a:spcBef>
            </a:pPr>
            <a:r>
              <a:rPr lang="en-GB" sz="2400" b="1" dirty="0"/>
              <a:t>C</a:t>
            </a:r>
            <a:r>
              <a:rPr lang="en-GB" sz="2400" dirty="0"/>
              <a:t>ondition</a:t>
            </a:r>
          </a:p>
          <a:p>
            <a:pPr lvl="1">
              <a:spcBef>
                <a:spcPts val="600"/>
              </a:spcBef>
            </a:pPr>
            <a:r>
              <a:rPr lang="en-GB" sz="2400" b="1" dirty="0"/>
              <a:t>D</a:t>
            </a:r>
            <a:r>
              <a:rPr lang="en-GB" sz="2400" dirty="0"/>
              <a:t>egree</a:t>
            </a:r>
          </a:p>
        </p:txBody>
      </p:sp>
      <p:sp>
        <p:nvSpPr>
          <p:cNvPr id="8" name="Google Shape;379;p39">
            <a:extLst>
              <a:ext uri="{FF2B5EF4-FFF2-40B4-BE49-F238E27FC236}">
                <a16:creationId xmlns:a16="http://schemas.microsoft.com/office/drawing/2014/main" id="{7E6E04B5-0C50-4AF7-8C5A-41B5021A265E}"/>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15ABC386-E94F-5C91-DAA0-8513E1BEDE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403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ASSURE Model</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2. State learning objectives: ABCD Format</a:t>
            </a:r>
          </a:p>
          <a:p>
            <a:pPr lvl="1" algn="just">
              <a:spcBef>
                <a:spcPts val="600"/>
              </a:spcBef>
            </a:pPr>
            <a:r>
              <a:rPr lang="en-GB" sz="2000" b="1" dirty="0"/>
              <a:t>Audience</a:t>
            </a:r>
            <a:r>
              <a:rPr lang="en-GB" sz="2000" dirty="0"/>
              <a:t>: The audience is the group of individuals who are targeted for instruction. While at first this seems straight forward, many times employees will ask “</a:t>
            </a:r>
            <a:r>
              <a:rPr lang="en-GB" sz="2000" i="1" dirty="0"/>
              <a:t>will I get anything out of this training?</a:t>
            </a:r>
            <a:r>
              <a:rPr lang="en-GB" sz="2000" dirty="0"/>
              <a:t>” or “</a:t>
            </a:r>
            <a:r>
              <a:rPr lang="en-GB" sz="2000" i="1" dirty="0"/>
              <a:t>should I attend this training?</a:t>
            </a:r>
            <a:r>
              <a:rPr lang="en-GB" sz="2000" dirty="0"/>
              <a:t>” or “who is supposed to go to this training?” Without a clear-cut audience in mind, it is difficult to pinpoint exactly who gains from the training and who would be better served in a different class. </a:t>
            </a:r>
          </a:p>
        </p:txBody>
      </p:sp>
      <p:sp>
        <p:nvSpPr>
          <p:cNvPr id="8" name="Google Shape;379;p39">
            <a:extLst>
              <a:ext uri="{FF2B5EF4-FFF2-40B4-BE49-F238E27FC236}">
                <a16:creationId xmlns:a16="http://schemas.microsoft.com/office/drawing/2014/main" id="{7E6E04B5-0C50-4AF7-8C5A-41B5021A265E}"/>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1E8B99C4-AEF7-4560-393E-7DEF1CDC04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401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ASSURE Model</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2. State learning objectives: ABCD Format</a:t>
            </a:r>
          </a:p>
          <a:p>
            <a:pPr lvl="1" algn="just">
              <a:spcBef>
                <a:spcPts val="600"/>
              </a:spcBef>
            </a:pPr>
            <a:r>
              <a:rPr lang="en-GB" sz="2000" b="1" dirty="0"/>
              <a:t>Behaviour</a:t>
            </a:r>
            <a:r>
              <a:rPr lang="en-GB" sz="2000" dirty="0"/>
              <a:t>: The behaviour element of the objective indicates the desired outcome of the particular learning event. The behaviour will be stated in the following form “</a:t>
            </a:r>
            <a:r>
              <a:rPr lang="en-GB" sz="2000" i="1" dirty="0"/>
              <a:t>will be able to detail properly</a:t>
            </a:r>
            <a:r>
              <a:rPr lang="en-GB" sz="2000" dirty="0"/>
              <a:t>”. The behaviour is what you want the person to be able to do as a result of the training. It is important to clarify the behaviour because training programs can get off track when the desired outcome of the training activity is not clearly defined. </a:t>
            </a:r>
          </a:p>
        </p:txBody>
      </p:sp>
      <p:sp>
        <p:nvSpPr>
          <p:cNvPr id="8" name="Google Shape;379;p39">
            <a:extLst>
              <a:ext uri="{FF2B5EF4-FFF2-40B4-BE49-F238E27FC236}">
                <a16:creationId xmlns:a16="http://schemas.microsoft.com/office/drawing/2014/main" id="{7E6E04B5-0C50-4AF7-8C5A-41B5021A265E}"/>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2BDE0316-57B8-05A8-BCBA-C30404F011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618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ASSURE Model</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2. State learning objectives: ABCD Format</a:t>
            </a:r>
          </a:p>
          <a:p>
            <a:pPr lvl="1" algn="just">
              <a:spcBef>
                <a:spcPts val="600"/>
              </a:spcBef>
            </a:pPr>
            <a:r>
              <a:rPr lang="en-GB" sz="2000" b="1" dirty="0"/>
              <a:t>Condition</a:t>
            </a:r>
            <a:r>
              <a:rPr lang="en-GB" sz="2000" dirty="0"/>
              <a:t>: The term “condition” describes circumstances under which the behaviour should occur. An example would be “when calling on a doctor,” The condition describes a trigger for the desired behaviour.</a:t>
            </a:r>
          </a:p>
        </p:txBody>
      </p:sp>
      <p:sp>
        <p:nvSpPr>
          <p:cNvPr id="8" name="Google Shape;379;p39">
            <a:extLst>
              <a:ext uri="{FF2B5EF4-FFF2-40B4-BE49-F238E27FC236}">
                <a16:creationId xmlns:a16="http://schemas.microsoft.com/office/drawing/2014/main" id="{7E6E04B5-0C50-4AF7-8C5A-41B5021A265E}"/>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ED980315-BE5F-9B79-107C-E2C019214A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8244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ASSURE Model</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2. State learning objectives: ABCD Format</a:t>
            </a:r>
          </a:p>
          <a:p>
            <a:pPr lvl="1" algn="just">
              <a:spcBef>
                <a:spcPts val="600"/>
              </a:spcBef>
            </a:pPr>
            <a:r>
              <a:rPr lang="en-GB" sz="2000" b="1" dirty="0"/>
              <a:t>Degree</a:t>
            </a:r>
            <a:r>
              <a:rPr lang="en-GB" sz="2000" dirty="0"/>
              <a:t>: The term “degree” represents how well the employee must perform to be considered acceptable. The degree of the objective is the measurable component. Measures can be expressed as level of productivity, quantity, quality, time, internal or external customer requirements, or other criteria gained from actual or anticipated work practices. </a:t>
            </a:r>
          </a:p>
        </p:txBody>
      </p:sp>
      <p:sp>
        <p:nvSpPr>
          <p:cNvPr id="8" name="Google Shape;379;p39">
            <a:extLst>
              <a:ext uri="{FF2B5EF4-FFF2-40B4-BE49-F238E27FC236}">
                <a16:creationId xmlns:a16="http://schemas.microsoft.com/office/drawing/2014/main" id="{7E6E04B5-0C50-4AF7-8C5A-41B5021A265E}"/>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B76EBA6B-9BDE-DD98-EBAC-C9CEE4A5B0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61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ASSURE Model</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3. Select Approach</a:t>
            </a:r>
          </a:p>
          <a:p>
            <a:pPr marL="114300" indent="0">
              <a:buNone/>
            </a:pPr>
            <a:endParaRPr lang="en-US" sz="2400" dirty="0"/>
          </a:p>
          <a:p>
            <a:pPr lvl="1">
              <a:spcBef>
                <a:spcPts val="600"/>
              </a:spcBef>
            </a:pPr>
            <a:r>
              <a:rPr lang="en-GB" sz="2400" dirty="0"/>
              <a:t>Select, modify, and design methods, media, and materials.</a:t>
            </a:r>
            <a:endParaRPr lang="en-GB" sz="1800" dirty="0"/>
          </a:p>
        </p:txBody>
      </p:sp>
      <p:sp>
        <p:nvSpPr>
          <p:cNvPr id="8" name="Google Shape;379;p39">
            <a:extLst>
              <a:ext uri="{FF2B5EF4-FFF2-40B4-BE49-F238E27FC236}">
                <a16:creationId xmlns:a16="http://schemas.microsoft.com/office/drawing/2014/main" id="{7E6E04B5-0C50-4AF7-8C5A-41B5021A265E}"/>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00AB39F7-EDD8-02FB-7D66-B1A89DC79D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3029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ASSURE Model</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4. Utilize Approach</a:t>
            </a:r>
          </a:p>
          <a:p>
            <a:pPr marL="114300" indent="0">
              <a:buNone/>
            </a:pPr>
            <a:endParaRPr lang="en-US" sz="2400" dirty="0"/>
          </a:p>
          <a:p>
            <a:pPr lvl="1">
              <a:spcBef>
                <a:spcPts val="600"/>
              </a:spcBef>
            </a:pPr>
            <a:r>
              <a:rPr lang="en-GB" sz="2400" dirty="0"/>
              <a:t>Utilize methods, media and materials - implement the lesson.</a:t>
            </a:r>
          </a:p>
        </p:txBody>
      </p:sp>
      <p:sp>
        <p:nvSpPr>
          <p:cNvPr id="8" name="Google Shape;379;p39">
            <a:extLst>
              <a:ext uri="{FF2B5EF4-FFF2-40B4-BE49-F238E27FC236}">
                <a16:creationId xmlns:a16="http://schemas.microsoft.com/office/drawing/2014/main" id="{7E6E04B5-0C50-4AF7-8C5A-41B5021A265E}"/>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362FAD00-0FF0-DBEE-0850-66E258E40D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718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ASSURE Model</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5. Require Participation</a:t>
            </a:r>
          </a:p>
          <a:p>
            <a:pPr marL="114300" indent="0">
              <a:buNone/>
            </a:pPr>
            <a:endParaRPr lang="en-US" sz="2400" dirty="0"/>
          </a:p>
          <a:p>
            <a:pPr lvl="1">
              <a:spcBef>
                <a:spcPts val="600"/>
              </a:spcBef>
            </a:pPr>
            <a:r>
              <a:rPr lang="en-GB" sz="2400" dirty="0"/>
              <a:t>Require learner participation in lesson.</a:t>
            </a:r>
          </a:p>
        </p:txBody>
      </p:sp>
      <p:sp>
        <p:nvSpPr>
          <p:cNvPr id="8" name="Google Shape;379;p39">
            <a:extLst>
              <a:ext uri="{FF2B5EF4-FFF2-40B4-BE49-F238E27FC236}">
                <a16:creationId xmlns:a16="http://schemas.microsoft.com/office/drawing/2014/main" id="{7E6E04B5-0C50-4AF7-8C5A-41B5021A265E}"/>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6B9262E0-F49B-1F94-7FC3-418813AD07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391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Instructional Design</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79;p39">
            <a:extLst>
              <a:ext uri="{FF2B5EF4-FFF2-40B4-BE49-F238E27FC236}">
                <a16:creationId xmlns:a16="http://schemas.microsoft.com/office/drawing/2014/main" id="{E73ECA0F-9781-46BA-82E5-087328D5B101}"/>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4" name="Picture 3" descr="zpdgraph">
            <a:extLst>
              <a:ext uri="{FF2B5EF4-FFF2-40B4-BE49-F238E27FC236}">
                <a16:creationId xmlns:a16="http://schemas.microsoft.com/office/drawing/2014/main" id="{C9D0F48B-A841-867D-8F24-8ECD08F35BE3}"/>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159" y="1026424"/>
            <a:ext cx="4093482" cy="302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3A49DF17-55E7-CDA0-72FD-6EEA205F21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7093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ASSURE Model</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6. Evaluate Outcomes</a:t>
            </a:r>
          </a:p>
          <a:p>
            <a:pPr marL="114300" indent="0">
              <a:buNone/>
            </a:pPr>
            <a:endParaRPr lang="en-US" sz="2400" dirty="0"/>
          </a:p>
          <a:p>
            <a:pPr lvl="1">
              <a:spcBef>
                <a:spcPts val="600"/>
              </a:spcBef>
            </a:pPr>
            <a:r>
              <a:rPr lang="en-GB" sz="2400" dirty="0"/>
              <a:t>Evaluate learner outcomes with objectives and revise as necessary.</a:t>
            </a:r>
          </a:p>
        </p:txBody>
      </p:sp>
      <p:sp>
        <p:nvSpPr>
          <p:cNvPr id="8" name="Google Shape;379;p39">
            <a:extLst>
              <a:ext uri="{FF2B5EF4-FFF2-40B4-BE49-F238E27FC236}">
                <a16:creationId xmlns:a16="http://schemas.microsoft.com/office/drawing/2014/main" id="{7E6E04B5-0C50-4AF7-8C5A-41B5021A265E}"/>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5FE571AA-2A92-A4FD-9904-8486005B3E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3730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ASSURE Model</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The ASSURE model is composed of six phases:</a:t>
            </a:r>
          </a:p>
          <a:p>
            <a:pPr lvl="1">
              <a:spcBef>
                <a:spcPts val="600"/>
              </a:spcBef>
            </a:pPr>
            <a:r>
              <a:rPr lang="en-GB" sz="1800" b="1" dirty="0" err="1"/>
              <a:t>Analyze</a:t>
            </a:r>
            <a:r>
              <a:rPr lang="en-GB" sz="1800" dirty="0"/>
              <a:t> learners’ characteristics, competencies, and learning styles</a:t>
            </a:r>
          </a:p>
          <a:p>
            <a:pPr lvl="1">
              <a:spcBef>
                <a:spcPts val="600"/>
              </a:spcBef>
            </a:pPr>
            <a:r>
              <a:rPr lang="en-GB" sz="1800" b="1" dirty="0"/>
              <a:t>State</a:t>
            </a:r>
            <a:r>
              <a:rPr lang="en-GB" sz="1800" dirty="0"/>
              <a:t> objectives for what your lesson should accomplish (ABCD)</a:t>
            </a:r>
          </a:p>
          <a:p>
            <a:pPr lvl="1">
              <a:spcBef>
                <a:spcPts val="600"/>
              </a:spcBef>
            </a:pPr>
            <a:r>
              <a:rPr lang="en-GB" sz="1800" b="1" dirty="0"/>
              <a:t>Select</a:t>
            </a:r>
            <a:r>
              <a:rPr lang="en-GB" sz="1800" dirty="0"/>
              <a:t>, modify, and design methods, media, and materials</a:t>
            </a:r>
          </a:p>
          <a:p>
            <a:pPr lvl="1">
              <a:spcBef>
                <a:spcPts val="600"/>
              </a:spcBef>
            </a:pPr>
            <a:r>
              <a:rPr lang="en-GB" sz="1800" b="1" dirty="0"/>
              <a:t>Utilize</a:t>
            </a:r>
            <a:r>
              <a:rPr lang="en-GB" sz="1800" dirty="0"/>
              <a:t> methods, media and materials—implement the lesson</a:t>
            </a:r>
          </a:p>
          <a:p>
            <a:pPr lvl="1">
              <a:spcBef>
                <a:spcPts val="600"/>
              </a:spcBef>
            </a:pPr>
            <a:r>
              <a:rPr lang="en-GB" sz="1800" b="1" dirty="0"/>
              <a:t>Require</a:t>
            </a:r>
            <a:r>
              <a:rPr lang="en-GB" sz="1800" dirty="0"/>
              <a:t> learner participation in lesson</a:t>
            </a:r>
          </a:p>
          <a:p>
            <a:pPr lvl="1">
              <a:spcBef>
                <a:spcPts val="600"/>
              </a:spcBef>
            </a:pPr>
            <a:r>
              <a:rPr lang="en-GB" sz="1800" b="1" dirty="0"/>
              <a:t>Evaluate</a:t>
            </a:r>
            <a:r>
              <a:rPr lang="en-GB" sz="1800" dirty="0"/>
              <a:t> learner outcomes with objectives and revise as necessary</a:t>
            </a:r>
          </a:p>
        </p:txBody>
      </p:sp>
      <p:sp>
        <p:nvSpPr>
          <p:cNvPr id="8" name="Google Shape;379;p39">
            <a:extLst>
              <a:ext uri="{FF2B5EF4-FFF2-40B4-BE49-F238E27FC236}">
                <a16:creationId xmlns:a16="http://schemas.microsoft.com/office/drawing/2014/main" id="{7E6E04B5-0C50-4AF7-8C5A-41B5021A265E}"/>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18CC7520-08B3-653A-16F4-8C32ABC796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5181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lvl="0" algn="ctr"/>
            <a:r>
              <a:rPr lang="en-IE" dirty="0"/>
              <a:t>Other Models</a:t>
            </a:r>
            <a:endParaRPr dirty="0"/>
          </a:p>
        </p:txBody>
      </p:sp>
      <p:sp>
        <p:nvSpPr>
          <p:cNvPr id="131" name="Google Shape;131;p19"/>
          <p:cNvSpPr txBox="1">
            <a:spLocks noGrp="1"/>
          </p:cNvSpPr>
          <p:nvPr>
            <p:ph type="body" idx="1"/>
          </p:nvPr>
        </p:nvSpPr>
        <p:spPr>
          <a:prstGeom prst="rect">
            <a:avLst/>
          </a:prstGeom>
        </p:spPr>
        <p:txBody>
          <a:bodyPr spcFirstLastPara="1" wrap="square" lIns="91425" tIns="91425" rIns="91425" bIns="91425" anchor="t" anchorCtr="0">
            <a:noAutofit/>
          </a:bodyPr>
          <a:lstStyle/>
          <a:p>
            <a:r>
              <a:rPr lang="en-US" sz="1800" dirty="0"/>
              <a:t>Dick and Carey Model</a:t>
            </a:r>
          </a:p>
          <a:p>
            <a:r>
              <a:rPr lang="en-US" sz="1800" dirty="0"/>
              <a:t>Tripp and </a:t>
            </a:r>
            <a:r>
              <a:rPr lang="en-US" sz="1800" dirty="0" err="1"/>
              <a:t>Bichelmeyer</a:t>
            </a:r>
            <a:r>
              <a:rPr lang="en-US" sz="1800" dirty="0"/>
              <a:t> Model</a:t>
            </a:r>
          </a:p>
          <a:p>
            <a:r>
              <a:rPr lang="en-IE" altLang="en-US" sz="1800" dirty="0"/>
              <a:t>Alessi and Trollip Model</a:t>
            </a:r>
          </a:p>
          <a:p>
            <a:r>
              <a:rPr lang="en-US" sz="1800" dirty="0" err="1"/>
              <a:t>Hannafin</a:t>
            </a:r>
            <a:r>
              <a:rPr lang="en-US" sz="1800" dirty="0"/>
              <a:t> &amp; Peck Model</a:t>
            </a:r>
          </a:p>
          <a:p>
            <a:r>
              <a:rPr lang="en-US" sz="1800" dirty="0" err="1"/>
              <a:t>Knirk</a:t>
            </a:r>
            <a:r>
              <a:rPr lang="en-US" sz="1800" dirty="0"/>
              <a:t> &amp; Gustafson Model</a:t>
            </a:r>
          </a:p>
          <a:p>
            <a:r>
              <a:rPr lang="en-US" sz="1800" dirty="0"/>
              <a:t>Jerrold Kemp Model</a:t>
            </a:r>
          </a:p>
          <a:p>
            <a:r>
              <a:rPr lang="en-US" sz="1800" dirty="0"/>
              <a:t>Gerlach-Ely Model</a:t>
            </a:r>
          </a:p>
          <a:p>
            <a:r>
              <a:rPr lang="en-US" sz="1800" dirty="0" err="1"/>
              <a:t>Ausubel’s</a:t>
            </a:r>
            <a:r>
              <a:rPr lang="en-US" sz="1800" dirty="0"/>
              <a:t> Assimilation Theory</a:t>
            </a:r>
          </a:p>
          <a:p>
            <a:endParaRPr lang="en-US" sz="2000"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IE" sz="1800" b="1" dirty="0">
                <a:solidFill>
                  <a:srgbClr val="FFFFFF"/>
                </a:solidFill>
                <a:latin typeface="Roboto"/>
                <a:ea typeface="Roboto"/>
                <a:cs typeface="Roboto"/>
                <a:sym typeface="Roboto"/>
              </a:rPr>
              <a:t>Instructional Design and e-Authoring</a:t>
            </a:r>
            <a:endParaRPr sz="1800" b="1" dirty="0">
              <a:solidFill>
                <a:srgbClr val="FFFFFF"/>
              </a:solidFill>
              <a:latin typeface="Roboto"/>
              <a:ea typeface="Roboto"/>
              <a:cs typeface="Roboto"/>
              <a:sym typeface="Roboto"/>
            </a:endParaRPr>
          </a:p>
        </p:txBody>
      </p:sp>
      <p:pic>
        <p:nvPicPr>
          <p:cNvPr id="9" name="Picture 3" descr="TrippBichelmeyer">
            <a:extLst>
              <a:ext uri="{FF2B5EF4-FFF2-40B4-BE49-F238E27FC236}">
                <a16:creationId xmlns:a16="http://schemas.microsoft.com/office/drawing/2014/main" id="{33517E19-6232-4B14-AEB5-400D8769AC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8719" y="361596"/>
            <a:ext cx="1861688" cy="89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3">
            <a:extLst>
              <a:ext uri="{FF2B5EF4-FFF2-40B4-BE49-F238E27FC236}">
                <a16:creationId xmlns:a16="http://schemas.microsoft.com/office/drawing/2014/main" id="{7A44CAE4-858C-4F28-8178-F6C63D5309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3408" y="144075"/>
            <a:ext cx="1189531" cy="173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hp_design">
            <a:extLst>
              <a:ext uri="{FF2B5EF4-FFF2-40B4-BE49-F238E27FC236}">
                <a16:creationId xmlns:a16="http://schemas.microsoft.com/office/drawing/2014/main" id="{0E4B4D64-D214-4F02-9BF4-FF2CA13EE571}"/>
              </a:ext>
            </a:extLst>
          </p:cNvPr>
          <p:cNvPicPr>
            <a:picLocks noChangeAspect="1" noChangeArrowheads="1"/>
          </p:cNvPicPr>
          <p:nvPr/>
        </p:nvPicPr>
        <p:blipFill>
          <a:blip r:embed="rId5">
            <a:clrChange>
              <a:clrFrom>
                <a:srgbClr val="DDDDDD"/>
              </a:clrFrom>
              <a:clrTo>
                <a:srgbClr val="DDDDDD">
                  <a:alpha val="0"/>
                </a:srgbClr>
              </a:clrTo>
            </a:clrChange>
            <a:extLst>
              <a:ext uri="{28A0092B-C50C-407E-A947-70E740481C1C}">
                <a14:useLocalDpi xmlns:a14="http://schemas.microsoft.com/office/drawing/2010/main" val="0"/>
              </a:ext>
            </a:extLst>
          </a:blip>
          <a:srcRect t="15027" b="15027"/>
          <a:stretch>
            <a:fillRect/>
          </a:stretch>
        </p:blipFill>
        <p:spPr bwMode="auto">
          <a:xfrm>
            <a:off x="4206567" y="1354145"/>
            <a:ext cx="2770535" cy="12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Knirk_01">
            <a:extLst>
              <a:ext uri="{FF2B5EF4-FFF2-40B4-BE49-F238E27FC236}">
                <a16:creationId xmlns:a16="http://schemas.microsoft.com/office/drawing/2014/main" id="{81E7B38D-C568-4A86-877E-0155D35C6B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39450" y="2018687"/>
            <a:ext cx="1363689" cy="121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descr="kemp_morrison_ross">
            <a:extLst>
              <a:ext uri="{FF2B5EF4-FFF2-40B4-BE49-F238E27FC236}">
                <a16:creationId xmlns:a16="http://schemas.microsoft.com/office/drawing/2014/main" id="{25448241-BBB6-4452-8710-D805C89C8B9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848" y="2987847"/>
            <a:ext cx="1647211" cy="1133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descr="Gerlach_ely">
            <a:extLst>
              <a:ext uri="{FF2B5EF4-FFF2-40B4-BE49-F238E27FC236}">
                <a16:creationId xmlns:a16="http://schemas.microsoft.com/office/drawing/2014/main" id="{8FC9F800-5731-4AD0-8B66-A34D954716B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8063" y="2834819"/>
            <a:ext cx="1554923" cy="863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descr="AusubelAssimilationTheoryLarge">
            <a:extLst>
              <a:ext uri="{FF2B5EF4-FFF2-40B4-BE49-F238E27FC236}">
                <a16:creationId xmlns:a16="http://schemas.microsoft.com/office/drawing/2014/main" id="{A5DE41D6-88D0-45D6-9B16-7729164E02E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21294" y="3349313"/>
            <a:ext cx="861716" cy="60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342D06F9-3AA8-5E9B-37FE-8CC62CFC46A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0025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9"/>
          <p:cNvSpPr txBox="1">
            <a:spLocks noGrp="1"/>
          </p:cNvSpPr>
          <p:nvPr>
            <p:ph type="title"/>
          </p:nvPr>
        </p:nvSpPr>
        <p:spPr>
          <a:xfrm>
            <a:off x="311700" y="482300"/>
            <a:ext cx="8520600" cy="572700"/>
          </a:xfrm>
          <a:prstGeom prst="rect">
            <a:avLst/>
          </a:prstGeom>
        </p:spPr>
        <p:txBody>
          <a:bodyPr spcFirstLastPara="1" wrap="square" lIns="91425" tIns="91425" rIns="91425" bIns="91425" anchor="t" anchorCtr="0">
            <a:noAutofit/>
          </a:bodyPr>
          <a:lstStyle/>
          <a:p>
            <a:pPr lvl="0" algn="ctr"/>
            <a:r>
              <a:rPr lang="it" b="1" dirty="0">
                <a:solidFill>
                  <a:srgbClr val="1A7D94"/>
                </a:solidFill>
                <a:latin typeface="Roboto"/>
                <a:ea typeface="Roboto"/>
                <a:cs typeface="Roboto"/>
                <a:sym typeface="Roboto"/>
              </a:rPr>
              <a:t>CPD in </a:t>
            </a:r>
            <a:r>
              <a:rPr lang="en-IE" b="1" dirty="0">
                <a:solidFill>
                  <a:srgbClr val="1A7D94"/>
                </a:solidFill>
                <a:latin typeface="Roboto"/>
                <a:ea typeface="Roboto"/>
                <a:cs typeface="Roboto"/>
                <a:sym typeface="Roboto"/>
              </a:rPr>
              <a:t>Applied Blended Learning Technologies</a:t>
            </a:r>
            <a:endParaRPr b="1" dirty="0">
              <a:solidFill>
                <a:srgbClr val="1A7D94"/>
              </a:solidFill>
              <a:latin typeface="Roboto"/>
              <a:ea typeface="Roboto"/>
              <a:cs typeface="Roboto"/>
              <a:sym typeface="Roboto"/>
            </a:endParaRPr>
          </a:p>
        </p:txBody>
      </p:sp>
      <p:sp>
        <p:nvSpPr>
          <p:cNvPr id="377" name="Google Shape;377;p39"/>
          <p:cNvSpPr txBox="1">
            <a:spLocks noGrp="1"/>
          </p:cNvSpPr>
          <p:nvPr>
            <p:ph type="body" idx="1"/>
          </p:nvPr>
        </p:nvSpPr>
        <p:spPr>
          <a:xfrm>
            <a:off x="2560900" y="1611938"/>
            <a:ext cx="5466600" cy="186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IE" sz="2800" b="1" dirty="0">
                <a:solidFill>
                  <a:srgbClr val="434343"/>
                </a:solidFill>
                <a:latin typeface="Roboto"/>
                <a:ea typeface="Roboto"/>
                <a:cs typeface="Roboto"/>
                <a:sym typeface="Roboto"/>
              </a:rPr>
              <a:t>Micro</a:t>
            </a:r>
            <a:r>
              <a:rPr lang="it" sz="2800" b="1" dirty="0">
                <a:solidFill>
                  <a:srgbClr val="434343"/>
                </a:solidFill>
                <a:latin typeface="Roboto"/>
                <a:ea typeface="Roboto"/>
                <a:cs typeface="Roboto"/>
                <a:sym typeface="Roboto"/>
              </a:rPr>
              <a:t> Models</a:t>
            </a:r>
          </a:p>
          <a:p>
            <a:pPr marL="0" lvl="0" indent="0" algn="l" rtl="0">
              <a:spcBef>
                <a:spcPts val="0"/>
              </a:spcBef>
              <a:spcAft>
                <a:spcPts val="0"/>
              </a:spcAft>
              <a:buNone/>
            </a:pPr>
            <a:endParaRPr lang="it" sz="2000" b="1" dirty="0">
              <a:solidFill>
                <a:srgbClr val="434343"/>
              </a:solidFill>
              <a:latin typeface="Roboto"/>
              <a:ea typeface="Roboto"/>
              <a:cs typeface="Roboto"/>
              <a:sym typeface="Roboto"/>
            </a:endParaRPr>
          </a:p>
          <a:p>
            <a:pPr marL="0" lvl="0" indent="0" algn="l" rtl="0">
              <a:spcBef>
                <a:spcPts val="0"/>
              </a:spcBef>
              <a:spcAft>
                <a:spcPts val="0"/>
              </a:spcAft>
              <a:buNone/>
            </a:pPr>
            <a:r>
              <a:rPr lang="it" sz="2000" b="1" dirty="0">
                <a:solidFill>
                  <a:srgbClr val="434343"/>
                </a:solidFill>
                <a:latin typeface="Roboto"/>
                <a:ea typeface="Roboto"/>
                <a:cs typeface="Roboto"/>
                <a:sym typeface="Roboto"/>
              </a:rPr>
              <a:t>Damian Gordon</a:t>
            </a:r>
          </a:p>
        </p:txBody>
      </p:sp>
      <p:sp>
        <p:nvSpPr>
          <p:cNvPr id="378" name="Google Shape;378;p39"/>
          <p:cNvSpPr/>
          <p:nvPr/>
        </p:nvSpPr>
        <p:spPr>
          <a:xfrm>
            <a:off x="-7784"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0" name="Google Shape;380;p39"/>
          <p:cNvCxnSpPr/>
          <p:nvPr/>
        </p:nvCxnSpPr>
        <p:spPr>
          <a:xfrm rot="10800000" flipH="1">
            <a:off x="608750" y="1115225"/>
            <a:ext cx="7926300" cy="12300"/>
          </a:xfrm>
          <a:prstGeom prst="straightConnector1">
            <a:avLst/>
          </a:prstGeom>
          <a:noFill/>
          <a:ln w="76200" cap="flat" cmpd="sng">
            <a:solidFill>
              <a:srgbClr val="1A7D94"/>
            </a:solidFill>
            <a:prstDash val="solid"/>
            <a:round/>
            <a:headEnd type="none" w="med" len="med"/>
            <a:tailEnd type="none" w="med" len="med"/>
          </a:ln>
        </p:spPr>
      </p:cxnSp>
      <p:sp>
        <p:nvSpPr>
          <p:cNvPr id="381" name="Google Shape;381;p3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79;p39">
            <a:extLst>
              <a:ext uri="{FF2B5EF4-FFF2-40B4-BE49-F238E27FC236}">
                <a16:creationId xmlns:a16="http://schemas.microsoft.com/office/drawing/2014/main" id="{BAD35B3A-B9B2-4184-A8D4-79405F63AE83}"/>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3C2F7864-C277-CD50-5492-20207F663C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291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err="1"/>
              <a:t>Gagné’s</a:t>
            </a:r>
            <a:r>
              <a:rPr lang="en-US" dirty="0"/>
              <a:t> Nine Events of Instruction</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Picture 5">
            <a:extLst>
              <a:ext uri="{FF2B5EF4-FFF2-40B4-BE49-F238E27FC236}">
                <a16:creationId xmlns:a16="http://schemas.microsoft.com/office/drawing/2014/main" id="{6A3C833A-882C-4E65-AF5B-7758F3CEB4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1858" y="1017725"/>
            <a:ext cx="2374257" cy="282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Diagram, shape, arrow&#10;&#10;Description automatically generated">
            <a:extLst>
              <a:ext uri="{FF2B5EF4-FFF2-40B4-BE49-F238E27FC236}">
                <a16:creationId xmlns:a16="http://schemas.microsoft.com/office/drawing/2014/main" id="{7FDD04E6-F772-458E-86FF-698C0821D247}"/>
              </a:ext>
            </a:extLst>
          </p:cNvPr>
          <p:cNvPicPr>
            <a:picLocks noChangeAspect="1"/>
          </p:cNvPicPr>
          <p:nvPr/>
        </p:nvPicPr>
        <p:blipFill>
          <a:blip r:embed="rId4"/>
          <a:stretch>
            <a:fillRect/>
          </a:stretch>
        </p:blipFill>
        <p:spPr>
          <a:xfrm>
            <a:off x="4236116" y="1035940"/>
            <a:ext cx="3936334" cy="2806187"/>
          </a:xfrm>
          <a:prstGeom prst="rect">
            <a:avLst/>
          </a:prstGeom>
        </p:spPr>
      </p:pic>
      <p:sp>
        <p:nvSpPr>
          <p:cNvPr id="10" name="Google Shape;379;p39">
            <a:extLst>
              <a:ext uri="{FF2B5EF4-FFF2-40B4-BE49-F238E27FC236}">
                <a16:creationId xmlns:a16="http://schemas.microsoft.com/office/drawing/2014/main" id="{289CD12A-1607-4D41-B1EF-451355DA8226}"/>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BF47D011-1CAC-9422-22F0-2654E863B4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8204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err="1"/>
              <a:t>Gagné’s</a:t>
            </a:r>
            <a:r>
              <a:rPr lang="en-US" dirty="0"/>
              <a:t> Nine Events of Instruction</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Robert M. </a:t>
            </a:r>
            <a:r>
              <a:rPr lang="en-US" sz="2400" dirty="0" err="1"/>
              <a:t>Gagné</a:t>
            </a:r>
            <a:r>
              <a:rPr lang="en-US" sz="2400" dirty="0"/>
              <a:t> developed a nine-step model to help people design lessons.</a:t>
            </a:r>
          </a:p>
        </p:txBody>
      </p:sp>
      <p:sp>
        <p:nvSpPr>
          <p:cNvPr id="8" name="Google Shape;379;p39">
            <a:extLst>
              <a:ext uri="{FF2B5EF4-FFF2-40B4-BE49-F238E27FC236}">
                <a16:creationId xmlns:a16="http://schemas.microsoft.com/office/drawing/2014/main" id="{CAB1E502-E247-411A-8F3E-C15BA07B15C0}"/>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49955BE6-07DE-FFB5-45D4-D3C5677AC9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7539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Robert Mills </a:t>
            </a:r>
            <a:r>
              <a:rPr lang="en-US" dirty="0" err="1"/>
              <a:t>Gagné</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4818900" cy="3580357"/>
          </a:xfrm>
          <a:prstGeom prst="rect">
            <a:avLst/>
          </a:prstGeom>
        </p:spPr>
        <p:txBody>
          <a:bodyPr spcFirstLastPara="1" wrap="square" lIns="91425" tIns="91425" rIns="91425" bIns="91425" anchor="t" anchorCtr="0">
            <a:noAutofit/>
          </a:bodyPr>
          <a:lstStyle/>
          <a:p>
            <a:r>
              <a:rPr lang="en-US" dirty="0"/>
              <a:t>Born in Aug 21, 1916 </a:t>
            </a:r>
          </a:p>
          <a:p>
            <a:r>
              <a:rPr lang="en-US" dirty="0"/>
              <a:t>Died in April 28, 2002 </a:t>
            </a:r>
          </a:p>
          <a:p>
            <a:r>
              <a:rPr lang="en-US" dirty="0"/>
              <a:t>Born in in North Andover, Massachusetts </a:t>
            </a:r>
          </a:p>
          <a:p>
            <a:r>
              <a:rPr lang="en-US" dirty="0"/>
              <a:t>educational psychologist</a:t>
            </a:r>
          </a:p>
          <a:p>
            <a:r>
              <a:rPr lang="en-US" dirty="0"/>
              <a:t>best known for his “</a:t>
            </a:r>
            <a:r>
              <a:rPr lang="en-US" i="1" dirty="0"/>
              <a:t>Conditions of Learning</a:t>
            </a:r>
            <a:r>
              <a:rPr lang="en-US" dirty="0"/>
              <a:t>” involved in applying instructional theory to the design of computer-based learning.</a:t>
            </a:r>
          </a:p>
        </p:txBody>
      </p:sp>
      <p:pic>
        <p:nvPicPr>
          <p:cNvPr id="8" name="Picture 5">
            <a:extLst>
              <a:ext uri="{FF2B5EF4-FFF2-40B4-BE49-F238E27FC236}">
                <a16:creationId xmlns:a16="http://schemas.microsoft.com/office/drawing/2014/main" id="{AA52BCFB-44DA-46B8-B793-93B18787EA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4183" y="1060975"/>
            <a:ext cx="2374257" cy="282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Google Shape;379;p39">
            <a:extLst>
              <a:ext uri="{FF2B5EF4-FFF2-40B4-BE49-F238E27FC236}">
                <a16:creationId xmlns:a16="http://schemas.microsoft.com/office/drawing/2014/main" id="{07A79C6B-080E-4224-A792-4C6E52C82199}"/>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6B545C54-4F6E-F069-663F-A7D3959225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084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err="1"/>
              <a:t>Gagné’s</a:t>
            </a:r>
            <a:r>
              <a:rPr lang="en-US" dirty="0"/>
              <a:t> Nine Events of Instruction</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If you have lectured for a while, you probably do most of these, and you found them out by trial and error.</a:t>
            </a:r>
          </a:p>
        </p:txBody>
      </p:sp>
      <p:sp>
        <p:nvSpPr>
          <p:cNvPr id="8" name="Google Shape;379;p39">
            <a:extLst>
              <a:ext uri="{FF2B5EF4-FFF2-40B4-BE49-F238E27FC236}">
                <a16:creationId xmlns:a16="http://schemas.microsoft.com/office/drawing/2014/main" id="{C5EE8EB8-FA44-4783-BA89-C584C6EB2215}"/>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256D2801-A805-6F63-8029-CB47C68997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8934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err="1"/>
              <a:t>Gagné’s</a:t>
            </a:r>
            <a:r>
              <a:rPr lang="en-US" dirty="0"/>
              <a:t> Nine Events of Instruction</a:t>
            </a:r>
            <a:endParaRPr dirty="0"/>
          </a:p>
        </p:txBody>
      </p:sp>
      <p:sp>
        <p:nvSpPr>
          <p:cNvPr id="10" name="Right Arrow 11">
            <a:extLst>
              <a:ext uri="{FF2B5EF4-FFF2-40B4-BE49-F238E27FC236}">
                <a16:creationId xmlns:a16="http://schemas.microsoft.com/office/drawing/2014/main" id="{731A57A5-FC67-41E7-85BA-26BBCC1CE852}"/>
              </a:ext>
            </a:extLst>
          </p:cNvPr>
          <p:cNvSpPr/>
          <p:nvPr/>
        </p:nvSpPr>
        <p:spPr>
          <a:xfrm>
            <a:off x="877812" y="1075266"/>
            <a:ext cx="2472558" cy="1206457"/>
          </a:xfrm>
          <a:prstGeom prst="rightArrow">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sz="1800" b="1" dirty="0">
                <a:solidFill>
                  <a:schemeClr val="bg1"/>
                </a:solidFill>
              </a:rPr>
              <a:t>Gain</a:t>
            </a:r>
          </a:p>
          <a:p>
            <a:pPr algn="ctr">
              <a:defRPr/>
            </a:pPr>
            <a:r>
              <a:rPr lang="en-IE" sz="1800" b="1" dirty="0">
                <a:solidFill>
                  <a:schemeClr val="bg1"/>
                </a:solidFill>
              </a:rPr>
              <a:t>Attention</a:t>
            </a:r>
          </a:p>
        </p:txBody>
      </p:sp>
      <p:sp>
        <p:nvSpPr>
          <p:cNvPr id="12" name="Right Arrow 12">
            <a:extLst>
              <a:ext uri="{FF2B5EF4-FFF2-40B4-BE49-F238E27FC236}">
                <a16:creationId xmlns:a16="http://schemas.microsoft.com/office/drawing/2014/main" id="{7C52DAAD-018D-46AB-9C8B-2B36C564A669}"/>
              </a:ext>
            </a:extLst>
          </p:cNvPr>
          <p:cNvSpPr/>
          <p:nvPr/>
        </p:nvSpPr>
        <p:spPr>
          <a:xfrm>
            <a:off x="3350370" y="1082410"/>
            <a:ext cx="2472557" cy="1206458"/>
          </a:xfrm>
          <a:prstGeom prst="rightArrow">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sz="1800" b="1" dirty="0">
                <a:solidFill>
                  <a:schemeClr val="bg1"/>
                </a:solidFill>
              </a:rPr>
              <a:t>Inform Learner of Objectives</a:t>
            </a:r>
          </a:p>
        </p:txBody>
      </p:sp>
      <p:sp>
        <p:nvSpPr>
          <p:cNvPr id="13" name="Right Arrow 13">
            <a:extLst>
              <a:ext uri="{FF2B5EF4-FFF2-40B4-BE49-F238E27FC236}">
                <a16:creationId xmlns:a16="http://schemas.microsoft.com/office/drawing/2014/main" id="{1B04557D-2784-44AA-9F62-9CD6A23C5E6B}"/>
              </a:ext>
            </a:extLst>
          </p:cNvPr>
          <p:cNvSpPr/>
          <p:nvPr/>
        </p:nvSpPr>
        <p:spPr>
          <a:xfrm>
            <a:off x="5822927" y="1075266"/>
            <a:ext cx="2474115" cy="1206457"/>
          </a:xfrm>
          <a:prstGeom prst="rightArrow">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sz="1800" b="1" dirty="0">
                <a:solidFill>
                  <a:schemeClr val="bg1"/>
                </a:solidFill>
              </a:rPr>
              <a:t>Stimulate recall of prior learning</a:t>
            </a:r>
          </a:p>
        </p:txBody>
      </p:sp>
    </p:spTree>
    <p:extLst>
      <p:ext uri="{BB962C8B-B14F-4D97-AF65-F5344CB8AC3E}">
        <p14:creationId xmlns:p14="http://schemas.microsoft.com/office/powerpoint/2010/main" val="24663273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err="1"/>
              <a:t>Gagné’s</a:t>
            </a:r>
            <a:r>
              <a:rPr lang="en-US" dirty="0"/>
              <a:t> Nine Events of Instruction</a:t>
            </a:r>
            <a:endParaRPr dirty="0"/>
          </a:p>
        </p:txBody>
      </p:sp>
      <p:sp>
        <p:nvSpPr>
          <p:cNvPr id="10" name="Right Arrow 11">
            <a:extLst>
              <a:ext uri="{FF2B5EF4-FFF2-40B4-BE49-F238E27FC236}">
                <a16:creationId xmlns:a16="http://schemas.microsoft.com/office/drawing/2014/main" id="{731A57A5-FC67-41E7-85BA-26BBCC1CE852}"/>
              </a:ext>
            </a:extLst>
          </p:cNvPr>
          <p:cNvSpPr/>
          <p:nvPr/>
        </p:nvSpPr>
        <p:spPr>
          <a:xfrm>
            <a:off x="877812" y="1075266"/>
            <a:ext cx="2472558" cy="1206457"/>
          </a:xfrm>
          <a:prstGeom prst="rightArrow">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sz="1800" b="1" dirty="0">
                <a:solidFill>
                  <a:schemeClr val="bg1"/>
                </a:solidFill>
              </a:rPr>
              <a:t>Gain</a:t>
            </a:r>
          </a:p>
          <a:p>
            <a:pPr algn="ctr">
              <a:defRPr/>
            </a:pPr>
            <a:r>
              <a:rPr lang="en-IE" sz="1800" b="1" dirty="0">
                <a:solidFill>
                  <a:schemeClr val="bg1"/>
                </a:solidFill>
              </a:rPr>
              <a:t>Attention</a:t>
            </a:r>
          </a:p>
        </p:txBody>
      </p:sp>
      <p:sp>
        <p:nvSpPr>
          <p:cNvPr id="12" name="Right Arrow 12">
            <a:extLst>
              <a:ext uri="{FF2B5EF4-FFF2-40B4-BE49-F238E27FC236}">
                <a16:creationId xmlns:a16="http://schemas.microsoft.com/office/drawing/2014/main" id="{7C52DAAD-018D-46AB-9C8B-2B36C564A669}"/>
              </a:ext>
            </a:extLst>
          </p:cNvPr>
          <p:cNvSpPr/>
          <p:nvPr/>
        </p:nvSpPr>
        <p:spPr>
          <a:xfrm>
            <a:off x="3350370" y="1082410"/>
            <a:ext cx="2472557" cy="1206458"/>
          </a:xfrm>
          <a:prstGeom prst="rightArrow">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sz="1800" b="1" dirty="0">
                <a:solidFill>
                  <a:schemeClr val="bg1"/>
                </a:solidFill>
              </a:rPr>
              <a:t>Inform Learner of Objectives</a:t>
            </a:r>
          </a:p>
        </p:txBody>
      </p:sp>
      <p:sp>
        <p:nvSpPr>
          <p:cNvPr id="13" name="Right Arrow 13">
            <a:extLst>
              <a:ext uri="{FF2B5EF4-FFF2-40B4-BE49-F238E27FC236}">
                <a16:creationId xmlns:a16="http://schemas.microsoft.com/office/drawing/2014/main" id="{1B04557D-2784-44AA-9F62-9CD6A23C5E6B}"/>
              </a:ext>
            </a:extLst>
          </p:cNvPr>
          <p:cNvSpPr/>
          <p:nvPr/>
        </p:nvSpPr>
        <p:spPr>
          <a:xfrm>
            <a:off x="5822927" y="1075266"/>
            <a:ext cx="2474115" cy="1206457"/>
          </a:xfrm>
          <a:prstGeom prst="rightArrow">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sz="1800" b="1" dirty="0">
                <a:solidFill>
                  <a:schemeClr val="bg1"/>
                </a:solidFill>
              </a:rPr>
              <a:t>Stimulate recall of prior learning</a:t>
            </a:r>
          </a:p>
        </p:txBody>
      </p:sp>
      <p:sp>
        <p:nvSpPr>
          <p:cNvPr id="14" name="Right Arrow 11">
            <a:extLst>
              <a:ext uri="{FF2B5EF4-FFF2-40B4-BE49-F238E27FC236}">
                <a16:creationId xmlns:a16="http://schemas.microsoft.com/office/drawing/2014/main" id="{FAB5F024-E4D4-438F-8EA1-CA38B92DC7C0}"/>
              </a:ext>
            </a:extLst>
          </p:cNvPr>
          <p:cNvSpPr/>
          <p:nvPr/>
        </p:nvSpPr>
        <p:spPr>
          <a:xfrm>
            <a:off x="877812" y="2469896"/>
            <a:ext cx="2472558" cy="1206457"/>
          </a:xfrm>
          <a:prstGeom prst="rightArrow">
            <a:avLst/>
          </a:prstGeom>
          <a:solidFill>
            <a:schemeClr val="accent1">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sz="1800" b="1" dirty="0">
                <a:solidFill>
                  <a:schemeClr val="bg1"/>
                </a:solidFill>
              </a:rPr>
              <a:t>Present Information</a:t>
            </a:r>
          </a:p>
        </p:txBody>
      </p:sp>
      <p:sp>
        <p:nvSpPr>
          <p:cNvPr id="15" name="Right Arrow 12">
            <a:extLst>
              <a:ext uri="{FF2B5EF4-FFF2-40B4-BE49-F238E27FC236}">
                <a16:creationId xmlns:a16="http://schemas.microsoft.com/office/drawing/2014/main" id="{B9105C2B-B7CB-48A1-9B30-B0906D858E9B}"/>
              </a:ext>
            </a:extLst>
          </p:cNvPr>
          <p:cNvSpPr/>
          <p:nvPr/>
        </p:nvSpPr>
        <p:spPr>
          <a:xfrm>
            <a:off x="3350370" y="2477040"/>
            <a:ext cx="2472557" cy="1206458"/>
          </a:xfrm>
          <a:prstGeom prst="rightArrow">
            <a:avLst/>
          </a:prstGeom>
          <a:solidFill>
            <a:schemeClr val="accent1">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sz="1800" b="1" dirty="0">
                <a:solidFill>
                  <a:schemeClr val="bg1"/>
                </a:solidFill>
              </a:rPr>
              <a:t>Provide</a:t>
            </a:r>
          </a:p>
          <a:p>
            <a:pPr algn="ctr">
              <a:defRPr/>
            </a:pPr>
            <a:r>
              <a:rPr lang="en-IE" sz="1800" b="1" dirty="0">
                <a:solidFill>
                  <a:schemeClr val="bg1"/>
                </a:solidFill>
              </a:rPr>
              <a:t>Guidance</a:t>
            </a:r>
          </a:p>
        </p:txBody>
      </p:sp>
      <p:sp>
        <p:nvSpPr>
          <p:cNvPr id="16" name="Right Arrow 13">
            <a:extLst>
              <a:ext uri="{FF2B5EF4-FFF2-40B4-BE49-F238E27FC236}">
                <a16:creationId xmlns:a16="http://schemas.microsoft.com/office/drawing/2014/main" id="{55490859-BA55-400C-AFE3-73C3AC232619}"/>
              </a:ext>
            </a:extLst>
          </p:cNvPr>
          <p:cNvSpPr/>
          <p:nvPr/>
        </p:nvSpPr>
        <p:spPr>
          <a:xfrm>
            <a:off x="5822927" y="2469896"/>
            <a:ext cx="2474115" cy="1206457"/>
          </a:xfrm>
          <a:prstGeom prst="rightArrow">
            <a:avLst/>
          </a:prstGeom>
          <a:solidFill>
            <a:schemeClr val="accent1">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sz="1800" b="1" dirty="0">
                <a:solidFill>
                  <a:schemeClr val="bg1"/>
                </a:solidFill>
              </a:rPr>
              <a:t>Elicit Performance</a:t>
            </a:r>
          </a:p>
        </p:txBody>
      </p:sp>
      <p:sp>
        <p:nvSpPr>
          <p:cNvPr id="20" name="Freeform 27">
            <a:extLst>
              <a:ext uri="{FF2B5EF4-FFF2-40B4-BE49-F238E27FC236}">
                <a16:creationId xmlns:a16="http://schemas.microsoft.com/office/drawing/2014/main" id="{CC7634AC-2E41-4150-8E00-7CF194A64C83}"/>
              </a:ext>
            </a:extLst>
          </p:cNvPr>
          <p:cNvSpPr/>
          <p:nvPr/>
        </p:nvSpPr>
        <p:spPr>
          <a:xfrm>
            <a:off x="407253" y="1675120"/>
            <a:ext cx="8337177" cy="1468237"/>
          </a:xfrm>
          <a:custGeom>
            <a:avLst/>
            <a:gdLst>
              <a:gd name="connsiteX0" fmla="*/ 8038438 w 8499633"/>
              <a:gd name="connsiteY0" fmla="*/ 0 h 2369127"/>
              <a:gd name="connsiteX1" fmla="*/ 8454075 w 8499633"/>
              <a:gd name="connsiteY1" fmla="*/ 678873 h 2369127"/>
              <a:gd name="connsiteX2" fmla="*/ 7082475 w 8499633"/>
              <a:gd name="connsiteY2" fmla="*/ 1205345 h 2369127"/>
              <a:gd name="connsiteX3" fmla="*/ 501566 w 8499633"/>
              <a:gd name="connsiteY3" fmla="*/ 1219200 h 2369127"/>
              <a:gd name="connsiteX4" fmla="*/ 460002 w 8499633"/>
              <a:gd name="connsiteY4" fmla="*/ 2369127 h 2369127"/>
              <a:gd name="connsiteX5" fmla="*/ 460002 w 8499633"/>
              <a:gd name="connsiteY5" fmla="*/ 2369127 h 236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99633" h="2369127">
                <a:moveTo>
                  <a:pt x="8038438" y="0"/>
                </a:moveTo>
                <a:cubicBezTo>
                  <a:pt x="8325920" y="238991"/>
                  <a:pt x="8613402" y="477982"/>
                  <a:pt x="8454075" y="678873"/>
                </a:cubicBezTo>
                <a:cubicBezTo>
                  <a:pt x="8294748" y="879764"/>
                  <a:pt x="8407893" y="1115290"/>
                  <a:pt x="7082475" y="1205345"/>
                </a:cubicBezTo>
                <a:cubicBezTo>
                  <a:pt x="5757057" y="1295400"/>
                  <a:pt x="1605311" y="1025236"/>
                  <a:pt x="501566" y="1219200"/>
                </a:cubicBezTo>
                <a:cubicBezTo>
                  <a:pt x="-602179" y="1413164"/>
                  <a:pt x="460002" y="2369127"/>
                  <a:pt x="460002" y="2369127"/>
                </a:cubicBezTo>
                <a:lnTo>
                  <a:pt x="460002" y="2369127"/>
                </a:lnTo>
              </a:path>
            </a:pathLst>
          </a:custGeom>
          <a:noFill/>
          <a:ln w="5715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sz="1200"/>
          </a:p>
        </p:txBody>
      </p:sp>
    </p:spTree>
    <p:extLst>
      <p:ext uri="{BB962C8B-B14F-4D97-AF65-F5344CB8AC3E}">
        <p14:creationId xmlns:p14="http://schemas.microsoft.com/office/powerpoint/2010/main" val="3088326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Instructional Design</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79;p39">
            <a:extLst>
              <a:ext uri="{FF2B5EF4-FFF2-40B4-BE49-F238E27FC236}">
                <a16:creationId xmlns:a16="http://schemas.microsoft.com/office/drawing/2014/main" id="{E73ECA0F-9781-46BA-82E5-087328D5B101}"/>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4" name="Picture 3" descr="zpdgraph">
            <a:extLst>
              <a:ext uri="{FF2B5EF4-FFF2-40B4-BE49-F238E27FC236}">
                <a16:creationId xmlns:a16="http://schemas.microsoft.com/office/drawing/2014/main" id="{C9D0F48B-A841-867D-8F24-8ECD08F35BE3}"/>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960" y="1017725"/>
            <a:ext cx="4093482" cy="302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Flow: A Productive Antidote to Anxiety and Boredom | by Amir Afianian | The  Startup | Medium">
            <a:extLst>
              <a:ext uri="{FF2B5EF4-FFF2-40B4-BE49-F238E27FC236}">
                <a16:creationId xmlns:a16="http://schemas.microsoft.com/office/drawing/2014/main" id="{56B293E3-BD7A-4A92-A812-681691529A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5313" y="1022157"/>
            <a:ext cx="3970269" cy="308990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77E6EA63-A104-43F7-5F2D-2C433923BA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5272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err="1"/>
              <a:t>Gagné’s</a:t>
            </a:r>
            <a:r>
              <a:rPr lang="en-US" dirty="0"/>
              <a:t> Nine Events of Instruction</a:t>
            </a:r>
            <a:endParaRPr dirty="0"/>
          </a:p>
        </p:txBody>
      </p:sp>
      <p:sp>
        <p:nvSpPr>
          <p:cNvPr id="10" name="Right Arrow 11">
            <a:extLst>
              <a:ext uri="{FF2B5EF4-FFF2-40B4-BE49-F238E27FC236}">
                <a16:creationId xmlns:a16="http://schemas.microsoft.com/office/drawing/2014/main" id="{731A57A5-FC67-41E7-85BA-26BBCC1CE852}"/>
              </a:ext>
            </a:extLst>
          </p:cNvPr>
          <p:cNvSpPr/>
          <p:nvPr/>
        </p:nvSpPr>
        <p:spPr>
          <a:xfrm>
            <a:off x="877812" y="1075266"/>
            <a:ext cx="2472558" cy="1206457"/>
          </a:xfrm>
          <a:prstGeom prst="rightArrow">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sz="1800" b="1" dirty="0">
                <a:solidFill>
                  <a:schemeClr val="bg1"/>
                </a:solidFill>
              </a:rPr>
              <a:t>Gain</a:t>
            </a:r>
          </a:p>
          <a:p>
            <a:pPr algn="ctr">
              <a:defRPr/>
            </a:pPr>
            <a:r>
              <a:rPr lang="en-IE" sz="1800" b="1" dirty="0">
                <a:solidFill>
                  <a:schemeClr val="bg1"/>
                </a:solidFill>
              </a:rPr>
              <a:t>Attention</a:t>
            </a:r>
          </a:p>
        </p:txBody>
      </p:sp>
      <p:sp>
        <p:nvSpPr>
          <p:cNvPr id="12" name="Right Arrow 12">
            <a:extLst>
              <a:ext uri="{FF2B5EF4-FFF2-40B4-BE49-F238E27FC236}">
                <a16:creationId xmlns:a16="http://schemas.microsoft.com/office/drawing/2014/main" id="{7C52DAAD-018D-46AB-9C8B-2B36C564A669}"/>
              </a:ext>
            </a:extLst>
          </p:cNvPr>
          <p:cNvSpPr/>
          <p:nvPr/>
        </p:nvSpPr>
        <p:spPr>
          <a:xfrm>
            <a:off x="3350370" y="1082410"/>
            <a:ext cx="2472557" cy="1206458"/>
          </a:xfrm>
          <a:prstGeom prst="rightArrow">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sz="1800" b="1" dirty="0">
                <a:solidFill>
                  <a:schemeClr val="bg1"/>
                </a:solidFill>
              </a:rPr>
              <a:t>Inform Learner of Objectives</a:t>
            </a:r>
          </a:p>
        </p:txBody>
      </p:sp>
      <p:sp>
        <p:nvSpPr>
          <p:cNvPr id="13" name="Right Arrow 13">
            <a:extLst>
              <a:ext uri="{FF2B5EF4-FFF2-40B4-BE49-F238E27FC236}">
                <a16:creationId xmlns:a16="http://schemas.microsoft.com/office/drawing/2014/main" id="{1B04557D-2784-44AA-9F62-9CD6A23C5E6B}"/>
              </a:ext>
            </a:extLst>
          </p:cNvPr>
          <p:cNvSpPr/>
          <p:nvPr/>
        </p:nvSpPr>
        <p:spPr>
          <a:xfrm>
            <a:off x="5822927" y="1075266"/>
            <a:ext cx="2474115" cy="1206457"/>
          </a:xfrm>
          <a:prstGeom prst="rightArrow">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sz="1800" b="1" dirty="0">
                <a:solidFill>
                  <a:schemeClr val="bg1"/>
                </a:solidFill>
              </a:rPr>
              <a:t>Stimulate recall of prior learning</a:t>
            </a:r>
          </a:p>
        </p:txBody>
      </p:sp>
      <p:sp>
        <p:nvSpPr>
          <p:cNvPr id="14" name="Right Arrow 11">
            <a:extLst>
              <a:ext uri="{FF2B5EF4-FFF2-40B4-BE49-F238E27FC236}">
                <a16:creationId xmlns:a16="http://schemas.microsoft.com/office/drawing/2014/main" id="{FAB5F024-E4D4-438F-8EA1-CA38B92DC7C0}"/>
              </a:ext>
            </a:extLst>
          </p:cNvPr>
          <p:cNvSpPr/>
          <p:nvPr/>
        </p:nvSpPr>
        <p:spPr>
          <a:xfrm>
            <a:off x="877812" y="2469896"/>
            <a:ext cx="2472558" cy="1206457"/>
          </a:xfrm>
          <a:prstGeom prst="rightArrow">
            <a:avLst/>
          </a:prstGeom>
          <a:solidFill>
            <a:schemeClr val="accent1">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sz="1800" b="1" dirty="0">
                <a:solidFill>
                  <a:schemeClr val="bg1"/>
                </a:solidFill>
              </a:rPr>
              <a:t>Present Information</a:t>
            </a:r>
          </a:p>
        </p:txBody>
      </p:sp>
      <p:sp>
        <p:nvSpPr>
          <p:cNvPr id="15" name="Right Arrow 12">
            <a:extLst>
              <a:ext uri="{FF2B5EF4-FFF2-40B4-BE49-F238E27FC236}">
                <a16:creationId xmlns:a16="http://schemas.microsoft.com/office/drawing/2014/main" id="{B9105C2B-B7CB-48A1-9B30-B0906D858E9B}"/>
              </a:ext>
            </a:extLst>
          </p:cNvPr>
          <p:cNvSpPr/>
          <p:nvPr/>
        </p:nvSpPr>
        <p:spPr>
          <a:xfrm>
            <a:off x="3350370" y="2477040"/>
            <a:ext cx="2472557" cy="1206458"/>
          </a:xfrm>
          <a:prstGeom prst="rightArrow">
            <a:avLst/>
          </a:prstGeom>
          <a:solidFill>
            <a:schemeClr val="accent1">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sz="1800" b="1" dirty="0">
                <a:solidFill>
                  <a:schemeClr val="bg1"/>
                </a:solidFill>
              </a:rPr>
              <a:t>Provide</a:t>
            </a:r>
          </a:p>
          <a:p>
            <a:pPr algn="ctr">
              <a:defRPr/>
            </a:pPr>
            <a:r>
              <a:rPr lang="en-IE" sz="1800" b="1" dirty="0">
                <a:solidFill>
                  <a:schemeClr val="bg1"/>
                </a:solidFill>
              </a:rPr>
              <a:t>Guidance</a:t>
            </a:r>
          </a:p>
        </p:txBody>
      </p:sp>
      <p:sp>
        <p:nvSpPr>
          <p:cNvPr id="16" name="Right Arrow 13">
            <a:extLst>
              <a:ext uri="{FF2B5EF4-FFF2-40B4-BE49-F238E27FC236}">
                <a16:creationId xmlns:a16="http://schemas.microsoft.com/office/drawing/2014/main" id="{55490859-BA55-400C-AFE3-73C3AC232619}"/>
              </a:ext>
            </a:extLst>
          </p:cNvPr>
          <p:cNvSpPr/>
          <p:nvPr/>
        </p:nvSpPr>
        <p:spPr>
          <a:xfrm>
            <a:off x="5822927" y="2469896"/>
            <a:ext cx="2474115" cy="1206457"/>
          </a:xfrm>
          <a:prstGeom prst="rightArrow">
            <a:avLst/>
          </a:prstGeom>
          <a:solidFill>
            <a:schemeClr val="accent1">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sz="1800" b="1" dirty="0">
                <a:solidFill>
                  <a:schemeClr val="bg1"/>
                </a:solidFill>
              </a:rPr>
              <a:t>Elicit Performance</a:t>
            </a:r>
          </a:p>
        </p:txBody>
      </p:sp>
      <p:sp>
        <p:nvSpPr>
          <p:cNvPr id="17" name="Right Arrow 11">
            <a:extLst>
              <a:ext uri="{FF2B5EF4-FFF2-40B4-BE49-F238E27FC236}">
                <a16:creationId xmlns:a16="http://schemas.microsoft.com/office/drawing/2014/main" id="{406E52BE-5864-45CB-B3E1-A42657916381}"/>
              </a:ext>
            </a:extLst>
          </p:cNvPr>
          <p:cNvSpPr/>
          <p:nvPr/>
        </p:nvSpPr>
        <p:spPr>
          <a:xfrm>
            <a:off x="877812" y="3871670"/>
            <a:ext cx="2472558" cy="1206457"/>
          </a:xfrm>
          <a:prstGeom prst="rightArrow">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sz="1800" b="1" dirty="0">
                <a:solidFill>
                  <a:schemeClr val="bg1"/>
                </a:solidFill>
              </a:rPr>
              <a:t>Provide</a:t>
            </a:r>
          </a:p>
          <a:p>
            <a:pPr algn="ctr">
              <a:defRPr/>
            </a:pPr>
            <a:r>
              <a:rPr lang="en-IE" sz="1800" b="1" dirty="0">
                <a:solidFill>
                  <a:schemeClr val="bg1"/>
                </a:solidFill>
              </a:rPr>
              <a:t>Feedback</a:t>
            </a:r>
          </a:p>
        </p:txBody>
      </p:sp>
      <p:sp>
        <p:nvSpPr>
          <p:cNvPr id="18" name="Right Arrow 12">
            <a:extLst>
              <a:ext uri="{FF2B5EF4-FFF2-40B4-BE49-F238E27FC236}">
                <a16:creationId xmlns:a16="http://schemas.microsoft.com/office/drawing/2014/main" id="{395BBB8C-7D07-41A0-8D34-23E6011D380C}"/>
              </a:ext>
            </a:extLst>
          </p:cNvPr>
          <p:cNvSpPr/>
          <p:nvPr/>
        </p:nvSpPr>
        <p:spPr>
          <a:xfrm>
            <a:off x="3350370" y="3878814"/>
            <a:ext cx="2472557" cy="1206458"/>
          </a:xfrm>
          <a:prstGeom prst="rightArrow">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sz="1800" b="1" dirty="0">
                <a:solidFill>
                  <a:schemeClr val="bg1"/>
                </a:solidFill>
              </a:rPr>
              <a:t>Assess</a:t>
            </a:r>
          </a:p>
          <a:p>
            <a:pPr algn="ctr">
              <a:defRPr/>
            </a:pPr>
            <a:r>
              <a:rPr lang="en-IE" sz="1800" b="1" dirty="0">
                <a:solidFill>
                  <a:schemeClr val="bg1"/>
                </a:solidFill>
              </a:rPr>
              <a:t>Performance</a:t>
            </a:r>
          </a:p>
        </p:txBody>
      </p:sp>
      <p:sp>
        <p:nvSpPr>
          <p:cNvPr id="19" name="Right Arrow 13">
            <a:extLst>
              <a:ext uri="{FF2B5EF4-FFF2-40B4-BE49-F238E27FC236}">
                <a16:creationId xmlns:a16="http://schemas.microsoft.com/office/drawing/2014/main" id="{5F515AE2-4119-4E12-9922-3875479F1A1A}"/>
              </a:ext>
            </a:extLst>
          </p:cNvPr>
          <p:cNvSpPr/>
          <p:nvPr/>
        </p:nvSpPr>
        <p:spPr>
          <a:xfrm>
            <a:off x="5822927" y="3871670"/>
            <a:ext cx="2637194" cy="1206457"/>
          </a:xfrm>
          <a:prstGeom prst="rightArrow">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sz="1800" b="1" dirty="0">
                <a:solidFill>
                  <a:schemeClr val="bg1"/>
                </a:solidFill>
              </a:rPr>
              <a:t>Enhance Retention </a:t>
            </a:r>
          </a:p>
          <a:p>
            <a:pPr algn="ctr">
              <a:defRPr/>
            </a:pPr>
            <a:r>
              <a:rPr lang="en-IE" sz="1800" b="1" dirty="0">
                <a:solidFill>
                  <a:schemeClr val="bg1"/>
                </a:solidFill>
              </a:rPr>
              <a:t>and Transfer</a:t>
            </a:r>
          </a:p>
        </p:txBody>
      </p:sp>
      <p:sp>
        <p:nvSpPr>
          <p:cNvPr id="20" name="Freeform 27">
            <a:extLst>
              <a:ext uri="{FF2B5EF4-FFF2-40B4-BE49-F238E27FC236}">
                <a16:creationId xmlns:a16="http://schemas.microsoft.com/office/drawing/2014/main" id="{CC7634AC-2E41-4150-8E00-7CF194A64C83}"/>
              </a:ext>
            </a:extLst>
          </p:cNvPr>
          <p:cNvSpPr/>
          <p:nvPr/>
        </p:nvSpPr>
        <p:spPr>
          <a:xfrm>
            <a:off x="407253" y="1675120"/>
            <a:ext cx="8337177" cy="1468237"/>
          </a:xfrm>
          <a:custGeom>
            <a:avLst/>
            <a:gdLst>
              <a:gd name="connsiteX0" fmla="*/ 8038438 w 8499633"/>
              <a:gd name="connsiteY0" fmla="*/ 0 h 2369127"/>
              <a:gd name="connsiteX1" fmla="*/ 8454075 w 8499633"/>
              <a:gd name="connsiteY1" fmla="*/ 678873 h 2369127"/>
              <a:gd name="connsiteX2" fmla="*/ 7082475 w 8499633"/>
              <a:gd name="connsiteY2" fmla="*/ 1205345 h 2369127"/>
              <a:gd name="connsiteX3" fmla="*/ 501566 w 8499633"/>
              <a:gd name="connsiteY3" fmla="*/ 1219200 h 2369127"/>
              <a:gd name="connsiteX4" fmla="*/ 460002 w 8499633"/>
              <a:gd name="connsiteY4" fmla="*/ 2369127 h 2369127"/>
              <a:gd name="connsiteX5" fmla="*/ 460002 w 8499633"/>
              <a:gd name="connsiteY5" fmla="*/ 2369127 h 236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99633" h="2369127">
                <a:moveTo>
                  <a:pt x="8038438" y="0"/>
                </a:moveTo>
                <a:cubicBezTo>
                  <a:pt x="8325920" y="238991"/>
                  <a:pt x="8613402" y="477982"/>
                  <a:pt x="8454075" y="678873"/>
                </a:cubicBezTo>
                <a:cubicBezTo>
                  <a:pt x="8294748" y="879764"/>
                  <a:pt x="8407893" y="1115290"/>
                  <a:pt x="7082475" y="1205345"/>
                </a:cubicBezTo>
                <a:cubicBezTo>
                  <a:pt x="5757057" y="1295400"/>
                  <a:pt x="1605311" y="1025236"/>
                  <a:pt x="501566" y="1219200"/>
                </a:cubicBezTo>
                <a:cubicBezTo>
                  <a:pt x="-602179" y="1413164"/>
                  <a:pt x="460002" y="2369127"/>
                  <a:pt x="460002" y="2369127"/>
                </a:cubicBezTo>
                <a:lnTo>
                  <a:pt x="460002" y="2369127"/>
                </a:lnTo>
              </a:path>
            </a:pathLst>
          </a:custGeom>
          <a:noFill/>
          <a:ln w="5715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sz="1200"/>
          </a:p>
        </p:txBody>
      </p:sp>
      <p:sp>
        <p:nvSpPr>
          <p:cNvPr id="21" name="Freeform 27">
            <a:extLst>
              <a:ext uri="{FF2B5EF4-FFF2-40B4-BE49-F238E27FC236}">
                <a16:creationId xmlns:a16="http://schemas.microsoft.com/office/drawing/2014/main" id="{C5E2A5AA-319C-4692-AD34-4312544AECE6}"/>
              </a:ext>
            </a:extLst>
          </p:cNvPr>
          <p:cNvSpPr/>
          <p:nvPr/>
        </p:nvSpPr>
        <p:spPr>
          <a:xfrm>
            <a:off x="398289" y="3072328"/>
            <a:ext cx="8337177" cy="1468237"/>
          </a:xfrm>
          <a:custGeom>
            <a:avLst/>
            <a:gdLst>
              <a:gd name="connsiteX0" fmla="*/ 8038438 w 8499633"/>
              <a:gd name="connsiteY0" fmla="*/ 0 h 2369127"/>
              <a:gd name="connsiteX1" fmla="*/ 8454075 w 8499633"/>
              <a:gd name="connsiteY1" fmla="*/ 678873 h 2369127"/>
              <a:gd name="connsiteX2" fmla="*/ 7082475 w 8499633"/>
              <a:gd name="connsiteY2" fmla="*/ 1205345 h 2369127"/>
              <a:gd name="connsiteX3" fmla="*/ 501566 w 8499633"/>
              <a:gd name="connsiteY3" fmla="*/ 1219200 h 2369127"/>
              <a:gd name="connsiteX4" fmla="*/ 460002 w 8499633"/>
              <a:gd name="connsiteY4" fmla="*/ 2369127 h 2369127"/>
              <a:gd name="connsiteX5" fmla="*/ 460002 w 8499633"/>
              <a:gd name="connsiteY5" fmla="*/ 2369127 h 236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99633" h="2369127">
                <a:moveTo>
                  <a:pt x="8038438" y="0"/>
                </a:moveTo>
                <a:cubicBezTo>
                  <a:pt x="8325920" y="238991"/>
                  <a:pt x="8613402" y="477982"/>
                  <a:pt x="8454075" y="678873"/>
                </a:cubicBezTo>
                <a:cubicBezTo>
                  <a:pt x="8294748" y="879764"/>
                  <a:pt x="8407893" y="1115290"/>
                  <a:pt x="7082475" y="1205345"/>
                </a:cubicBezTo>
                <a:cubicBezTo>
                  <a:pt x="5757057" y="1295400"/>
                  <a:pt x="1605311" y="1025236"/>
                  <a:pt x="501566" y="1219200"/>
                </a:cubicBezTo>
                <a:cubicBezTo>
                  <a:pt x="-602179" y="1413164"/>
                  <a:pt x="460002" y="2369127"/>
                  <a:pt x="460002" y="2369127"/>
                </a:cubicBezTo>
                <a:lnTo>
                  <a:pt x="460002" y="2369127"/>
                </a:lnTo>
              </a:path>
            </a:pathLst>
          </a:custGeom>
          <a:noFill/>
          <a:ln w="5715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sz="1200"/>
          </a:p>
        </p:txBody>
      </p:sp>
    </p:spTree>
    <p:extLst>
      <p:ext uri="{BB962C8B-B14F-4D97-AF65-F5344CB8AC3E}">
        <p14:creationId xmlns:p14="http://schemas.microsoft.com/office/powerpoint/2010/main" val="21000228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1. Gain the Students’ Attention</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Curiosity motivates students to learn.</a:t>
            </a:r>
          </a:p>
          <a:p>
            <a:pPr lvl="1">
              <a:spcBef>
                <a:spcPts val="600"/>
              </a:spcBef>
            </a:pPr>
            <a:r>
              <a:rPr lang="en-US" sz="2400" i="1" dirty="0"/>
              <a:t>Silence</a:t>
            </a:r>
          </a:p>
          <a:p>
            <a:pPr lvl="1">
              <a:spcBef>
                <a:spcPts val="600"/>
              </a:spcBef>
            </a:pPr>
            <a:r>
              <a:rPr lang="en-US" sz="2400" i="1" dirty="0"/>
              <a:t>A joke</a:t>
            </a:r>
          </a:p>
          <a:p>
            <a:pPr lvl="1">
              <a:spcBef>
                <a:spcPts val="600"/>
              </a:spcBef>
            </a:pPr>
            <a:r>
              <a:rPr lang="en-US" sz="2400" i="1" dirty="0"/>
              <a:t>A magic trick</a:t>
            </a:r>
          </a:p>
          <a:p>
            <a:pPr lvl="1">
              <a:spcBef>
                <a:spcPts val="600"/>
              </a:spcBef>
            </a:pPr>
            <a:r>
              <a:rPr lang="en-US" sz="2400" i="1" dirty="0"/>
              <a:t>Music video / Clip of a film</a:t>
            </a:r>
          </a:p>
          <a:p>
            <a:pPr lvl="1">
              <a:spcBef>
                <a:spcPts val="600"/>
              </a:spcBef>
            </a:pPr>
            <a:r>
              <a:rPr lang="en-US" sz="2400" i="1" dirty="0"/>
              <a:t>A quote</a:t>
            </a:r>
          </a:p>
          <a:p>
            <a:pPr lvl="1"/>
            <a:endParaRPr lang="en-US" sz="2000" dirty="0"/>
          </a:p>
        </p:txBody>
      </p:sp>
      <p:sp>
        <p:nvSpPr>
          <p:cNvPr id="8" name="Google Shape;379;p39">
            <a:extLst>
              <a:ext uri="{FF2B5EF4-FFF2-40B4-BE49-F238E27FC236}">
                <a16:creationId xmlns:a16="http://schemas.microsoft.com/office/drawing/2014/main" id="{6F771B09-412C-43A5-B5C7-4930D802F1DA}"/>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A7BF36BB-8C33-B7B9-E357-7FA28C1921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9614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6" name="Picture 5">
            <a:extLst>
              <a:ext uri="{FF2B5EF4-FFF2-40B4-BE49-F238E27FC236}">
                <a16:creationId xmlns:a16="http://schemas.microsoft.com/office/drawing/2014/main" id="{7DB314FE-51A0-4D8B-A7B9-6E87E00C7C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1" cy="5143500"/>
          </a:xfrm>
          <a:prstGeom prst="rect">
            <a:avLst/>
          </a:prstGeom>
        </p:spPr>
      </p:pic>
    </p:spTree>
    <p:extLst>
      <p:ext uri="{BB962C8B-B14F-4D97-AF65-F5344CB8AC3E}">
        <p14:creationId xmlns:p14="http://schemas.microsoft.com/office/powerpoint/2010/main" val="2302133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2. Inform Learners of Objectives </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These objectives should form the basis for assessment. </a:t>
            </a:r>
          </a:p>
          <a:p>
            <a:pPr lvl="1">
              <a:spcBef>
                <a:spcPts val="600"/>
              </a:spcBef>
            </a:pPr>
            <a:r>
              <a:rPr lang="en-US" sz="2400" i="1" dirty="0"/>
              <a:t>List the learning goals</a:t>
            </a:r>
          </a:p>
          <a:p>
            <a:pPr lvl="1">
              <a:spcBef>
                <a:spcPts val="600"/>
              </a:spcBef>
            </a:pPr>
            <a:r>
              <a:rPr lang="en-US" sz="2400" i="1" dirty="0"/>
              <a:t>Tell a simple story</a:t>
            </a:r>
          </a:p>
          <a:p>
            <a:pPr lvl="1">
              <a:spcBef>
                <a:spcPts val="600"/>
              </a:spcBef>
            </a:pPr>
            <a:r>
              <a:rPr lang="en-US" sz="2400" i="1" dirty="0"/>
              <a:t>Mention that this lesson might be coming up in a future assessment or the exam</a:t>
            </a:r>
          </a:p>
        </p:txBody>
      </p:sp>
      <p:sp>
        <p:nvSpPr>
          <p:cNvPr id="8" name="Google Shape;379;p39">
            <a:extLst>
              <a:ext uri="{FF2B5EF4-FFF2-40B4-BE49-F238E27FC236}">
                <a16:creationId xmlns:a16="http://schemas.microsoft.com/office/drawing/2014/main" id="{B6435B3C-AFF1-4D60-9781-2FCB3C1AC94B}"/>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D7A7F353-753A-C94F-37A8-71A923D637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7774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3. Stimulate Recall of Prior Learning </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Associating new information with prior knowledge can facilitate the learning process. </a:t>
            </a:r>
          </a:p>
          <a:p>
            <a:pPr lvl="1">
              <a:spcBef>
                <a:spcPts val="600"/>
              </a:spcBef>
            </a:pPr>
            <a:r>
              <a:rPr lang="en-US" sz="2400" i="1" dirty="0"/>
              <a:t>Something we covered in the last class</a:t>
            </a:r>
          </a:p>
          <a:p>
            <a:pPr lvl="1">
              <a:spcBef>
                <a:spcPts val="600"/>
              </a:spcBef>
            </a:pPr>
            <a:r>
              <a:rPr lang="en-US" sz="2400" i="1" dirty="0"/>
              <a:t>Something they covered in another module</a:t>
            </a:r>
          </a:p>
          <a:p>
            <a:pPr lvl="1">
              <a:spcBef>
                <a:spcPts val="600"/>
              </a:spcBef>
            </a:pPr>
            <a:r>
              <a:rPr lang="en-US" sz="2400" i="1" dirty="0"/>
              <a:t>Something they did in secondary school</a:t>
            </a:r>
          </a:p>
          <a:p>
            <a:endParaRPr lang="en-US" sz="2400" dirty="0"/>
          </a:p>
          <a:p>
            <a:pPr lvl="1"/>
            <a:endParaRPr lang="en-US" sz="2000" dirty="0"/>
          </a:p>
        </p:txBody>
      </p:sp>
      <p:sp>
        <p:nvSpPr>
          <p:cNvPr id="8" name="Google Shape;379;p39">
            <a:extLst>
              <a:ext uri="{FF2B5EF4-FFF2-40B4-BE49-F238E27FC236}">
                <a16:creationId xmlns:a16="http://schemas.microsoft.com/office/drawing/2014/main" id="{F5E25F63-375B-46E1-B279-BB2135433AD5}"/>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23ED5C25-B344-AC6F-459D-EBD01469B3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0477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4. Present the Content</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This event of instruction is where the new content is actually presented to the learner. </a:t>
            </a:r>
          </a:p>
          <a:p>
            <a:pPr lvl="1">
              <a:spcBef>
                <a:spcPts val="600"/>
              </a:spcBef>
            </a:pPr>
            <a:r>
              <a:rPr lang="en-US" sz="2400" i="1" dirty="0"/>
              <a:t>Start with an example? (T/E or E/T)</a:t>
            </a:r>
          </a:p>
          <a:p>
            <a:pPr lvl="1">
              <a:spcBef>
                <a:spcPts val="600"/>
              </a:spcBef>
            </a:pPr>
            <a:r>
              <a:rPr lang="en-US" sz="2400" i="1" dirty="0"/>
              <a:t>Include specific notation? Include specific diagrams?</a:t>
            </a:r>
          </a:p>
          <a:p>
            <a:pPr lvl="1">
              <a:spcBef>
                <a:spcPts val="600"/>
              </a:spcBef>
            </a:pPr>
            <a:r>
              <a:rPr lang="en-US" sz="2400" i="1" dirty="0"/>
              <a:t>Explain the theory as well as the details?</a:t>
            </a:r>
          </a:p>
          <a:p>
            <a:pPr lvl="1">
              <a:spcBef>
                <a:spcPts val="600"/>
              </a:spcBef>
            </a:pPr>
            <a:r>
              <a:rPr lang="en-US" sz="2400" i="1" dirty="0"/>
              <a:t>Can we find content or videos of great lecturers</a:t>
            </a:r>
          </a:p>
          <a:p>
            <a:pPr lvl="1">
              <a:spcBef>
                <a:spcPts val="600"/>
              </a:spcBef>
            </a:pPr>
            <a:endParaRPr lang="en-US" sz="2400" i="1" dirty="0"/>
          </a:p>
          <a:p>
            <a:pPr marL="596900" lvl="1" indent="0">
              <a:buNone/>
            </a:pPr>
            <a:endParaRPr lang="en-US" sz="2000" dirty="0"/>
          </a:p>
        </p:txBody>
      </p:sp>
      <p:sp>
        <p:nvSpPr>
          <p:cNvPr id="9" name="Google Shape;379;p39">
            <a:extLst>
              <a:ext uri="{FF2B5EF4-FFF2-40B4-BE49-F238E27FC236}">
                <a16:creationId xmlns:a16="http://schemas.microsoft.com/office/drawing/2014/main" id="{9D848780-8302-468B-A4E7-060273CA6396}"/>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B34513D7-6C57-71A1-E454-B213537E45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1886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5. Provide “Learning Guidance”</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Use of examples, non-examples, case studies, graphical representations, mnemonics, and analogies. </a:t>
            </a:r>
          </a:p>
          <a:p>
            <a:pPr lvl="1">
              <a:spcBef>
                <a:spcPts val="600"/>
              </a:spcBef>
            </a:pPr>
            <a:r>
              <a:rPr lang="en-US" sz="2400" i="1" dirty="0"/>
              <a:t>Links</a:t>
            </a:r>
          </a:p>
          <a:p>
            <a:pPr lvl="1">
              <a:spcBef>
                <a:spcPts val="600"/>
              </a:spcBef>
            </a:pPr>
            <a:r>
              <a:rPr lang="en-US" sz="2400" i="1" dirty="0"/>
              <a:t>Videos</a:t>
            </a:r>
          </a:p>
          <a:p>
            <a:pPr lvl="1">
              <a:spcBef>
                <a:spcPts val="600"/>
              </a:spcBef>
            </a:pPr>
            <a:r>
              <a:rPr lang="en-US" sz="2400" i="1" dirty="0"/>
              <a:t>Animations</a:t>
            </a:r>
          </a:p>
          <a:p>
            <a:pPr lvl="1">
              <a:spcBef>
                <a:spcPts val="600"/>
              </a:spcBef>
            </a:pPr>
            <a:r>
              <a:rPr lang="en-US" sz="2400" i="1" dirty="0"/>
              <a:t>Biographies</a:t>
            </a:r>
          </a:p>
        </p:txBody>
      </p:sp>
      <p:pic>
        <p:nvPicPr>
          <p:cNvPr id="3" name="Picture 2" descr="Diagram, shape, arrow&#10;&#10;Description automatically generated">
            <a:extLst>
              <a:ext uri="{FF2B5EF4-FFF2-40B4-BE49-F238E27FC236}">
                <a16:creationId xmlns:a16="http://schemas.microsoft.com/office/drawing/2014/main" id="{4A22367E-01F1-405D-AC7A-76CF8ED3D19C}"/>
              </a:ext>
            </a:extLst>
          </p:cNvPr>
          <p:cNvPicPr>
            <a:picLocks noChangeAspect="1"/>
          </p:cNvPicPr>
          <p:nvPr/>
        </p:nvPicPr>
        <p:blipFill>
          <a:blip r:embed="rId3"/>
          <a:stretch>
            <a:fillRect/>
          </a:stretch>
        </p:blipFill>
        <p:spPr>
          <a:xfrm>
            <a:off x="4583558" y="2256314"/>
            <a:ext cx="3225907" cy="1557636"/>
          </a:xfrm>
          <a:prstGeom prst="rect">
            <a:avLst/>
          </a:prstGeom>
        </p:spPr>
      </p:pic>
      <p:sp>
        <p:nvSpPr>
          <p:cNvPr id="9" name="Google Shape;379;p39">
            <a:extLst>
              <a:ext uri="{FF2B5EF4-FFF2-40B4-BE49-F238E27FC236}">
                <a16:creationId xmlns:a16="http://schemas.microsoft.com/office/drawing/2014/main" id="{81C49EA9-4751-499B-A06B-8E4ADE1764EF}"/>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43AA53B4-18F8-5E84-40CA-E6044B1DFA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4038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6. Elicit Performance (Practice) </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Eliciting performance provides an opportunity for learners to confirm their correct understanding, and the repetition further increases the likelihood of retention. </a:t>
            </a:r>
          </a:p>
          <a:p>
            <a:pPr lvl="1">
              <a:spcBef>
                <a:spcPts val="600"/>
              </a:spcBef>
            </a:pPr>
            <a:r>
              <a:rPr lang="en-US" sz="2000" i="1" dirty="0"/>
              <a:t>Active Learning: </a:t>
            </a:r>
            <a:r>
              <a:rPr lang="en-IE" altLang="en-US" sz="2000" dirty="0"/>
              <a:t>Three things we’ve covered</a:t>
            </a:r>
          </a:p>
          <a:p>
            <a:pPr lvl="1">
              <a:spcBef>
                <a:spcPts val="600"/>
              </a:spcBef>
              <a:defRPr/>
            </a:pPr>
            <a:r>
              <a:rPr lang="en-US" sz="2000" i="1" dirty="0"/>
              <a:t>Active Learning: </a:t>
            </a:r>
            <a:r>
              <a:rPr lang="en-IE" altLang="en-US" sz="2000" dirty="0"/>
              <a:t>Write a one-minute essay</a:t>
            </a:r>
          </a:p>
          <a:p>
            <a:pPr lvl="1">
              <a:spcBef>
                <a:spcPts val="600"/>
              </a:spcBef>
              <a:defRPr/>
            </a:pPr>
            <a:r>
              <a:rPr lang="en-US" sz="2000" i="1" dirty="0"/>
              <a:t>Active Learning: </a:t>
            </a:r>
            <a:r>
              <a:rPr lang="en-IE" altLang="en-US" sz="2000" dirty="0"/>
              <a:t>Do a quiz</a:t>
            </a:r>
          </a:p>
          <a:p>
            <a:pPr lvl="1">
              <a:spcBef>
                <a:spcPts val="600"/>
              </a:spcBef>
              <a:defRPr/>
            </a:pPr>
            <a:r>
              <a:rPr lang="en-IE" altLang="en-US" sz="2000" dirty="0"/>
              <a:t>Tweet or Google</a:t>
            </a:r>
          </a:p>
          <a:p>
            <a:pPr lvl="1">
              <a:spcBef>
                <a:spcPts val="600"/>
              </a:spcBef>
            </a:pPr>
            <a:endParaRPr lang="en-US" sz="2400" i="1" dirty="0"/>
          </a:p>
        </p:txBody>
      </p:sp>
      <p:sp>
        <p:nvSpPr>
          <p:cNvPr id="8" name="Google Shape;379;p39">
            <a:extLst>
              <a:ext uri="{FF2B5EF4-FFF2-40B4-BE49-F238E27FC236}">
                <a16:creationId xmlns:a16="http://schemas.microsoft.com/office/drawing/2014/main" id="{B8C3B02B-5BD9-4FD3-8D1A-A45D06C96376}"/>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9B1BC25E-3BB8-3080-6BB2-4D73E579E5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7400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7. Provide Feedback </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Give guidance and answers provided at this stage are called </a:t>
            </a:r>
            <a:r>
              <a:rPr lang="en-US" sz="2400" i="1" dirty="0"/>
              <a:t>formative feedback</a:t>
            </a:r>
            <a:r>
              <a:rPr lang="en-US" sz="2400" dirty="0"/>
              <a:t>. </a:t>
            </a:r>
          </a:p>
          <a:p>
            <a:pPr lvl="1">
              <a:spcBef>
                <a:spcPts val="600"/>
              </a:spcBef>
            </a:pPr>
            <a:r>
              <a:rPr lang="en-US" sz="2000" i="1" dirty="0"/>
              <a:t>Two stars and a wish (sandwich method)</a:t>
            </a:r>
          </a:p>
          <a:p>
            <a:pPr lvl="1">
              <a:spcBef>
                <a:spcPts val="600"/>
              </a:spcBef>
            </a:pPr>
            <a:r>
              <a:rPr lang="en-US" altLang="en-US" sz="2000" i="1" u="sng" dirty="0"/>
              <a:t>I like that you</a:t>
            </a:r>
            <a:r>
              <a:rPr lang="en-US" altLang="en-US" sz="2000" i="1" dirty="0"/>
              <a:t> and </a:t>
            </a:r>
            <a:r>
              <a:rPr lang="en-US" altLang="en-US" sz="2000" i="1" u="sng" dirty="0"/>
              <a:t>I would have liked if you</a:t>
            </a:r>
            <a:r>
              <a:rPr lang="en-US" altLang="en-US" sz="2000" i="1" dirty="0"/>
              <a:t>.</a:t>
            </a:r>
            <a:endParaRPr lang="en-IE" altLang="en-US" sz="2000" dirty="0"/>
          </a:p>
          <a:p>
            <a:pPr lvl="1">
              <a:spcBef>
                <a:spcPts val="600"/>
              </a:spcBef>
            </a:pPr>
            <a:endParaRPr lang="en-US" sz="2400" i="1" dirty="0"/>
          </a:p>
        </p:txBody>
      </p:sp>
      <p:pic>
        <p:nvPicPr>
          <p:cNvPr id="8" name="Picture 7">
            <a:extLst>
              <a:ext uri="{FF2B5EF4-FFF2-40B4-BE49-F238E27FC236}">
                <a16:creationId xmlns:a16="http://schemas.microsoft.com/office/drawing/2014/main" id="{53E94623-2478-4128-ADAE-1706A856D7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5619" y="1799863"/>
            <a:ext cx="1641244" cy="2121099"/>
          </a:xfrm>
          <a:prstGeom prst="rect">
            <a:avLst/>
          </a:prstGeom>
        </p:spPr>
      </p:pic>
      <p:graphicFrame>
        <p:nvGraphicFramePr>
          <p:cNvPr id="2" name="Table 2">
            <a:extLst>
              <a:ext uri="{FF2B5EF4-FFF2-40B4-BE49-F238E27FC236}">
                <a16:creationId xmlns:a16="http://schemas.microsoft.com/office/drawing/2014/main" id="{879661DE-62E3-44F8-89C7-12A904240996}"/>
              </a:ext>
            </a:extLst>
          </p:cNvPr>
          <p:cNvGraphicFramePr>
            <a:graphicFrameLocks noGrp="1"/>
          </p:cNvGraphicFramePr>
          <p:nvPr>
            <p:extLst>
              <p:ext uri="{D42A27DB-BD31-4B8C-83A1-F6EECF244321}">
                <p14:modId xmlns:p14="http://schemas.microsoft.com/office/powerpoint/2010/main" val="3054977786"/>
              </p:ext>
            </p:extLst>
          </p:nvPr>
        </p:nvGraphicFramePr>
        <p:xfrm>
          <a:off x="2081621" y="2918845"/>
          <a:ext cx="3545303" cy="1039180"/>
        </p:xfrm>
        <a:graphic>
          <a:graphicData uri="http://schemas.openxmlformats.org/drawingml/2006/table">
            <a:tbl>
              <a:tblPr firstRow="1" bandRow="1">
                <a:tableStyleId>{7DF18680-E054-41AD-8BC1-D1AEF772440D}</a:tableStyleId>
              </a:tblPr>
              <a:tblGrid>
                <a:gridCol w="1471468">
                  <a:extLst>
                    <a:ext uri="{9D8B030D-6E8A-4147-A177-3AD203B41FA5}">
                      <a16:colId xmlns:a16="http://schemas.microsoft.com/office/drawing/2014/main" val="2866920224"/>
                    </a:ext>
                  </a:extLst>
                </a:gridCol>
                <a:gridCol w="2073835">
                  <a:extLst>
                    <a:ext uri="{9D8B030D-6E8A-4147-A177-3AD203B41FA5}">
                      <a16:colId xmlns:a16="http://schemas.microsoft.com/office/drawing/2014/main" val="667267505"/>
                    </a:ext>
                  </a:extLst>
                </a:gridCol>
              </a:tblGrid>
              <a:tr h="259795">
                <a:tc>
                  <a:txBody>
                    <a:bodyPr/>
                    <a:lstStyle/>
                    <a:p>
                      <a:r>
                        <a:rPr lang="en-US" sz="1100" dirty="0"/>
                        <a:t>I like that you…</a:t>
                      </a:r>
                      <a:endParaRPr lang="en-IE" sz="1100" dirty="0"/>
                    </a:p>
                  </a:txBody>
                  <a:tcPr/>
                </a:tc>
                <a:tc>
                  <a:txBody>
                    <a:bodyPr/>
                    <a:lstStyle/>
                    <a:p>
                      <a:r>
                        <a:rPr lang="en-US" sz="1100" dirty="0"/>
                        <a:t>I would have liked if you …</a:t>
                      </a:r>
                      <a:endParaRPr lang="en-IE" sz="1100" dirty="0"/>
                    </a:p>
                  </a:txBody>
                  <a:tcPr/>
                </a:tc>
                <a:extLst>
                  <a:ext uri="{0D108BD9-81ED-4DB2-BD59-A6C34878D82A}">
                    <a16:rowId xmlns:a16="http://schemas.microsoft.com/office/drawing/2014/main" val="4149780583"/>
                  </a:ext>
                </a:extLst>
              </a:tr>
              <a:tr h="259795">
                <a:tc>
                  <a:txBody>
                    <a:bodyPr/>
                    <a:lstStyle/>
                    <a:p>
                      <a:r>
                        <a:rPr lang="en-US" sz="1100" dirty="0" err="1"/>
                        <a:t>Sdcaclkmecioenc</a:t>
                      </a:r>
                      <a:endParaRPr lang="en-IE" sz="1100" dirty="0"/>
                    </a:p>
                  </a:txBody>
                  <a:tcPr/>
                </a:tc>
                <a:tc>
                  <a:txBody>
                    <a:bodyPr/>
                    <a:lstStyle/>
                    <a:p>
                      <a:r>
                        <a:rPr lang="en-US" sz="1100" dirty="0" err="1"/>
                        <a:t>Ecqeqecckmoim</a:t>
                      </a:r>
                      <a:endParaRPr lang="en-IE" sz="1100" dirty="0"/>
                    </a:p>
                  </a:txBody>
                  <a:tcPr/>
                </a:tc>
                <a:extLst>
                  <a:ext uri="{0D108BD9-81ED-4DB2-BD59-A6C34878D82A}">
                    <a16:rowId xmlns:a16="http://schemas.microsoft.com/office/drawing/2014/main" val="2898665268"/>
                  </a:ext>
                </a:extLst>
              </a:tr>
              <a:tr h="259795">
                <a:tc>
                  <a:txBody>
                    <a:bodyPr/>
                    <a:lstStyle/>
                    <a:p>
                      <a:r>
                        <a:rPr lang="en-US" sz="1100" dirty="0" err="1"/>
                        <a:t>Ecomeocimqeoicqio</a:t>
                      </a:r>
                      <a:endParaRPr lang="en-IE" sz="1100" dirty="0"/>
                    </a:p>
                  </a:txBody>
                  <a:tcPr/>
                </a:tc>
                <a:tc>
                  <a:txBody>
                    <a:bodyPr/>
                    <a:lstStyle/>
                    <a:p>
                      <a:r>
                        <a:rPr lang="en-US" sz="1100" dirty="0" err="1"/>
                        <a:t>Oiemcqoeimcqoe</a:t>
                      </a:r>
                      <a:endParaRPr lang="en-IE" sz="1100" dirty="0"/>
                    </a:p>
                  </a:txBody>
                  <a:tcPr/>
                </a:tc>
                <a:extLst>
                  <a:ext uri="{0D108BD9-81ED-4DB2-BD59-A6C34878D82A}">
                    <a16:rowId xmlns:a16="http://schemas.microsoft.com/office/drawing/2014/main" val="791111481"/>
                  </a:ext>
                </a:extLst>
              </a:tr>
              <a:tr h="259795">
                <a:tc>
                  <a:txBody>
                    <a:bodyPr/>
                    <a:lstStyle/>
                    <a:p>
                      <a:r>
                        <a:rPr lang="en-US" sz="1100" dirty="0" err="1"/>
                        <a:t>Ecomqeocinqnece</a:t>
                      </a:r>
                      <a:endParaRPr lang="en-IE" sz="1100" dirty="0"/>
                    </a:p>
                  </a:txBody>
                  <a:tcPr/>
                </a:tc>
                <a:tc>
                  <a:txBody>
                    <a:bodyPr/>
                    <a:lstStyle/>
                    <a:p>
                      <a:r>
                        <a:rPr lang="en-US" sz="1100" dirty="0" err="1"/>
                        <a:t>oemcqoeimcoqeimcq</a:t>
                      </a:r>
                      <a:endParaRPr lang="en-IE" sz="1100" dirty="0"/>
                    </a:p>
                  </a:txBody>
                  <a:tcPr/>
                </a:tc>
                <a:extLst>
                  <a:ext uri="{0D108BD9-81ED-4DB2-BD59-A6C34878D82A}">
                    <a16:rowId xmlns:a16="http://schemas.microsoft.com/office/drawing/2014/main" val="4095741211"/>
                  </a:ext>
                </a:extLst>
              </a:tr>
            </a:tbl>
          </a:graphicData>
        </a:graphic>
      </p:graphicFrame>
      <p:sp>
        <p:nvSpPr>
          <p:cNvPr id="10" name="Google Shape;379;p39">
            <a:extLst>
              <a:ext uri="{FF2B5EF4-FFF2-40B4-BE49-F238E27FC236}">
                <a16:creationId xmlns:a16="http://schemas.microsoft.com/office/drawing/2014/main" id="{F52D247D-F6E3-4AA9-A53E-B5290F1F8F5F}"/>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4E2960BE-BBA0-F8AB-95B8-48C7054B11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0317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8. Assess Performance</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Take a final assessment. </a:t>
            </a:r>
          </a:p>
          <a:p>
            <a:pPr lvl="1">
              <a:spcBef>
                <a:spcPts val="600"/>
              </a:spcBef>
            </a:pPr>
            <a:endParaRPr lang="en-US" sz="2400" i="1" dirty="0"/>
          </a:p>
        </p:txBody>
      </p:sp>
      <p:pic>
        <p:nvPicPr>
          <p:cNvPr id="3" name="Picture 2" descr="Graphical user interface, text, application, Word&#10;&#10;Description automatically generated">
            <a:extLst>
              <a:ext uri="{FF2B5EF4-FFF2-40B4-BE49-F238E27FC236}">
                <a16:creationId xmlns:a16="http://schemas.microsoft.com/office/drawing/2014/main" id="{C06D71AE-DDEE-4307-874E-0493C801F1F6}"/>
              </a:ext>
            </a:extLst>
          </p:cNvPr>
          <p:cNvPicPr>
            <a:picLocks noChangeAspect="1"/>
          </p:cNvPicPr>
          <p:nvPr/>
        </p:nvPicPr>
        <p:blipFill>
          <a:blip r:embed="rId3"/>
          <a:stretch>
            <a:fillRect/>
          </a:stretch>
        </p:blipFill>
        <p:spPr>
          <a:xfrm>
            <a:off x="4572000" y="1379158"/>
            <a:ext cx="3725200" cy="2397829"/>
          </a:xfrm>
          <a:prstGeom prst="rect">
            <a:avLst/>
          </a:prstGeom>
        </p:spPr>
      </p:pic>
      <p:sp>
        <p:nvSpPr>
          <p:cNvPr id="9" name="Google Shape;379;p39">
            <a:extLst>
              <a:ext uri="{FF2B5EF4-FFF2-40B4-BE49-F238E27FC236}">
                <a16:creationId xmlns:a16="http://schemas.microsoft.com/office/drawing/2014/main" id="{BCF555AF-EE06-46B0-A087-07EFFE95E069}"/>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66A125B0-819B-A49F-2493-9329B2FDEB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248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Instructional Design</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GB" sz="2000" dirty="0"/>
              <a:t>I divide models of instructional design broadly into two categories:</a:t>
            </a:r>
          </a:p>
          <a:p>
            <a:pPr lvl="1"/>
            <a:r>
              <a:rPr lang="en-GB" sz="2000" b="1" dirty="0"/>
              <a:t>MACRO</a:t>
            </a:r>
            <a:r>
              <a:rPr lang="en-GB" sz="2000" dirty="0"/>
              <a:t>: Models which concern themselves with the design and planning of an entire module or programme</a:t>
            </a:r>
          </a:p>
          <a:p>
            <a:pPr lvl="1"/>
            <a:r>
              <a:rPr lang="en-GB" sz="2000" b="1" dirty="0"/>
              <a:t>MICRO</a:t>
            </a:r>
            <a:r>
              <a:rPr lang="en-GB" sz="2000" dirty="0"/>
              <a:t>: Models which concern themselves with the design and planning of an individual lecture or teaching session</a:t>
            </a:r>
          </a:p>
        </p:txBody>
      </p:sp>
      <p:sp>
        <p:nvSpPr>
          <p:cNvPr id="8" name="Google Shape;379;p39">
            <a:extLst>
              <a:ext uri="{FF2B5EF4-FFF2-40B4-BE49-F238E27FC236}">
                <a16:creationId xmlns:a16="http://schemas.microsoft.com/office/drawing/2014/main" id="{E73ECA0F-9781-46BA-82E5-087328D5B101}"/>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CBDC6024-FAA2-F7DF-7D70-FE2DAAF2FA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6462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9. Enhance Retention (and transfer to the job)</a:t>
            </a:r>
            <a:endParaRPr dirty="0"/>
          </a:p>
        </p:txBody>
      </p:sp>
      <p:sp>
        <p:nvSpPr>
          <p:cNvPr id="128" name="Google Shape;128;p19"/>
          <p:cNvSpPr/>
          <p:nvPr/>
        </p:nvSpPr>
        <p:spPr>
          <a:xfrm>
            <a:off x="0" y="41022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Effective education will have a "performance" focus.</a:t>
            </a:r>
          </a:p>
          <a:p>
            <a:endParaRPr lang="en-US" sz="2400" dirty="0"/>
          </a:p>
          <a:p>
            <a:pPr lvl="1">
              <a:spcBef>
                <a:spcPts val="600"/>
              </a:spcBef>
            </a:pPr>
            <a:r>
              <a:rPr lang="en-US" sz="2400" i="1" dirty="0"/>
              <a:t>Summarize what we did…</a:t>
            </a:r>
          </a:p>
          <a:p>
            <a:pPr lvl="1">
              <a:spcBef>
                <a:spcPts val="600"/>
              </a:spcBef>
            </a:pPr>
            <a:r>
              <a:rPr lang="en-US" sz="2400" i="1" dirty="0"/>
              <a:t>Give any final instructions…</a:t>
            </a:r>
          </a:p>
        </p:txBody>
      </p:sp>
      <p:sp>
        <p:nvSpPr>
          <p:cNvPr id="8" name="Google Shape;379;p39">
            <a:extLst>
              <a:ext uri="{FF2B5EF4-FFF2-40B4-BE49-F238E27FC236}">
                <a16:creationId xmlns:a16="http://schemas.microsoft.com/office/drawing/2014/main" id="{26277BAC-5D4C-41CB-AC6F-AAE531CA32F5}"/>
              </a:ext>
            </a:extLst>
          </p:cNvPr>
          <p:cNvSpPr txBox="1"/>
          <p:nvPr/>
        </p:nvSpPr>
        <p:spPr>
          <a:xfrm>
            <a:off x="96648" y="43903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D902B995-3C90-086F-94CE-196AF1CDEC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1450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err="1"/>
              <a:t>Reigeluth’s</a:t>
            </a:r>
            <a:r>
              <a:rPr lang="en-US" dirty="0"/>
              <a:t> Elaboration Theory</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79;p39">
            <a:extLst>
              <a:ext uri="{FF2B5EF4-FFF2-40B4-BE49-F238E27FC236}">
                <a16:creationId xmlns:a16="http://schemas.microsoft.com/office/drawing/2014/main" id="{289CD12A-1607-4D41-B1EF-451355DA8226}"/>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descr="C">
            <a:extLst>
              <a:ext uri="{FF2B5EF4-FFF2-40B4-BE49-F238E27FC236}">
                <a16:creationId xmlns:a16="http://schemas.microsoft.com/office/drawing/2014/main" id="{4DE20923-1D40-987B-7ADB-64FD64FE0C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5333" y="1040611"/>
            <a:ext cx="2208480" cy="277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harles Reigeluth - Learning Theories ETC547 Spring 2011">
            <a:extLst>
              <a:ext uri="{FF2B5EF4-FFF2-40B4-BE49-F238E27FC236}">
                <a16:creationId xmlns:a16="http://schemas.microsoft.com/office/drawing/2014/main" id="{10958AC4-52E1-C2A8-EF2F-D4AFC930DE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2881" y="1048775"/>
            <a:ext cx="2731467" cy="28851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7F3846C-7527-2D78-89FF-DB2D1E4F18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939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err="1"/>
              <a:t>Reigeluth’s</a:t>
            </a:r>
            <a:r>
              <a:rPr lang="en-US" dirty="0"/>
              <a:t> Elaboration Theory</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Charles </a:t>
            </a:r>
            <a:r>
              <a:rPr lang="en-US" sz="2400" dirty="0" err="1"/>
              <a:t>Reigeluth’s</a:t>
            </a:r>
            <a:r>
              <a:rPr lang="en-US" sz="2400" dirty="0"/>
              <a:t> theory suggests that </a:t>
            </a:r>
            <a:r>
              <a:rPr lang="en-GB" sz="2400" dirty="0"/>
              <a:t>instruction is made up of layers and that each layer of instruction elaborates on the previously presented ideas. </a:t>
            </a:r>
          </a:p>
          <a:p>
            <a:endParaRPr lang="en-GB" sz="2400" dirty="0"/>
          </a:p>
          <a:p>
            <a:r>
              <a:rPr lang="en-GB" sz="2400" dirty="0"/>
              <a:t>By elaborating on the previous ideal, it reiterates, thereby improving retention </a:t>
            </a:r>
            <a:endParaRPr lang="en-US" sz="2400" dirty="0"/>
          </a:p>
        </p:txBody>
      </p:sp>
      <p:sp>
        <p:nvSpPr>
          <p:cNvPr id="8" name="Google Shape;379;p39">
            <a:extLst>
              <a:ext uri="{FF2B5EF4-FFF2-40B4-BE49-F238E27FC236}">
                <a16:creationId xmlns:a16="http://schemas.microsoft.com/office/drawing/2014/main" id="{CAB1E502-E247-411A-8F3E-C15BA07B15C0}"/>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F98C63CA-7E32-7471-88E0-E3DA9544EE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8277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err="1"/>
              <a:t>Reigeluth’s</a:t>
            </a:r>
            <a:r>
              <a:rPr lang="en-US" dirty="0"/>
              <a:t> Elaboration Theory</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IE" sz="2400" dirty="0"/>
              <a:t>The steps are as follows:</a:t>
            </a:r>
          </a:p>
          <a:p>
            <a:pPr lvl="2" eaLnBrk="1" hangingPunct="1">
              <a:lnSpc>
                <a:spcPct val="80000"/>
              </a:lnSpc>
            </a:pPr>
            <a:r>
              <a:rPr lang="en-GB" altLang="en-US" sz="2000" dirty="0"/>
              <a:t>Present overview of simplest and most fundamental ideas </a:t>
            </a:r>
          </a:p>
          <a:p>
            <a:pPr lvl="2" eaLnBrk="1" hangingPunct="1">
              <a:lnSpc>
                <a:spcPct val="80000"/>
              </a:lnSpc>
            </a:pPr>
            <a:r>
              <a:rPr lang="en-GB" altLang="en-US" sz="2000" dirty="0"/>
              <a:t>Add complexity to one aspect </a:t>
            </a:r>
          </a:p>
          <a:p>
            <a:pPr lvl="2" eaLnBrk="1" hangingPunct="1">
              <a:lnSpc>
                <a:spcPct val="80000"/>
              </a:lnSpc>
            </a:pPr>
            <a:r>
              <a:rPr lang="en-GB" altLang="en-US" sz="2000" dirty="0"/>
              <a:t>Review the overview and show relationships to the details </a:t>
            </a:r>
          </a:p>
          <a:p>
            <a:pPr lvl="2" eaLnBrk="1" hangingPunct="1">
              <a:lnSpc>
                <a:spcPct val="80000"/>
              </a:lnSpc>
            </a:pPr>
            <a:r>
              <a:rPr lang="en-GB" altLang="en-US" sz="2000" dirty="0"/>
              <a:t>Provide additional elaboration of details </a:t>
            </a:r>
          </a:p>
          <a:p>
            <a:pPr lvl="2" eaLnBrk="1" hangingPunct="1">
              <a:lnSpc>
                <a:spcPct val="80000"/>
              </a:lnSpc>
            </a:pPr>
            <a:r>
              <a:rPr lang="en-GB" altLang="en-US" sz="2000" dirty="0"/>
              <a:t>Provide additional summary and synthesis </a:t>
            </a:r>
          </a:p>
        </p:txBody>
      </p:sp>
      <p:sp>
        <p:nvSpPr>
          <p:cNvPr id="8" name="Google Shape;379;p39">
            <a:extLst>
              <a:ext uri="{FF2B5EF4-FFF2-40B4-BE49-F238E27FC236}">
                <a16:creationId xmlns:a16="http://schemas.microsoft.com/office/drawing/2014/main" id="{CAB1E502-E247-411A-8F3E-C15BA07B15C0}"/>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E0DA5B30-BB4A-D628-9F0A-5711220C09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4788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2" name="Picture 2" descr="Charles Reigeluth - Learning Theories ETC547 Spring 2011">
            <a:extLst>
              <a:ext uri="{FF2B5EF4-FFF2-40B4-BE49-F238E27FC236}">
                <a16:creationId xmlns:a16="http://schemas.microsoft.com/office/drawing/2014/main" id="{159AD227-617E-D138-2FBE-1E9382E424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5923" y="1001775"/>
            <a:ext cx="2935219" cy="3100325"/>
          </a:xfrm>
          <a:prstGeom prst="rect">
            <a:avLst/>
          </a:prstGeom>
          <a:noFill/>
          <a:extLst>
            <a:ext uri="{909E8E84-426E-40DD-AFC4-6F175D3DCCD1}">
              <a14:hiddenFill xmlns:a14="http://schemas.microsoft.com/office/drawing/2010/main">
                <a:solidFill>
                  <a:srgbClr val="FFFFFF"/>
                </a:solidFill>
              </a14:hiddenFill>
            </a:ext>
          </a:extLst>
        </p:spPr>
      </p:pic>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err="1"/>
              <a:t>Reigeluth’s</a:t>
            </a:r>
            <a:r>
              <a:rPr lang="en-US" dirty="0"/>
              <a:t> Elaboration Theory</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pPr marL="571500" indent="-457200">
              <a:buFont typeface="+mj-lt"/>
              <a:buAutoNum type="arabicPeriod"/>
            </a:pPr>
            <a:r>
              <a:rPr lang="en-GB" sz="2000" dirty="0"/>
              <a:t>Organizing Course Structure</a:t>
            </a:r>
          </a:p>
          <a:p>
            <a:pPr marL="571500" indent="-457200">
              <a:buFont typeface="+mj-lt"/>
              <a:buAutoNum type="arabicPeriod"/>
            </a:pPr>
            <a:r>
              <a:rPr lang="en-GB" sz="2000" dirty="0"/>
              <a:t>Simple to complex</a:t>
            </a:r>
          </a:p>
          <a:p>
            <a:pPr marL="571500" indent="-457200">
              <a:buFont typeface="+mj-lt"/>
              <a:buAutoNum type="arabicPeriod"/>
            </a:pPr>
            <a:r>
              <a:rPr lang="en-GB" sz="2000" dirty="0"/>
              <a:t>Within-lesson sequence</a:t>
            </a:r>
          </a:p>
          <a:p>
            <a:pPr marL="571500" indent="-457200">
              <a:buFont typeface="+mj-lt"/>
              <a:buAutoNum type="arabicPeriod"/>
            </a:pPr>
            <a:r>
              <a:rPr lang="en-GB" sz="2000" dirty="0"/>
              <a:t>Summarizers</a:t>
            </a:r>
          </a:p>
          <a:p>
            <a:pPr marL="571500" indent="-457200">
              <a:buFont typeface="+mj-lt"/>
              <a:buAutoNum type="arabicPeriod"/>
            </a:pPr>
            <a:r>
              <a:rPr lang="en-GB" sz="2000" dirty="0"/>
              <a:t>Synthesizers</a:t>
            </a:r>
          </a:p>
          <a:p>
            <a:pPr marL="571500" indent="-457200">
              <a:buFont typeface="+mj-lt"/>
              <a:buAutoNum type="arabicPeriod"/>
            </a:pPr>
            <a:r>
              <a:rPr lang="en-GB" sz="2000" dirty="0"/>
              <a:t>Analogies</a:t>
            </a:r>
          </a:p>
          <a:p>
            <a:pPr marL="571500" indent="-457200">
              <a:buFont typeface="+mj-lt"/>
              <a:buAutoNum type="arabicPeriod"/>
            </a:pPr>
            <a:r>
              <a:rPr lang="en-GB" sz="2000" dirty="0"/>
              <a:t>Cognitive strategies</a:t>
            </a:r>
          </a:p>
          <a:p>
            <a:pPr marL="571500" indent="-457200">
              <a:buFont typeface="+mj-lt"/>
              <a:buAutoNum type="arabicPeriod"/>
            </a:pPr>
            <a:r>
              <a:rPr lang="en-GB" sz="2000" dirty="0"/>
              <a:t>Learner control</a:t>
            </a:r>
            <a:endParaRPr lang="en-GB" altLang="en-US" dirty="0"/>
          </a:p>
        </p:txBody>
      </p:sp>
      <p:sp>
        <p:nvSpPr>
          <p:cNvPr id="8" name="Google Shape;379;p39">
            <a:extLst>
              <a:ext uri="{FF2B5EF4-FFF2-40B4-BE49-F238E27FC236}">
                <a16:creationId xmlns:a16="http://schemas.microsoft.com/office/drawing/2014/main" id="{CAB1E502-E247-411A-8F3E-C15BA07B15C0}"/>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DDC59592-CB64-B5BF-C8D0-7AA8555DD0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5900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err="1"/>
              <a:t>Reigeluth’s</a:t>
            </a:r>
            <a:r>
              <a:rPr lang="en-US" dirty="0"/>
              <a:t> Elaboration Theory</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IE" sz="2400" dirty="0"/>
              <a:t>1. </a:t>
            </a:r>
            <a:r>
              <a:rPr lang="en-GB" sz="2400" dirty="0"/>
              <a:t>Organizing Course Structure</a:t>
            </a:r>
          </a:p>
          <a:p>
            <a:pPr lvl="1"/>
            <a:r>
              <a:rPr lang="en-GB" sz="2400" dirty="0"/>
              <a:t>Single organisation for complete course.</a:t>
            </a:r>
            <a:endParaRPr lang="en-GB" altLang="en-US" sz="1800" dirty="0"/>
          </a:p>
        </p:txBody>
      </p:sp>
      <p:sp>
        <p:nvSpPr>
          <p:cNvPr id="8" name="Google Shape;379;p39">
            <a:extLst>
              <a:ext uri="{FF2B5EF4-FFF2-40B4-BE49-F238E27FC236}">
                <a16:creationId xmlns:a16="http://schemas.microsoft.com/office/drawing/2014/main" id="{CAB1E502-E247-411A-8F3E-C15BA07B15C0}"/>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9AF606A8-63C7-92AB-2A28-671D6DCB9F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2410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err="1"/>
              <a:t>Reigeluth’s</a:t>
            </a:r>
            <a:r>
              <a:rPr lang="en-US" dirty="0"/>
              <a:t> Elaboration Theory</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IE" sz="2400" dirty="0"/>
              <a:t>2. </a:t>
            </a:r>
            <a:r>
              <a:rPr lang="en-GB" sz="2400" dirty="0"/>
              <a:t>Simple to Complex</a:t>
            </a:r>
          </a:p>
          <a:p>
            <a:pPr lvl="1"/>
            <a:r>
              <a:rPr lang="en-GB" sz="2400" dirty="0"/>
              <a:t>Start with simplest ideas, in the first lesson, and then add elaborations in subsequent lessons.</a:t>
            </a:r>
            <a:endParaRPr lang="en-GB" altLang="en-US" sz="1800" dirty="0"/>
          </a:p>
        </p:txBody>
      </p:sp>
      <p:sp>
        <p:nvSpPr>
          <p:cNvPr id="8" name="Google Shape;379;p39">
            <a:extLst>
              <a:ext uri="{FF2B5EF4-FFF2-40B4-BE49-F238E27FC236}">
                <a16:creationId xmlns:a16="http://schemas.microsoft.com/office/drawing/2014/main" id="{CAB1E502-E247-411A-8F3E-C15BA07B15C0}"/>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667B8E78-9452-0FB4-A748-A4209F8BE3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128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err="1"/>
              <a:t>Reigeluth’s</a:t>
            </a:r>
            <a:r>
              <a:rPr lang="en-US" dirty="0"/>
              <a:t> Elaboration Theory</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IE" sz="2400" dirty="0"/>
              <a:t>3. </a:t>
            </a:r>
            <a:r>
              <a:rPr lang="en-GB" sz="2400" dirty="0"/>
              <a:t>Within-lesson Sequence</a:t>
            </a:r>
          </a:p>
          <a:p>
            <a:pPr lvl="1"/>
            <a:r>
              <a:rPr lang="en-GB" sz="2400" dirty="0"/>
              <a:t>General to detailed</a:t>
            </a:r>
          </a:p>
          <a:p>
            <a:pPr lvl="1"/>
            <a:r>
              <a:rPr lang="en-GB" sz="2400" dirty="0"/>
              <a:t>Simple to complex</a:t>
            </a:r>
          </a:p>
          <a:p>
            <a:pPr lvl="1"/>
            <a:r>
              <a:rPr lang="en-GB" sz="2400" dirty="0"/>
              <a:t>Abstract to concrete</a:t>
            </a:r>
            <a:endParaRPr lang="en-GB" altLang="en-US" sz="1800" dirty="0"/>
          </a:p>
        </p:txBody>
      </p:sp>
      <p:sp>
        <p:nvSpPr>
          <p:cNvPr id="8" name="Google Shape;379;p39">
            <a:extLst>
              <a:ext uri="{FF2B5EF4-FFF2-40B4-BE49-F238E27FC236}">
                <a16:creationId xmlns:a16="http://schemas.microsoft.com/office/drawing/2014/main" id="{CAB1E502-E247-411A-8F3E-C15BA07B15C0}"/>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A89E2AEB-549B-B3A5-5458-29642616F0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281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err="1"/>
              <a:t>Reigeluth’s</a:t>
            </a:r>
            <a:r>
              <a:rPr lang="en-US" dirty="0"/>
              <a:t> Elaboration Theory</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IE" sz="2400" dirty="0"/>
              <a:t>4. </a:t>
            </a:r>
            <a:r>
              <a:rPr lang="en-GB" sz="2400" dirty="0"/>
              <a:t>Summarizers</a:t>
            </a:r>
          </a:p>
          <a:p>
            <a:pPr lvl="1"/>
            <a:r>
              <a:rPr lang="en-GB" sz="2400" dirty="0"/>
              <a:t>Content reviews presented in rule-example-practice format.</a:t>
            </a:r>
            <a:endParaRPr lang="en-GB" altLang="en-US" sz="1800" dirty="0"/>
          </a:p>
        </p:txBody>
      </p:sp>
      <p:sp>
        <p:nvSpPr>
          <p:cNvPr id="8" name="Google Shape;379;p39">
            <a:extLst>
              <a:ext uri="{FF2B5EF4-FFF2-40B4-BE49-F238E27FC236}">
                <a16:creationId xmlns:a16="http://schemas.microsoft.com/office/drawing/2014/main" id="{CAB1E502-E247-411A-8F3E-C15BA07B15C0}"/>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C49C8E92-55B4-3544-D823-BFD4C1A71C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0192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err="1"/>
              <a:t>Reigeluth’s</a:t>
            </a:r>
            <a:r>
              <a:rPr lang="en-US" dirty="0"/>
              <a:t> Elaboration Theory</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IE" sz="2400" dirty="0"/>
              <a:t>5. </a:t>
            </a:r>
            <a:r>
              <a:rPr lang="en-GB" sz="2400" dirty="0"/>
              <a:t>Synthesizers</a:t>
            </a:r>
          </a:p>
          <a:p>
            <a:pPr lvl="1"/>
            <a:r>
              <a:rPr lang="en-GB" sz="2400" dirty="0"/>
              <a:t>Presentation devices that help the learner integrate content elements into a meaningful whole and assimilate them into prior knowledge, e.g. a concept hierarchy, a procedural flowchart or decision table, or a cause-effect model.</a:t>
            </a:r>
            <a:endParaRPr lang="en-GB" altLang="en-US" sz="1800" dirty="0"/>
          </a:p>
        </p:txBody>
      </p:sp>
      <p:sp>
        <p:nvSpPr>
          <p:cNvPr id="8" name="Google Shape;379;p39">
            <a:extLst>
              <a:ext uri="{FF2B5EF4-FFF2-40B4-BE49-F238E27FC236}">
                <a16:creationId xmlns:a16="http://schemas.microsoft.com/office/drawing/2014/main" id="{CAB1E502-E247-411A-8F3E-C15BA07B15C0}"/>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96572831-47A9-1EA1-8427-A1E9E35CDC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514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9"/>
          <p:cNvSpPr txBox="1">
            <a:spLocks noGrp="1"/>
          </p:cNvSpPr>
          <p:nvPr>
            <p:ph type="title"/>
          </p:nvPr>
        </p:nvSpPr>
        <p:spPr>
          <a:xfrm>
            <a:off x="311700" y="482300"/>
            <a:ext cx="8520600" cy="572700"/>
          </a:xfrm>
          <a:prstGeom prst="rect">
            <a:avLst/>
          </a:prstGeom>
        </p:spPr>
        <p:txBody>
          <a:bodyPr spcFirstLastPara="1" wrap="square" lIns="91425" tIns="91425" rIns="91425" bIns="91425" anchor="t" anchorCtr="0">
            <a:noAutofit/>
          </a:bodyPr>
          <a:lstStyle/>
          <a:p>
            <a:pPr lvl="0" algn="ctr"/>
            <a:r>
              <a:rPr lang="it" b="1" dirty="0">
                <a:solidFill>
                  <a:srgbClr val="1A7D94"/>
                </a:solidFill>
                <a:latin typeface="Roboto"/>
                <a:ea typeface="Roboto"/>
                <a:cs typeface="Roboto"/>
                <a:sym typeface="Roboto"/>
              </a:rPr>
              <a:t>CPD in </a:t>
            </a:r>
            <a:r>
              <a:rPr lang="en-IE" b="1" dirty="0">
                <a:solidFill>
                  <a:srgbClr val="1A7D94"/>
                </a:solidFill>
                <a:latin typeface="Roboto"/>
                <a:ea typeface="Roboto"/>
                <a:cs typeface="Roboto"/>
                <a:sym typeface="Roboto"/>
              </a:rPr>
              <a:t>Applied Blended Learning Technologies</a:t>
            </a:r>
            <a:endParaRPr b="1" dirty="0">
              <a:solidFill>
                <a:srgbClr val="1A7D94"/>
              </a:solidFill>
              <a:latin typeface="Roboto"/>
              <a:ea typeface="Roboto"/>
              <a:cs typeface="Roboto"/>
              <a:sym typeface="Roboto"/>
            </a:endParaRPr>
          </a:p>
        </p:txBody>
      </p:sp>
      <p:sp>
        <p:nvSpPr>
          <p:cNvPr id="377" name="Google Shape;377;p39"/>
          <p:cNvSpPr txBox="1">
            <a:spLocks noGrp="1"/>
          </p:cNvSpPr>
          <p:nvPr>
            <p:ph type="body" idx="1"/>
          </p:nvPr>
        </p:nvSpPr>
        <p:spPr>
          <a:xfrm>
            <a:off x="2560900" y="1611938"/>
            <a:ext cx="5466600" cy="186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IE" sz="2800" b="1" dirty="0">
                <a:solidFill>
                  <a:srgbClr val="434343"/>
                </a:solidFill>
                <a:latin typeface="Roboto"/>
                <a:ea typeface="Roboto"/>
                <a:cs typeface="Roboto"/>
                <a:sym typeface="Roboto"/>
              </a:rPr>
              <a:t>Macro</a:t>
            </a:r>
            <a:r>
              <a:rPr lang="it" sz="2800" b="1" dirty="0">
                <a:solidFill>
                  <a:srgbClr val="434343"/>
                </a:solidFill>
                <a:latin typeface="Roboto"/>
                <a:ea typeface="Roboto"/>
                <a:cs typeface="Roboto"/>
                <a:sym typeface="Roboto"/>
              </a:rPr>
              <a:t> Models</a:t>
            </a:r>
          </a:p>
          <a:p>
            <a:pPr marL="0" lvl="0" indent="0" algn="l" rtl="0">
              <a:spcBef>
                <a:spcPts val="0"/>
              </a:spcBef>
              <a:spcAft>
                <a:spcPts val="0"/>
              </a:spcAft>
              <a:buNone/>
            </a:pPr>
            <a:endParaRPr lang="it" sz="2000" b="1" dirty="0">
              <a:solidFill>
                <a:srgbClr val="434343"/>
              </a:solidFill>
              <a:latin typeface="Roboto"/>
              <a:ea typeface="Roboto"/>
              <a:cs typeface="Roboto"/>
              <a:sym typeface="Roboto"/>
            </a:endParaRPr>
          </a:p>
          <a:p>
            <a:pPr marL="0" lvl="0" indent="0" algn="l" rtl="0">
              <a:spcBef>
                <a:spcPts val="0"/>
              </a:spcBef>
              <a:spcAft>
                <a:spcPts val="0"/>
              </a:spcAft>
              <a:buNone/>
            </a:pPr>
            <a:r>
              <a:rPr lang="it" sz="2000" b="1" dirty="0">
                <a:solidFill>
                  <a:srgbClr val="434343"/>
                </a:solidFill>
                <a:latin typeface="Roboto"/>
                <a:ea typeface="Roboto"/>
                <a:cs typeface="Roboto"/>
                <a:sym typeface="Roboto"/>
              </a:rPr>
              <a:t>Damian Gordon</a:t>
            </a:r>
          </a:p>
        </p:txBody>
      </p:sp>
      <p:sp>
        <p:nvSpPr>
          <p:cNvPr id="378" name="Google Shape;378;p39"/>
          <p:cNvSpPr/>
          <p:nvPr/>
        </p:nvSpPr>
        <p:spPr>
          <a:xfrm>
            <a:off x="-7784"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0" name="Google Shape;380;p39"/>
          <p:cNvCxnSpPr/>
          <p:nvPr/>
        </p:nvCxnSpPr>
        <p:spPr>
          <a:xfrm rot="10800000" flipH="1">
            <a:off x="608750" y="1115225"/>
            <a:ext cx="7926300" cy="12300"/>
          </a:xfrm>
          <a:prstGeom prst="straightConnector1">
            <a:avLst/>
          </a:prstGeom>
          <a:noFill/>
          <a:ln w="76200" cap="flat" cmpd="sng">
            <a:solidFill>
              <a:srgbClr val="1A7D94"/>
            </a:solidFill>
            <a:prstDash val="solid"/>
            <a:round/>
            <a:headEnd type="none" w="med" len="med"/>
            <a:tailEnd type="none" w="med" len="med"/>
          </a:ln>
        </p:spPr>
      </p:cxnSp>
      <p:sp>
        <p:nvSpPr>
          <p:cNvPr id="381" name="Google Shape;381;p3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79;p39">
            <a:extLst>
              <a:ext uri="{FF2B5EF4-FFF2-40B4-BE49-F238E27FC236}">
                <a16:creationId xmlns:a16="http://schemas.microsoft.com/office/drawing/2014/main" id="{BAD35B3A-B9B2-4184-A8D4-79405F63AE83}"/>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033D7F6D-4D71-802E-3397-A263125D68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7204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err="1"/>
              <a:t>Reigeluth’s</a:t>
            </a:r>
            <a:r>
              <a:rPr lang="en-US" dirty="0"/>
              <a:t> Elaboration Theory</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IE" sz="2400" dirty="0"/>
              <a:t>6. </a:t>
            </a:r>
            <a:r>
              <a:rPr lang="en-GB" sz="2400" dirty="0"/>
              <a:t>Analogies</a:t>
            </a:r>
          </a:p>
          <a:p>
            <a:pPr lvl="1"/>
            <a:r>
              <a:rPr lang="en-GB" sz="2400" dirty="0"/>
              <a:t>Analogies relate the content to learners' prior knowledge, use multiple analogies, especially with a highly divergent group of learners.</a:t>
            </a:r>
            <a:endParaRPr lang="en-GB" altLang="en-US" sz="1800" dirty="0"/>
          </a:p>
        </p:txBody>
      </p:sp>
      <p:sp>
        <p:nvSpPr>
          <p:cNvPr id="8" name="Google Shape;379;p39">
            <a:extLst>
              <a:ext uri="{FF2B5EF4-FFF2-40B4-BE49-F238E27FC236}">
                <a16:creationId xmlns:a16="http://schemas.microsoft.com/office/drawing/2014/main" id="{CAB1E502-E247-411A-8F3E-C15BA07B15C0}"/>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868CEC9A-8B8A-6DAD-2140-04AEB205A1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4155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err="1"/>
              <a:t>Reigeluth’s</a:t>
            </a:r>
            <a:r>
              <a:rPr lang="en-US" dirty="0"/>
              <a:t> Elaboration Theory</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IE" sz="2400" dirty="0"/>
              <a:t>7. </a:t>
            </a:r>
            <a:r>
              <a:rPr lang="en-GB" sz="2400" dirty="0"/>
              <a:t>Cognitive Strategies</a:t>
            </a:r>
          </a:p>
          <a:p>
            <a:pPr lvl="1"/>
            <a:r>
              <a:rPr lang="en-GB" sz="2400" dirty="0"/>
              <a:t>Use a variety of cues - pictures, diagrams, mnemonics, etc. - can trigger cognitive strategies needed for processing of material.</a:t>
            </a:r>
            <a:endParaRPr lang="en-GB" altLang="en-US" sz="1800" dirty="0"/>
          </a:p>
        </p:txBody>
      </p:sp>
      <p:sp>
        <p:nvSpPr>
          <p:cNvPr id="8" name="Google Shape;379;p39">
            <a:extLst>
              <a:ext uri="{FF2B5EF4-FFF2-40B4-BE49-F238E27FC236}">
                <a16:creationId xmlns:a16="http://schemas.microsoft.com/office/drawing/2014/main" id="{CAB1E502-E247-411A-8F3E-C15BA07B15C0}"/>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7EF58A74-0F76-2616-2650-2F385BCDD9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2982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err="1"/>
              <a:t>Reigeluth’s</a:t>
            </a:r>
            <a:r>
              <a:rPr lang="en-US" dirty="0"/>
              <a:t> Elaboration Theory</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IE" sz="2400" dirty="0"/>
              <a:t>8. </a:t>
            </a:r>
            <a:r>
              <a:rPr lang="en-GB" sz="2400" dirty="0"/>
              <a:t>Learner Control</a:t>
            </a:r>
          </a:p>
          <a:p>
            <a:pPr lvl="1"/>
            <a:r>
              <a:rPr lang="en-GB" sz="2400" dirty="0"/>
              <a:t>Learners are encouraged to exercise control over both content and instructional strategy. Clear labelling and separation of strategy components facilitates effective learner control of those components.</a:t>
            </a:r>
            <a:endParaRPr lang="en-GB" altLang="en-US" sz="1800" dirty="0"/>
          </a:p>
        </p:txBody>
      </p:sp>
      <p:sp>
        <p:nvSpPr>
          <p:cNvPr id="8" name="Google Shape;379;p39">
            <a:extLst>
              <a:ext uri="{FF2B5EF4-FFF2-40B4-BE49-F238E27FC236}">
                <a16:creationId xmlns:a16="http://schemas.microsoft.com/office/drawing/2014/main" id="{CAB1E502-E247-411A-8F3E-C15BA07B15C0}"/>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86F3F1DD-0E4E-0C71-6080-9E80F351BD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2045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lvl="0" algn="ctr"/>
            <a:r>
              <a:rPr lang="en-IE" dirty="0"/>
              <a:t>Other Models</a:t>
            </a:r>
            <a:endParaRPr dirty="0"/>
          </a:p>
        </p:txBody>
      </p:sp>
      <p:sp>
        <p:nvSpPr>
          <p:cNvPr id="131" name="Google Shape;131;p19"/>
          <p:cNvSpPr txBox="1">
            <a:spLocks noGrp="1"/>
          </p:cNvSpPr>
          <p:nvPr>
            <p:ph type="body" idx="1"/>
          </p:nvPr>
        </p:nvSpPr>
        <p:spPr>
          <a:prstGeom prst="rect">
            <a:avLst/>
          </a:prstGeom>
        </p:spPr>
        <p:txBody>
          <a:bodyPr spcFirstLastPara="1" wrap="square" lIns="91425" tIns="91425" rIns="91425" bIns="91425" anchor="t" anchorCtr="0">
            <a:noAutofit/>
          </a:bodyPr>
          <a:lstStyle/>
          <a:p>
            <a:r>
              <a:rPr lang="en-US" sz="1800" dirty="0"/>
              <a:t>Component Display Theory</a:t>
            </a:r>
          </a:p>
          <a:p>
            <a:r>
              <a:rPr lang="en-US" sz="1800" dirty="0"/>
              <a:t>Science of Instruction</a:t>
            </a:r>
          </a:p>
          <a:p>
            <a:r>
              <a:rPr lang="en-US" sz="1800" dirty="0"/>
              <a:t>Six Thinking Hats Model</a:t>
            </a:r>
          </a:p>
          <a:p>
            <a:r>
              <a:rPr lang="en-US" sz="1800" dirty="0"/>
              <a:t>Learning by teaching</a:t>
            </a:r>
          </a:p>
          <a:p>
            <a:r>
              <a:rPr lang="en-US" sz="1800" dirty="0"/>
              <a:t>Problem-based learning</a:t>
            </a:r>
          </a:p>
          <a:p>
            <a:r>
              <a:rPr lang="en-US" sz="1800" dirty="0"/>
              <a:t>Project-based learning</a:t>
            </a:r>
          </a:p>
          <a:p>
            <a:endParaRPr lang="en-US" sz="1800" dirty="0"/>
          </a:p>
          <a:p>
            <a:endParaRPr lang="en-US" sz="2000" dirty="0"/>
          </a:p>
        </p:txBody>
      </p:sp>
      <p:sp>
        <p:nvSpPr>
          <p:cNvPr id="2" name="Text Placeholder 1">
            <a:extLst>
              <a:ext uri="{FF2B5EF4-FFF2-40B4-BE49-F238E27FC236}">
                <a16:creationId xmlns:a16="http://schemas.microsoft.com/office/drawing/2014/main" id="{763ADC46-50EC-4B42-876F-8503A5765E41}"/>
              </a:ext>
            </a:extLst>
          </p:cNvPr>
          <p:cNvSpPr>
            <a:spLocks noGrp="1"/>
          </p:cNvSpPr>
          <p:nvPr>
            <p:ph type="body" idx="2"/>
          </p:nvPr>
        </p:nvSpPr>
        <p:spPr>
          <a:xfrm>
            <a:off x="3399450" y="1470635"/>
            <a:ext cx="3247200" cy="2178554"/>
          </a:xfrm>
        </p:spPr>
        <p:txBody>
          <a:bodyPr/>
          <a:lstStyle/>
          <a:p>
            <a:r>
              <a:rPr lang="en-US" sz="1800" dirty="0"/>
              <a:t>ICARE model</a:t>
            </a:r>
          </a:p>
          <a:p>
            <a:r>
              <a:rPr lang="en-US" sz="1800" dirty="0"/>
              <a:t>Inquiry-based learning</a:t>
            </a:r>
          </a:p>
          <a:p>
            <a:r>
              <a:rPr lang="en-US" sz="1800" dirty="0"/>
              <a:t>Action learning</a:t>
            </a:r>
          </a:p>
          <a:p>
            <a:r>
              <a:rPr lang="en-US" sz="1800" dirty="0"/>
              <a:t>Progressive inquiry</a:t>
            </a:r>
          </a:p>
          <a:p>
            <a:r>
              <a:rPr lang="en-US" sz="1800" dirty="0"/>
              <a:t>Service-learning</a:t>
            </a:r>
            <a:endParaRPr lang="en-IE" sz="1800"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 name="Picture 1">
            <a:extLst>
              <a:ext uri="{FF2B5EF4-FFF2-40B4-BE49-F238E27FC236}">
                <a16:creationId xmlns:a16="http://schemas.microsoft.com/office/drawing/2014/main" id="{48F22C0C-131E-4405-9FEB-866BEF3226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99127" y="567742"/>
            <a:ext cx="2292707" cy="3025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Google Shape;379;p39">
            <a:extLst>
              <a:ext uri="{FF2B5EF4-FFF2-40B4-BE49-F238E27FC236}">
                <a16:creationId xmlns:a16="http://schemas.microsoft.com/office/drawing/2014/main" id="{046AF3B7-B454-436C-A669-7DBEFA4FC916}"/>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BDE952E2-39D0-A1A5-8922-6F63AFCA6D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3012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9" name="Picture 2" descr="Image result for that's all folks">
            <a:extLst>
              <a:ext uri="{FF2B5EF4-FFF2-40B4-BE49-F238E27FC236}">
                <a16:creationId xmlns:a16="http://schemas.microsoft.com/office/drawing/2014/main" id="{4E5EAFC0-31C7-478B-AE1B-47A2464B55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055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ADDIE Model</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50" name="Picture 2" descr="Image result for addie model">
            <a:extLst>
              <a:ext uri="{FF2B5EF4-FFF2-40B4-BE49-F238E27FC236}">
                <a16:creationId xmlns:a16="http://schemas.microsoft.com/office/drawing/2014/main" id="{F0BA67FE-9163-4729-A787-099B5E7C4A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9465" y="1017725"/>
            <a:ext cx="3865069" cy="2906202"/>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379;p39">
            <a:extLst>
              <a:ext uri="{FF2B5EF4-FFF2-40B4-BE49-F238E27FC236}">
                <a16:creationId xmlns:a16="http://schemas.microsoft.com/office/drawing/2014/main" id="{348AD2BF-1B4B-4E63-931A-E3CE76419E93}"/>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D3B464EB-6C12-6294-083D-A098528442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713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ADDIE Model</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The ADDIE model is used by instructional designers and training developers. It is composed of five phases:</a:t>
            </a:r>
          </a:p>
          <a:p>
            <a:pPr lvl="1">
              <a:spcBef>
                <a:spcPts val="600"/>
              </a:spcBef>
            </a:pPr>
            <a:r>
              <a:rPr lang="en-US" sz="1800" dirty="0"/>
              <a:t>Analysis, </a:t>
            </a:r>
          </a:p>
          <a:p>
            <a:pPr lvl="1">
              <a:spcBef>
                <a:spcPts val="600"/>
              </a:spcBef>
            </a:pPr>
            <a:r>
              <a:rPr lang="en-US" sz="1800" dirty="0"/>
              <a:t>Design, </a:t>
            </a:r>
          </a:p>
          <a:p>
            <a:pPr lvl="1">
              <a:spcBef>
                <a:spcPts val="600"/>
              </a:spcBef>
            </a:pPr>
            <a:r>
              <a:rPr lang="en-US" sz="1800" dirty="0"/>
              <a:t>Development, </a:t>
            </a:r>
          </a:p>
          <a:p>
            <a:pPr lvl="1">
              <a:spcBef>
                <a:spcPts val="600"/>
              </a:spcBef>
            </a:pPr>
            <a:r>
              <a:rPr lang="en-US" sz="1800" dirty="0"/>
              <a:t>Implementation, and </a:t>
            </a:r>
          </a:p>
          <a:p>
            <a:pPr lvl="1">
              <a:spcBef>
                <a:spcPts val="600"/>
              </a:spcBef>
            </a:pPr>
            <a:r>
              <a:rPr lang="en-US" sz="1800" dirty="0"/>
              <a:t>Evaluation</a:t>
            </a:r>
          </a:p>
          <a:p>
            <a:endParaRPr lang="en-US" sz="2400" dirty="0"/>
          </a:p>
        </p:txBody>
      </p:sp>
      <p:sp>
        <p:nvSpPr>
          <p:cNvPr id="8" name="Google Shape;379;p39">
            <a:extLst>
              <a:ext uri="{FF2B5EF4-FFF2-40B4-BE49-F238E27FC236}">
                <a16:creationId xmlns:a16="http://schemas.microsoft.com/office/drawing/2014/main" id="{E73ECA0F-9781-46BA-82E5-087328D5B101}"/>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96F08D2C-8771-7C84-556D-6AB7B446C1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528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ADDIE Model</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This represents a dynamic, flexible model for building effective training and performance support tools. </a:t>
            </a:r>
          </a:p>
          <a:p>
            <a:r>
              <a:rPr lang="en-US" sz="2400" dirty="0"/>
              <a:t>This model attempts to save time by catching problems while they are still easy to fix. </a:t>
            </a:r>
          </a:p>
          <a:p>
            <a:endParaRPr lang="en-US" sz="2400" dirty="0"/>
          </a:p>
        </p:txBody>
      </p:sp>
      <p:sp>
        <p:nvSpPr>
          <p:cNvPr id="8" name="Google Shape;379;p39">
            <a:extLst>
              <a:ext uri="{FF2B5EF4-FFF2-40B4-BE49-F238E27FC236}">
                <a16:creationId xmlns:a16="http://schemas.microsoft.com/office/drawing/2014/main" id="{5FC89245-3C0C-4D0F-8A41-5C4F8F25EA45}"/>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2E425EF1-71AA-DEDE-B7E3-DDB8109AE0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61083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563</TotalTime>
  <Words>2477</Words>
  <Application>Microsoft Office PowerPoint</Application>
  <PresentationFormat>On-screen Show (16:9)</PresentationFormat>
  <Paragraphs>348</Paragraphs>
  <Slides>64</Slides>
  <Notes>64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64</vt:i4>
      </vt:variant>
    </vt:vector>
  </HeadingPairs>
  <TitlesOfParts>
    <vt:vector size="67" baseType="lpstr">
      <vt:lpstr>Arial</vt:lpstr>
      <vt:lpstr>Roboto</vt:lpstr>
      <vt:lpstr>Simple Light</vt:lpstr>
      <vt:lpstr>Blended Learning International Train the Train (BLITT)</vt:lpstr>
      <vt:lpstr>Instructional Design</vt:lpstr>
      <vt:lpstr>Instructional Design</vt:lpstr>
      <vt:lpstr>Instructional Design</vt:lpstr>
      <vt:lpstr>Instructional Design</vt:lpstr>
      <vt:lpstr>CPD in Applied Blended Learning Technologies</vt:lpstr>
      <vt:lpstr>ADDIE Model</vt:lpstr>
      <vt:lpstr>ADDIE Model</vt:lpstr>
      <vt:lpstr>ADDIE Model</vt:lpstr>
      <vt:lpstr>ADDIE Model</vt:lpstr>
      <vt:lpstr>ADDIE Model</vt:lpstr>
      <vt:lpstr>ADDIE Model</vt:lpstr>
      <vt:lpstr>ADDIE Model</vt:lpstr>
      <vt:lpstr>ADDIE Model</vt:lpstr>
      <vt:lpstr>ADDIE Model</vt:lpstr>
      <vt:lpstr>ADDIE Model</vt:lpstr>
      <vt:lpstr>ASSURE Model</vt:lpstr>
      <vt:lpstr>ASSURE Model</vt:lpstr>
      <vt:lpstr>ASSURE Model</vt:lpstr>
      <vt:lpstr>ASSURE Model</vt:lpstr>
      <vt:lpstr>ASSURE Model</vt:lpstr>
      <vt:lpstr>ASSURE Model</vt:lpstr>
      <vt:lpstr>ASSURE Model</vt:lpstr>
      <vt:lpstr>ASSURE Model</vt:lpstr>
      <vt:lpstr>ASSURE Model</vt:lpstr>
      <vt:lpstr>ASSURE Model</vt:lpstr>
      <vt:lpstr>ASSURE Model</vt:lpstr>
      <vt:lpstr>ASSURE Model</vt:lpstr>
      <vt:lpstr>ASSURE Model</vt:lpstr>
      <vt:lpstr>ASSURE Model</vt:lpstr>
      <vt:lpstr>ASSURE Model</vt:lpstr>
      <vt:lpstr>Other Models</vt:lpstr>
      <vt:lpstr>CPD in Applied Blended Learning Technologies</vt:lpstr>
      <vt:lpstr>Gagné’s Nine Events of Instruction</vt:lpstr>
      <vt:lpstr>Gagné’s Nine Events of Instruction</vt:lpstr>
      <vt:lpstr>Robert Mills Gagné</vt:lpstr>
      <vt:lpstr>Gagné’s Nine Events of Instruction</vt:lpstr>
      <vt:lpstr>Gagné’s Nine Events of Instruction</vt:lpstr>
      <vt:lpstr>Gagné’s Nine Events of Instruction</vt:lpstr>
      <vt:lpstr>Gagné’s Nine Events of Instruction</vt:lpstr>
      <vt:lpstr>1. Gain the Students’ Attention</vt:lpstr>
      <vt:lpstr>PowerPoint Presentation</vt:lpstr>
      <vt:lpstr>2. Inform Learners of Objectives </vt:lpstr>
      <vt:lpstr>3. Stimulate Recall of Prior Learning </vt:lpstr>
      <vt:lpstr>4. Present the Content</vt:lpstr>
      <vt:lpstr>5. Provide “Learning Guidance”</vt:lpstr>
      <vt:lpstr>6. Elicit Performance (Practice) </vt:lpstr>
      <vt:lpstr>7. Provide Feedback </vt:lpstr>
      <vt:lpstr>8. Assess Performance</vt:lpstr>
      <vt:lpstr>9. Enhance Retention (and transfer to the job)</vt:lpstr>
      <vt:lpstr>Reigeluth’s Elaboration Theory</vt:lpstr>
      <vt:lpstr>Reigeluth’s Elaboration Theory</vt:lpstr>
      <vt:lpstr>Reigeluth’s Elaboration Theory</vt:lpstr>
      <vt:lpstr>Reigeluth’s Elaboration Theory</vt:lpstr>
      <vt:lpstr>Reigeluth’s Elaboration Theory</vt:lpstr>
      <vt:lpstr>Reigeluth’s Elaboration Theory</vt:lpstr>
      <vt:lpstr>Reigeluth’s Elaboration Theory</vt:lpstr>
      <vt:lpstr>Reigeluth’s Elaboration Theory</vt:lpstr>
      <vt:lpstr>Reigeluth’s Elaboration Theory</vt:lpstr>
      <vt:lpstr>Reigeluth’s Elaboration Theory</vt:lpstr>
      <vt:lpstr>Reigeluth’s Elaboration Theory</vt:lpstr>
      <vt:lpstr>Reigeluth’s Elaboration Theory</vt:lpstr>
      <vt:lpstr>Other Models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Blended Learning</dc:title>
  <dc:creator>Damian Gordon</dc:creator>
  <cp:lastModifiedBy>Damian T. Gordon</cp:lastModifiedBy>
  <cp:revision>68</cp:revision>
  <dcterms:modified xsi:type="dcterms:W3CDTF">2022-11-26T23:08:55Z</dcterms:modified>
</cp:coreProperties>
</file>