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76"/>
  </p:notesMasterIdLst>
  <p:sldIdLst>
    <p:sldId id="256" r:id="rId2"/>
    <p:sldId id="283" r:id="rId3"/>
    <p:sldId id="329" r:id="rId4"/>
    <p:sldId id="331" r:id="rId5"/>
    <p:sldId id="330" r:id="rId6"/>
    <p:sldId id="316" r:id="rId7"/>
    <p:sldId id="328" r:id="rId8"/>
    <p:sldId id="276" r:id="rId9"/>
    <p:sldId id="264" r:id="rId10"/>
    <p:sldId id="265" r:id="rId11"/>
    <p:sldId id="267" r:id="rId12"/>
    <p:sldId id="284" r:id="rId13"/>
    <p:sldId id="277" r:id="rId14"/>
    <p:sldId id="332" r:id="rId15"/>
    <p:sldId id="319" r:id="rId16"/>
    <p:sldId id="335" r:id="rId17"/>
    <p:sldId id="325" r:id="rId18"/>
    <p:sldId id="334" r:id="rId19"/>
    <p:sldId id="336" r:id="rId20"/>
    <p:sldId id="337" r:id="rId21"/>
    <p:sldId id="338" r:id="rId22"/>
    <p:sldId id="333" r:id="rId23"/>
    <p:sldId id="352" r:id="rId24"/>
    <p:sldId id="353" r:id="rId25"/>
    <p:sldId id="354" r:id="rId26"/>
    <p:sldId id="355" r:id="rId27"/>
    <p:sldId id="318" r:id="rId28"/>
    <p:sldId id="286" r:id="rId29"/>
    <p:sldId id="287" r:id="rId30"/>
    <p:sldId id="288" r:id="rId31"/>
    <p:sldId id="289" r:id="rId32"/>
    <p:sldId id="290" r:id="rId33"/>
    <p:sldId id="291" r:id="rId34"/>
    <p:sldId id="294" r:id="rId35"/>
    <p:sldId id="301" r:id="rId36"/>
    <p:sldId id="292" r:id="rId37"/>
    <p:sldId id="295" r:id="rId38"/>
    <p:sldId id="293" r:id="rId39"/>
    <p:sldId id="296" r:id="rId40"/>
    <p:sldId id="297" r:id="rId41"/>
    <p:sldId id="298" r:id="rId42"/>
    <p:sldId id="303" r:id="rId43"/>
    <p:sldId id="326" r:id="rId44"/>
    <p:sldId id="299" r:id="rId45"/>
    <p:sldId id="304" r:id="rId46"/>
    <p:sldId id="300" r:id="rId47"/>
    <p:sldId id="305" r:id="rId48"/>
    <p:sldId id="306" r:id="rId49"/>
    <p:sldId id="307" r:id="rId50"/>
    <p:sldId id="311" r:id="rId51"/>
    <p:sldId id="308" r:id="rId52"/>
    <p:sldId id="310" r:id="rId53"/>
    <p:sldId id="309" r:id="rId54"/>
    <p:sldId id="312" r:id="rId55"/>
    <p:sldId id="317" r:id="rId56"/>
    <p:sldId id="344" r:id="rId57"/>
    <p:sldId id="345" r:id="rId58"/>
    <p:sldId id="346" r:id="rId59"/>
    <p:sldId id="347" r:id="rId60"/>
    <p:sldId id="341" r:id="rId61"/>
    <p:sldId id="350" r:id="rId62"/>
    <p:sldId id="339" r:id="rId63"/>
    <p:sldId id="321" r:id="rId64"/>
    <p:sldId id="322" r:id="rId65"/>
    <p:sldId id="278" r:id="rId66"/>
    <p:sldId id="281" r:id="rId67"/>
    <p:sldId id="356" r:id="rId68"/>
    <p:sldId id="357" r:id="rId69"/>
    <p:sldId id="358" r:id="rId70"/>
    <p:sldId id="359" r:id="rId71"/>
    <p:sldId id="360" r:id="rId72"/>
    <p:sldId id="315" r:id="rId73"/>
    <p:sldId id="323" r:id="rId74"/>
    <p:sldId id="324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6F574-B22F-41B7-B99D-00A3EE3CDB10}" v="14" dt="2022-11-26T19:41:01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E796F574-B22F-41B7-B99D-00A3EE3CDB10}"/>
    <pc:docChg chg="undo custSel modSld modMainMaster">
      <pc:chgData name="Damian T. Gordon" userId="7469c87ffe94b59c" providerId="LiveId" clId="{E796F574-B22F-41B7-B99D-00A3EE3CDB10}" dt="2022-11-26T19:41:01.272" v="105"/>
      <pc:docMkLst>
        <pc:docMk/>
      </pc:docMkLst>
      <pc:sldChg chg="modSp mod">
        <pc:chgData name="Damian T. Gordon" userId="7469c87ffe94b59c" providerId="LiveId" clId="{E796F574-B22F-41B7-B99D-00A3EE3CDB10}" dt="2022-11-26T19:40:49.127" v="101" actId="122"/>
        <pc:sldMkLst>
          <pc:docMk/>
          <pc:sldMk cId="509295300" sldId="256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509295300" sldId="256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40:49.127" v="101" actId="122"/>
          <ac:spMkLst>
            <pc:docMk/>
            <pc:sldMk cId="509295300" sldId="256"/>
            <ac:spMk id="3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947753928" sldId="264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947753928" sldId="264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947753928" sldId="264"/>
            <ac:spMk id="3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706744163" sldId="265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706744163" sldId="265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706744163" sldId="265"/>
            <ac:spMk id="3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984478858" sldId="267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984478858" sldId="267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984478858" sldId="267"/>
            <ac:spMk id="3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964694735" sldId="276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964694735" sldId="276"/>
            <ac:spMk id="2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413157718" sldId="277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413157718" sldId="277"/>
            <ac:spMk id="2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628446642" sldId="278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628446642" sldId="278"/>
            <ac:spMk id="2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726541086" sldId="281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726541086" sldId="281"/>
            <ac:spMk id="2" creationId="{00000000-0000-0000-0000-000000000000}"/>
          </ac:spMkLst>
        </pc:spChg>
      </pc:sldChg>
      <pc:sldChg chg="addSp delSp modSp mod">
        <pc:chgData name="Damian T. Gordon" userId="7469c87ffe94b59c" providerId="LiveId" clId="{E796F574-B22F-41B7-B99D-00A3EE3CDB10}" dt="2022-11-26T19:41:01.272" v="105"/>
        <pc:sldMkLst>
          <pc:docMk/>
          <pc:sldMk cId="3506706245" sldId="283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506706245" sldId="283"/>
            <ac:spMk id="2" creationId="{00000000-0000-0000-0000-000000000000}"/>
          </ac:spMkLst>
        </pc:spChg>
        <pc:spChg chg="del mod">
          <ac:chgData name="Damian T. Gordon" userId="7469c87ffe94b59c" providerId="LiveId" clId="{E796F574-B22F-41B7-B99D-00A3EE3CDB10}" dt="2022-11-26T19:40:58.495" v="102" actId="478"/>
          <ac:spMkLst>
            <pc:docMk/>
            <pc:sldMk cId="3506706245" sldId="283"/>
            <ac:spMk id="3" creationId="{00000000-0000-0000-0000-000000000000}"/>
          </ac:spMkLst>
        </pc:spChg>
        <pc:spChg chg="add del mod">
          <ac:chgData name="Damian T. Gordon" userId="7469c87ffe94b59c" providerId="LiveId" clId="{E796F574-B22F-41B7-B99D-00A3EE3CDB10}" dt="2022-11-26T19:41:00.830" v="104" actId="478"/>
          <ac:spMkLst>
            <pc:docMk/>
            <pc:sldMk cId="3506706245" sldId="283"/>
            <ac:spMk id="5" creationId="{4CD6D421-A059-9938-072D-8044C27AC83A}"/>
          </ac:spMkLst>
        </pc:spChg>
        <pc:spChg chg="add mod">
          <ac:chgData name="Damian T. Gordon" userId="7469c87ffe94b59c" providerId="LiveId" clId="{E796F574-B22F-41B7-B99D-00A3EE3CDB10}" dt="2022-11-26T19:41:01.272" v="105"/>
          <ac:spMkLst>
            <pc:docMk/>
            <pc:sldMk cId="3506706245" sldId="283"/>
            <ac:spMk id="6" creationId="{A402098D-BAA9-E59F-ED7B-8F1E6052716F}"/>
          </ac:spMkLst>
        </pc:spChg>
      </pc:sldChg>
      <pc:sldChg chg="modSp mod">
        <pc:chgData name="Damian T. Gordon" userId="7469c87ffe94b59c" providerId="LiveId" clId="{E796F574-B22F-41B7-B99D-00A3EE3CDB10}" dt="2022-11-26T19:39:31.255" v="37" actId="27636"/>
        <pc:sldMkLst>
          <pc:docMk/>
          <pc:sldMk cId="2874237352" sldId="284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874237352" sldId="284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255" v="37" actId="27636"/>
          <ac:spMkLst>
            <pc:docMk/>
            <pc:sldMk cId="2874237352" sldId="284"/>
            <ac:spMk id="3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756185325" sldId="286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756185325" sldId="286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690007466" sldId="287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690007466" sldId="287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154517136" sldId="288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154517136" sldId="288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798408471" sldId="289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798408471" sldId="289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091982716" sldId="290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091982716" sldId="290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242446923" sldId="291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242446923" sldId="291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977631975" sldId="292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977631975" sldId="292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865313783" sldId="293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865313783" sldId="293"/>
            <ac:spMk id="5" creationId="{00000000-0000-0000-0000-000000000000}"/>
          </ac:spMkLst>
        </pc:spChg>
      </pc:sldChg>
      <pc:sldChg chg="modSp mod">
        <pc:chgData name="Damian T. Gordon" userId="7469c87ffe94b59c" providerId="LiveId" clId="{E796F574-B22F-41B7-B99D-00A3EE3CDB10}" dt="2022-11-26T19:39:31.279" v="38" actId="27636"/>
        <pc:sldMkLst>
          <pc:docMk/>
          <pc:sldMk cId="2862731763" sldId="294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862731763" sldId="294"/>
            <ac:spMk id="5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279" v="38" actId="27636"/>
          <ac:spMkLst>
            <pc:docMk/>
            <pc:sldMk cId="2862731763" sldId="294"/>
            <ac:spMk id="28674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019275113" sldId="295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019275113" sldId="295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710429246" sldId="296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710429246" sldId="296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770200902" sldId="297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770200902" sldId="297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322532783" sldId="298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322532783" sldId="298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961621584" sldId="299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961621584" sldId="299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755038079" sldId="300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755038079" sldId="300"/>
            <ac:spMk id="5" creationId="{00000000-0000-0000-0000-000000000000}"/>
          </ac:spMkLst>
        </pc:spChg>
      </pc:sldChg>
      <pc:sldChg chg="modSp mod">
        <pc:chgData name="Damian T. Gordon" userId="7469c87ffe94b59c" providerId="LiveId" clId="{E796F574-B22F-41B7-B99D-00A3EE3CDB10}" dt="2022-11-26T19:39:22.561" v="25" actId="27636"/>
        <pc:sldMkLst>
          <pc:docMk/>
          <pc:sldMk cId="1527275117" sldId="303"/>
        </pc:sldMkLst>
        <pc:spChg chg="mod">
          <ac:chgData name="Damian T. Gordon" userId="7469c87ffe94b59c" providerId="LiveId" clId="{E796F574-B22F-41B7-B99D-00A3EE3CDB10}" dt="2022-11-26T19:39:22.561" v="25" actId="27636"/>
          <ac:spMkLst>
            <pc:docMk/>
            <pc:sldMk cId="1527275117" sldId="303"/>
            <ac:spMk id="28674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969913990" sldId="304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969913990" sldId="304"/>
            <ac:spMk id="5" creationId="{00000000-0000-0000-0000-000000000000}"/>
          </ac:spMkLst>
        </pc:spChg>
      </pc:sldChg>
      <pc:sldChg chg="modSp mod">
        <pc:chgData name="Damian T. Gordon" userId="7469c87ffe94b59c" providerId="LiveId" clId="{E796F574-B22F-41B7-B99D-00A3EE3CDB10}" dt="2022-11-26T19:39:31.293" v="39" actId="27636"/>
        <pc:sldMkLst>
          <pc:docMk/>
          <pc:sldMk cId="4115808711" sldId="305"/>
        </pc:sldMkLst>
        <pc:spChg chg="mod">
          <ac:chgData name="Damian T. Gordon" userId="7469c87ffe94b59c" providerId="LiveId" clId="{E796F574-B22F-41B7-B99D-00A3EE3CDB10}" dt="2022-11-26T19:39:31.293" v="39" actId="27636"/>
          <ac:spMkLst>
            <pc:docMk/>
            <pc:sldMk cId="4115808711" sldId="305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320534766" sldId="306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320534766" sldId="306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724997471" sldId="307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724997471" sldId="307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672763043" sldId="308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672763043" sldId="308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998810318" sldId="309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998810318" sldId="309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704040563" sldId="311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704040563" sldId="311"/>
            <ac:spMk id="5" creationId="{00000000-0000-0000-0000-000000000000}"/>
          </ac:spMkLst>
        </pc:spChg>
      </pc:sldChg>
      <pc:sldChg chg="modSp mod">
        <pc:chgData name="Damian T. Gordon" userId="7469c87ffe94b59c" providerId="LiveId" clId="{E796F574-B22F-41B7-B99D-00A3EE3CDB10}" dt="2022-11-26T19:39:31.302" v="40" actId="27636"/>
        <pc:sldMkLst>
          <pc:docMk/>
          <pc:sldMk cId="2435817869" sldId="312"/>
        </pc:sldMkLst>
        <pc:spChg chg="mod">
          <ac:chgData name="Damian T. Gordon" userId="7469c87ffe94b59c" providerId="LiveId" clId="{E796F574-B22F-41B7-B99D-00A3EE3CDB10}" dt="2022-11-26T19:39:31.302" v="40" actId="27636"/>
          <ac:spMkLst>
            <pc:docMk/>
            <pc:sldMk cId="2435817869" sldId="312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712623039" sldId="315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712623039" sldId="315"/>
            <ac:spMk id="2" creationId="{00000000-0000-0000-0000-000000000000}"/>
          </ac:spMkLst>
        </pc:spChg>
      </pc:sldChg>
      <pc:sldChg chg="addSp delSp modSp mod">
        <pc:chgData name="Damian T. Gordon" userId="7469c87ffe94b59c" providerId="LiveId" clId="{E796F574-B22F-41B7-B99D-00A3EE3CDB10}" dt="2022-11-26T19:40:23.939" v="92"/>
        <pc:sldMkLst>
          <pc:docMk/>
          <pc:sldMk cId="2759632617" sldId="316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759632617" sldId="316"/>
            <ac:spMk id="2" creationId="{00000000-0000-0000-0000-000000000000}"/>
          </ac:spMkLst>
        </pc:spChg>
        <pc:spChg chg="del mod">
          <ac:chgData name="Damian T. Gordon" userId="7469c87ffe94b59c" providerId="LiveId" clId="{E796F574-B22F-41B7-B99D-00A3EE3CDB10}" dt="2022-11-26T19:40:22.495" v="90" actId="478"/>
          <ac:spMkLst>
            <pc:docMk/>
            <pc:sldMk cId="2759632617" sldId="316"/>
            <ac:spMk id="3" creationId="{00000000-0000-0000-0000-000000000000}"/>
          </ac:spMkLst>
        </pc:spChg>
        <pc:spChg chg="add del mod">
          <ac:chgData name="Damian T. Gordon" userId="7469c87ffe94b59c" providerId="LiveId" clId="{E796F574-B22F-41B7-B99D-00A3EE3CDB10}" dt="2022-11-26T19:40:23.632" v="91" actId="478"/>
          <ac:spMkLst>
            <pc:docMk/>
            <pc:sldMk cId="2759632617" sldId="316"/>
            <ac:spMk id="7" creationId="{40977ECA-3363-08E1-1445-3C1ECB10620C}"/>
          </ac:spMkLst>
        </pc:spChg>
        <pc:spChg chg="add mod">
          <ac:chgData name="Damian T. Gordon" userId="7469c87ffe94b59c" providerId="LiveId" clId="{E796F574-B22F-41B7-B99D-00A3EE3CDB10}" dt="2022-11-26T19:40:23.939" v="92"/>
          <ac:spMkLst>
            <pc:docMk/>
            <pc:sldMk cId="2759632617" sldId="316"/>
            <ac:spMk id="8" creationId="{ACD08C16-8CAA-9123-D59C-46B09BCCCDC4}"/>
          </ac:spMkLst>
        </pc:spChg>
      </pc:sldChg>
      <pc:sldChg chg="modSp mod">
        <pc:chgData name="Damian T. Gordon" userId="7469c87ffe94b59c" providerId="LiveId" clId="{E796F574-B22F-41B7-B99D-00A3EE3CDB10}" dt="2022-11-26T19:39:31.082" v="36"/>
        <pc:sldMkLst>
          <pc:docMk/>
          <pc:sldMk cId="3318882409" sldId="317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318882409" sldId="317"/>
            <ac:spMk id="2" creationId="{00000000-0000-0000-0000-000000000000}"/>
          </ac:spMkLst>
        </pc:spChg>
      </pc:sldChg>
      <pc:sldChg chg="modSp mod">
        <pc:chgData name="Damian T. Gordon" userId="7469c87ffe94b59c" providerId="LiveId" clId="{E796F574-B22F-41B7-B99D-00A3EE3CDB10}" dt="2022-11-26T19:39:31.082" v="36"/>
        <pc:sldMkLst>
          <pc:docMk/>
          <pc:sldMk cId="3057806980" sldId="318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057806980" sldId="318"/>
            <ac:spMk id="2" creationId="{00000000-0000-0000-0000-000000000000}"/>
          </ac:spMkLst>
        </pc:spChg>
      </pc:sldChg>
      <pc:sldChg chg="modSp mod">
        <pc:chgData name="Damian T. Gordon" userId="7469c87ffe94b59c" providerId="LiveId" clId="{E796F574-B22F-41B7-B99D-00A3EE3CDB10}" dt="2022-11-26T19:39:31.082" v="36"/>
        <pc:sldMkLst>
          <pc:docMk/>
          <pc:sldMk cId="4251850051" sldId="319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4251850051" sldId="319"/>
            <ac:spMk id="2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77948609" sldId="321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77948609" sldId="321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70672707" sldId="322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70672707" sldId="322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099258775" sldId="323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099258775" sldId="323"/>
            <ac:spMk id="2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121483522" sldId="324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121483522" sldId="324"/>
            <ac:spMk id="2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848002101" sldId="325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848002101" sldId="325"/>
            <ac:spMk id="5" creationId="{00000000-0000-0000-0000-000000000000}"/>
          </ac:spMkLst>
        </pc:spChg>
      </pc:sldChg>
      <pc:sldChg chg="addSp delSp modSp mod">
        <pc:chgData name="Damian T. Gordon" userId="7469c87ffe94b59c" providerId="LiveId" clId="{E796F574-B22F-41B7-B99D-00A3EE3CDB10}" dt="2022-11-26T19:40:29.369" v="95"/>
        <pc:sldMkLst>
          <pc:docMk/>
          <pc:sldMk cId="2330016181" sldId="328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330016181" sldId="328"/>
            <ac:spMk id="2" creationId="{00000000-0000-0000-0000-000000000000}"/>
          </ac:spMkLst>
        </pc:spChg>
        <pc:spChg chg="del mod">
          <ac:chgData name="Damian T. Gordon" userId="7469c87ffe94b59c" providerId="LiveId" clId="{E796F574-B22F-41B7-B99D-00A3EE3CDB10}" dt="2022-11-26T19:40:28.004" v="93" actId="478"/>
          <ac:spMkLst>
            <pc:docMk/>
            <pc:sldMk cId="2330016181" sldId="328"/>
            <ac:spMk id="3" creationId="{00000000-0000-0000-0000-000000000000}"/>
          </ac:spMkLst>
        </pc:spChg>
        <pc:spChg chg="add del mod">
          <ac:chgData name="Damian T. Gordon" userId="7469c87ffe94b59c" providerId="LiveId" clId="{E796F574-B22F-41B7-B99D-00A3EE3CDB10}" dt="2022-11-26T19:40:28.939" v="94" actId="478"/>
          <ac:spMkLst>
            <pc:docMk/>
            <pc:sldMk cId="2330016181" sldId="328"/>
            <ac:spMk id="7" creationId="{70757145-8D31-9AE9-1912-9CEA3DD51A70}"/>
          </ac:spMkLst>
        </pc:spChg>
        <pc:spChg chg="add mod">
          <ac:chgData name="Damian T. Gordon" userId="7469c87ffe94b59c" providerId="LiveId" clId="{E796F574-B22F-41B7-B99D-00A3EE3CDB10}" dt="2022-11-26T19:40:29.369" v="95"/>
          <ac:spMkLst>
            <pc:docMk/>
            <pc:sldMk cId="2330016181" sldId="328"/>
            <ac:spMk id="8" creationId="{1BCD924A-65BE-4CBC-CA8D-940164F8F326}"/>
          </ac:spMkLst>
        </pc:spChg>
      </pc:sldChg>
      <pc:sldChg chg="modSp mod">
        <pc:chgData name="Damian T. Gordon" userId="7469c87ffe94b59c" providerId="LiveId" clId="{E796F574-B22F-41B7-B99D-00A3EE3CDB10}" dt="2022-11-26T19:40:04.511" v="83" actId="14100"/>
        <pc:sldMkLst>
          <pc:docMk/>
          <pc:sldMk cId="3608001891" sldId="329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608001891" sldId="329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40:04.511" v="83" actId="14100"/>
          <ac:spMkLst>
            <pc:docMk/>
            <pc:sldMk cId="3608001891" sldId="329"/>
            <ac:spMk id="3" creationId="{00000000-0000-0000-0000-000000000000}"/>
          </ac:spMkLst>
        </pc:spChg>
      </pc:sldChg>
      <pc:sldChg chg="addSp delSp modSp mod">
        <pc:chgData name="Damian T. Gordon" userId="7469c87ffe94b59c" providerId="LiveId" clId="{E796F574-B22F-41B7-B99D-00A3EE3CDB10}" dt="2022-11-26T19:40:18.898" v="89"/>
        <pc:sldMkLst>
          <pc:docMk/>
          <pc:sldMk cId="1016945796" sldId="330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016945796" sldId="330"/>
            <ac:spMk id="2" creationId="{00000000-0000-0000-0000-000000000000}"/>
          </ac:spMkLst>
        </pc:spChg>
        <pc:spChg chg="del mod">
          <ac:chgData name="Damian T. Gordon" userId="7469c87ffe94b59c" providerId="LiveId" clId="{E796F574-B22F-41B7-B99D-00A3EE3CDB10}" dt="2022-11-26T19:40:17.278" v="87" actId="478"/>
          <ac:spMkLst>
            <pc:docMk/>
            <pc:sldMk cId="1016945796" sldId="330"/>
            <ac:spMk id="3" creationId="{00000000-0000-0000-0000-000000000000}"/>
          </ac:spMkLst>
        </pc:spChg>
        <pc:spChg chg="add del mod">
          <ac:chgData name="Damian T. Gordon" userId="7469c87ffe94b59c" providerId="LiveId" clId="{E796F574-B22F-41B7-B99D-00A3EE3CDB10}" dt="2022-11-26T19:40:18.521" v="88" actId="478"/>
          <ac:spMkLst>
            <pc:docMk/>
            <pc:sldMk cId="1016945796" sldId="330"/>
            <ac:spMk id="7" creationId="{CAC2514D-B877-2B79-6A1F-02AEE54B6312}"/>
          </ac:spMkLst>
        </pc:spChg>
        <pc:spChg chg="add mod">
          <ac:chgData name="Damian T. Gordon" userId="7469c87ffe94b59c" providerId="LiveId" clId="{E796F574-B22F-41B7-B99D-00A3EE3CDB10}" dt="2022-11-26T19:40:18.898" v="89"/>
          <ac:spMkLst>
            <pc:docMk/>
            <pc:sldMk cId="1016945796" sldId="330"/>
            <ac:spMk id="8" creationId="{4E071DA3-1067-C05D-4B91-E708E7FD3B17}"/>
          </ac:spMkLst>
        </pc:spChg>
      </pc:sldChg>
      <pc:sldChg chg="addSp delSp modSp mod">
        <pc:chgData name="Damian T. Gordon" userId="7469c87ffe94b59c" providerId="LiveId" clId="{E796F574-B22F-41B7-B99D-00A3EE3CDB10}" dt="2022-11-26T19:40:11.902" v="86"/>
        <pc:sldMkLst>
          <pc:docMk/>
          <pc:sldMk cId="293258182" sldId="331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93258182" sldId="331"/>
            <ac:spMk id="2" creationId="{00000000-0000-0000-0000-000000000000}"/>
          </ac:spMkLst>
        </pc:spChg>
        <pc:spChg chg="del mod">
          <ac:chgData name="Damian T. Gordon" userId="7469c87ffe94b59c" providerId="LiveId" clId="{E796F574-B22F-41B7-B99D-00A3EE3CDB10}" dt="2022-11-26T19:40:09.434" v="84" actId="478"/>
          <ac:spMkLst>
            <pc:docMk/>
            <pc:sldMk cId="293258182" sldId="331"/>
            <ac:spMk id="3" creationId="{00000000-0000-0000-0000-000000000000}"/>
          </ac:spMkLst>
        </pc:spChg>
        <pc:spChg chg="add del mod">
          <ac:chgData name="Damian T. Gordon" userId="7469c87ffe94b59c" providerId="LiveId" clId="{E796F574-B22F-41B7-B99D-00A3EE3CDB10}" dt="2022-11-26T19:40:11.471" v="85" actId="478"/>
          <ac:spMkLst>
            <pc:docMk/>
            <pc:sldMk cId="293258182" sldId="331"/>
            <ac:spMk id="7" creationId="{4A88D8E9-915E-19B2-0792-C609295E7922}"/>
          </ac:spMkLst>
        </pc:spChg>
        <pc:spChg chg="add mod">
          <ac:chgData name="Damian T. Gordon" userId="7469c87ffe94b59c" providerId="LiveId" clId="{E796F574-B22F-41B7-B99D-00A3EE3CDB10}" dt="2022-11-26T19:40:11.902" v="86"/>
          <ac:spMkLst>
            <pc:docMk/>
            <pc:sldMk cId="293258182" sldId="331"/>
            <ac:spMk id="8" creationId="{CC5818F3-B1A0-4485-9258-DB4D1C54E6F4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856654407" sldId="332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856654407" sldId="332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856654407" sldId="332"/>
            <ac:spMk id="3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991566111" sldId="333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991566111" sldId="333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377897001" sldId="334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377897001" sldId="334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901545950" sldId="335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901545950" sldId="335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510628149" sldId="336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510628149" sldId="336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806591935" sldId="337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806591935" sldId="337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54216785" sldId="338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54216785" sldId="338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523428023" sldId="339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523428023" sldId="339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350576080" sldId="341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350576080" sldId="341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45929887" sldId="344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45929887" sldId="344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023737653" sldId="345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023737653" sldId="345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928953504" sldId="346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928953504" sldId="346"/>
            <ac:spMk id="5" creationId="{00000000-0000-0000-0000-000000000000}"/>
          </ac:spMkLst>
        </pc:spChg>
      </pc:sldChg>
      <pc:sldChg chg="modSp mod">
        <pc:chgData name="Damian T. Gordon" userId="7469c87ffe94b59c" providerId="LiveId" clId="{E796F574-B22F-41B7-B99D-00A3EE3CDB10}" dt="2022-11-26T19:39:31.314" v="41" actId="27636"/>
        <pc:sldMkLst>
          <pc:docMk/>
          <pc:sldMk cId="3610793663" sldId="347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610793663" sldId="347"/>
            <ac:spMk id="5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314" v="41" actId="27636"/>
          <ac:spMkLst>
            <pc:docMk/>
            <pc:sldMk cId="3610793663" sldId="347"/>
            <ac:spMk id="28674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049099338" sldId="350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049099338" sldId="350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045387311" sldId="352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045387311" sldId="352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3594152945" sldId="353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3594152945" sldId="353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020076587" sldId="354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020076587" sldId="354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4177369025" sldId="355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4177369025" sldId="355"/>
            <ac:spMk id="5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4182348913" sldId="356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4182348913" sldId="356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4182348913" sldId="356"/>
            <ac:spMk id="27650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437411833" sldId="357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437411833" sldId="357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437411833" sldId="357"/>
            <ac:spMk id="27650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1584371324" sldId="358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584371324" sldId="358"/>
            <ac:spMk id="2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1584371324" sldId="358"/>
            <ac:spMk id="27650" creationId="{00000000-0000-0000-0000-000000000000}"/>
          </ac:spMkLst>
        </pc:spChg>
      </pc:sldChg>
      <pc:sldChg chg="modSp">
        <pc:chgData name="Damian T. Gordon" userId="7469c87ffe94b59c" providerId="LiveId" clId="{E796F574-B22F-41B7-B99D-00A3EE3CDB10}" dt="2022-11-26T19:39:31.082" v="36"/>
        <pc:sldMkLst>
          <pc:docMk/>
          <pc:sldMk cId="2064853089" sldId="359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064853089" sldId="359"/>
            <ac:spMk id="5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2064853089" sldId="359"/>
            <ac:spMk id="28674" creationId="{00000000-0000-0000-0000-000000000000}"/>
          </ac:spMkLst>
        </pc:spChg>
      </pc:sldChg>
      <pc:sldChg chg="modSp mod">
        <pc:chgData name="Damian T. Gordon" userId="7469c87ffe94b59c" providerId="LiveId" clId="{E796F574-B22F-41B7-B99D-00A3EE3CDB10}" dt="2022-11-26T19:39:31.082" v="36"/>
        <pc:sldMkLst>
          <pc:docMk/>
          <pc:sldMk cId="4011120293" sldId="360"/>
        </pc:sldMkLst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4011120293" sldId="360"/>
            <ac:spMk id="5" creationId="{00000000-0000-0000-0000-000000000000}"/>
          </ac:spMkLst>
        </pc:spChg>
        <pc:spChg chg="mod">
          <ac:chgData name="Damian T. Gordon" userId="7469c87ffe94b59c" providerId="LiveId" clId="{E796F574-B22F-41B7-B99D-00A3EE3CDB10}" dt="2022-11-26T19:39:31.082" v="36"/>
          <ac:spMkLst>
            <pc:docMk/>
            <pc:sldMk cId="4011120293" sldId="360"/>
            <ac:spMk id="28674" creationId="{00000000-0000-0000-0000-000000000000}"/>
          </ac:spMkLst>
        </pc:spChg>
      </pc:sldChg>
      <pc:sldMasterChg chg="setBg">
        <pc:chgData name="Damian T. Gordon" userId="7469c87ffe94b59c" providerId="LiveId" clId="{E796F574-B22F-41B7-B99D-00A3EE3CDB10}" dt="2022-11-26T19:38:53.223" v="13"/>
        <pc:sldMasterMkLst>
          <pc:docMk/>
          <pc:sldMasterMk cId="378209148" sldId="2147483681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57C5-6CC1-4071-8BDC-D160B365C250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4390-F365-489B-8986-04F988F185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3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AFFB9B-9FB8-469E-96F9-4D32314110B6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7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6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9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32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45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53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7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1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23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5BB1C6-BF8F-4481-8AB2-603A1C8A906A}" type="datetimeFigureOut">
              <a:rPr lang="en-US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6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How I write lectures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798890"/>
            <a:ext cx="8045373" cy="742279"/>
          </a:xfrm>
        </p:spPr>
        <p:txBody>
          <a:bodyPr>
            <a:noAutofit/>
          </a:bodyPr>
          <a:lstStyle/>
          <a:p>
            <a:pPr algn="ctr"/>
            <a:r>
              <a:rPr lang="en-IE" sz="2400" dirty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50929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/>
              <a:t>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/>
              <a:t>Previous lecturer’s notes</a:t>
            </a:r>
          </a:p>
          <a:p>
            <a:r>
              <a:rPr lang="en-IE" sz="4400" dirty="0"/>
              <a:t>Other lecture notes online</a:t>
            </a:r>
          </a:p>
          <a:p>
            <a:r>
              <a:rPr lang="en-IE" sz="4400" dirty="0"/>
              <a:t>My own college notes </a:t>
            </a:r>
            <a:r>
              <a:rPr lang="en-IE" sz="4400" dirty="0">
                <a:sym typeface="Wingdings" panose="05000000000000000000" pitchFamily="2" charset="2"/>
              </a:rPr>
              <a:t></a:t>
            </a:r>
            <a:endParaRPr lang="en-IE" sz="4400" dirty="0"/>
          </a:p>
          <a:p>
            <a:endParaRPr lang="en-IE" sz="4400" dirty="0"/>
          </a:p>
          <a:p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70674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/>
              <a:t>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/>
              <a:t>Textbooks</a:t>
            </a:r>
          </a:p>
          <a:p>
            <a:r>
              <a:rPr lang="en-IE" sz="4400" dirty="0"/>
              <a:t>Conference and Journal papers</a:t>
            </a:r>
          </a:p>
          <a:p>
            <a:r>
              <a:rPr lang="en-IE" sz="4400" dirty="0"/>
              <a:t>Magazines</a:t>
            </a:r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98447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/>
              <a:t>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/>
              <a:t>News events</a:t>
            </a:r>
          </a:p>
          <a:p>
            <a:r>
              <a:rPr lang="en-IE" sz="4400" dirty="0"/>
              <a:t>My work experience</a:t>
            </a:r>
          </a:p>
          <a:p>
            <a:r>
              <a:rPr lang="en-IE" sz="4400" dirty="0"/>
              <a:t>Other Web content</a:t>
            </a:r>
          </a:p>
          <a:p>
            <a:pPr lvl="1"/>
            <a:r>
              <a:rPr lang="en-IE" sz="2800" dirty="0"/>
              <a:t>e.g. Wikipedia</a:t>
            </a:r>
          </a:p>
          <a:p>
            <a:pPr lvl="1"/>
            <a:r>
              <a:rPr lang="en-IE" sz="2800" dirty="0"/>
              <a:t>e.g. On-line resources</a:t>
            </a:r>
          </a:p>
          <a:p>
            <a:pPr lvl="1"/>
            <a:r>
              <a:rPr lang="en-IE" sz="2800" dirty="0"/>
              <a:t>e.g. </a:t>
            </a:r>
            <a:r>
              <a:rPr lang="en-IE" sz="2800" dirty="0" err="1"/>
              <a:t>Slideshare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87423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/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341315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/>
              <a:t>Develop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/>
              <a:t>Define</a:t>
            </a:r>
          </a:p>
          <a:p>
            <a:r>
              <a:rPr lang="en-IE" sz="4400" dirty="0"/>
              <a:t>Design</a:t>
            </a:r>
          </a:p>
          <a:p>
            <a:r>
              <a:rPr lang="en-IE" sz="4400" dirty="0"/>
              <a:t>Redesign</a:t>
            </a:r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85665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sz="9600" dirty="0"/>
              <a:t>Develop:</a:t>
            </a:r>
            <a:br>
              <a:rPr lang="en-IE" sz="9600" dirty="0"/>
            </a:br>
            <a:r>
              <a:rPr lang="en-IE" sz="9600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425185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What is the theme of this lecture?</a:t>
            </a:r>
          </a:p>
        </p:txBody>
      </p:sp>
    </p:spTree>
    <p:extLst>
      <p:ext uri="{BB962C8B-B14F-4D97-AF65-F5344CB8AC3E}">
        <p14:creationId xmlns:p14="http://schemas.microsoft.com/office/powerpoint/2010/main" val="90154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What is the theme of this lecture?</a:t>
            </a:r>
          </a:p>
          <a:p>
            <a:pPr lvl="1">
              <a:defRPr/>
            </a:pPr>
            <a:r>
              <a:rPr lang="en-IE" altLang="en-US" sz="3800" dirty="0"/>
              <a:t>I find it hard to write the lesson until I know the theme</a:t>
            </a:r>
          </a:p>
        </p:txBody>
      </p:sp>
    </p:spTree>
    <p:extLst>
      <p:ext uri="{BB962C8B-B14F-4D97-AF65-F5344CB8AC3E}">
        <p14:creationId xmlns:p14="http://schemas.microsoft.com/office/powerpoint/2010/main" val="84800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What is the theme of this lecture?</a:t>
            </a:r>
          </a:p>
          <a:p>
            <a:pPr lvl="1">
              <a:defRPr/>
            </a:pPr>
            <a:r>
              <a:rPr lang="en-IE" altLang="en-US" sz="3800" dirty="0"/>
              <a:t>I find it hard to write the lesson until I know the theme, e.g. efficiency, simplicity, accuracy</a:t>
            </a:r>
          </a:p>
        </p:txBody>
      </p:sp>
    </p:spTree>
    <p:extLst>
      <p:ext uri="{BB962C8B-B14F-4D97-AF65-F5344CB8AC3E}">
        <p14:creationId xmlns:p14="http://schemas.microsoft.com/office/powerpoint/2010/main" val="1377897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I like to base my lectures around a number.</a:t>
            </a:r>
            <a:endParaRPr lang="en-IE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51062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02098D-BAA9-E59F-ED7B-8F1E6052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689" y="2570480"/>
            <a:ext cx="8160512" cy="3251200"/>
          </a:xfrm>
        </p:spPr>
        <p:txBody>
          <a:bodyPr>
            <a:normAutofit/>
          </a:bodyPr>
          <a:lstStyle/>
          <a:p>
            <a:r>
              <a:rPr lang="en-IE" sz="4000" dirty="0"/>
              <a:t>Three parts:</a:t>
            </a:r>
          </a:p>
          <a:p>
            <a:pPr lvl="1"/>
            <a:r>
              <a:rPr lang="en-IE" sz="3800" dirty="0"/>
              <a:t>Prepare</a:t>
            </a:r>
          </a:p>
          <a:p>
            <a:pPr lvl="1"/>
            <a:r>
              <a:rPr lang="en-IE" sz="3800" dirty="0"/>
              <a:t>Develop</a:t>
            </a:r>
          </a:p>
          <a:p>
            <a:pPr lvl="1"/>
            <a:r>
              <a:rPr lang="en-IE" sz="38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3506706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I like to base my lectures around a number.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lvl="1">
              <a:defRPr/>
            </a:pPr>
            <a:r>
              <a:rPr lang="en-IE" altLang="en-US" sz="3800" dirty="0"/>
              <a:t>In this case 3, everything comes in 3s</a:t>
            </a:r>
            <a:endParaRPr lang="en-I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0659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I like to base my lectures around a number.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lvl="1">
              <a:defRPr/>
            </a:pPr>
            <a:r>
              <a:rPr lang="en-IE" altLang="en-US" sz="3800" dirty="0"/>
              <a:t>In this case 3, everything comes in 3s</a:t>
            </a:r>
          </a:p>
          <a:p>
            <a:pPr lvl="1">
              <a:defRPr/>
            </a:pPr>
            <a:endParaRPr lang="en-IE" altLang="en-US" sz="3800" dirty="0"/>
          </a:p>
          <a:p>
            <a:pPr lvl="1">
              <a:defRPr/>
            </a:pPr>
            <a:r>
              <a:rPr lang="en-IE" altLang="en-US" sz="3800" dirty="0"/>
              <a:t>Sometimes I use 6 or 8 </a:t>
            </a:r>
            <a:endParaRPr lang="en-I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421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9156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/>
          </a:p>
        </p:txBody>
      </p:sp>
      <p:sp>
        <p:nvSpPr>
          <p:cNvPr id="2" name="Flowchart: Merge 1"/>
          <p:cNvSpPr/>
          <p:nvPr/>
        </p:nvSpPr>
        <p:spPr>
          <a:xfrm>
            <a:off x="3683358" y="2768958"/>
            <a:ext cx="4739425" cy="3335628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538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/>
          </a:p>
        </p:txBody>
      </p:sp>
      <p:sp>
        <p:nvSpPr>
          <p:cNvPr id="2" name="Flowchart: Merge 1"/>
          <p:cNvSpPr/>
          <p:nvPr/>
        </p:nvSpPr>
        <p:spPr>
          <a:xfrm>
            <a:off x="3683358" y="2768957"/>
            <a:ext cx="4739425" cy="3861517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Flowchart: Merge 5"/>
          <p:cNvSpPr/>
          <p:nvPr/>
        </p:nvSpPr>
        <p:spPr>
          <a:xfrm rot="10800000">
            <a:off x="4583804" y="3979572"/>
            <a:ext cx="2938531" cy="1983346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415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/>
          </a:p>
        </p:txBody>
      </p:sp>
      <p:sp>
        <p:nvSpPr>
          <p:cNvPr id="2" name="Flowchart: Merge 1"/>
          <p:cNvSpPr/>
          <p:nvPr/>
        </p:nvSpPr>
        <p:spPr>
          <a:xfrm>
            <a:off x="3683358" y="2768958"/>
            <a:ext cx="4739425" cy="1983346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Flowchart: Merge 5"/>
          <p:cNvSpPr/>
          <p:nvPr/>
        </p:nvSpPr>
        <p:spPr>
          <a:xfrm rot="10800000">
            <a:off x="3681210" y="4647128"/>
            <a:ext cx="4739425" cy="1983346"/>
          </a:xfrm>
          <a:prstGeom prst="flowChartMerg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0076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Define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Sometime I visualize the lecture as a shape</a:t>
            </a:r>
          </a:p>
          <a:p>
            <a:pPr eaLnBrk="1" hangingPunct="1">
              <a:defRPr/>
            </a:pPr>
            <a:endParaRPr lang="en-IE" alt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66704" y="2335699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27959" y="2355513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38891" y="2344946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77435" y="3621440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38690" y="3641254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49622" y="3630687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80582" y="5048847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1837" y="5068661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2769" y="5058094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88167" y="5061726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49422" y="5081540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60354" y="5070973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31357" y="5126120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392612" y="5145934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03544" y="5135367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904770" y="3656527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566025" y="3676341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76957" y="3665774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345594" y="3705812"/>
            <a:ext cx="674134" cy="1373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006849" y="3725626"/>
            <a:ext cx="1" cy="137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17781" y="3715059"/>
            <a:ext cx="672185" cy="1364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69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sz="9600" dirty="0"/>
              <a:t>Develop:</a:t>
            </a:r>
            <a:br>
              <a:rPr lang="en-IE" sz="9600" dirty="0"/>
            </a:br>
            <a:r>
              <a:rPr lang="en-IE" sz="9600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05780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Lectures have 3 parts: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lvl="1">
              <a:defRPr/>
            </a:pPr>
            <a:r>
              <a:rPr lang="en-IE" altLang="en-US" sz="4000" dirty="0"/>
              <a:t>Beginning</a:t>
            </a:r>
          </a:p>
          <a:p>
            <a:pPr lvl="1">
              <a:defRPr/>
            </a:pPr>
            <a:r>
              <a:rPr lang="en-IE" altLang="en-US" sz="4000" dirty="0"/>
              <a:t>Middle</a:t>
            </a:r>
          </a:p>
          <a:p>
            <a:pPr lvl="1">
              <a:defRPr/>
            </a:pPr>
            <a:r>
              <a:rPr lang="en-IE" altLang="en-US" sz="40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56185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Lectures have 3 parts: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lvl="1">
              <a:defRPr/>
            </a:pPr>
            <a:r>
              <a:rPr lang="en-IE" altLang="en-US" sz="4000" dirty="0"/>
              <a:t>Beginning</a:t>
            </a:r>
          </a:p>
          <a:p>
            <a:pPr lvl="1">
              <a:defRPr/>
            </a:pPr>
            <a:r>
              <a:rPr lang="en-IE" altLang="en-US" sz="4000" dirty="0"/>
              <a:t>Middle</a:t>
            </a:r>
          </a:p>
          <a:p>
            <a:pPr lvl="1">
              <a:defRPr/>
            </a:pPr>
            <a:r>
              <a:rPr lang="en-IE" altLang="en-US" sz="4000" dirty="0"/>
              <a:t>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1854" y="2338245"/>
            <a:ext cx="654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/>
              <a:t>1. Gain the students’ attention</a:t>
            </a:r>
          </a:p>
          <a:p>
            <a:pPr lvl="1">
              <a:defRPr/>
            </a:pPr>
            <a:r>
              <a:rPr lang="en-IE" altLang="en-US" sz="2400" dirty="0"/>
              <a:t>2. Tell them the goal of this class</a:t>
            </a:r>
          </a:p>
          <a:p>
            <a:pPr lvl="1">
              <a:defRPr/>
            </a:pPr>
            <a:r>
              <a:rPr lang="en-IE" altLang="en-US" sz="2400" dirty="0"/>
              <a:t>3. Tie it into what they know already</a:t>
            </a:r>
          </a:p>
        </p:txBody>
      </p:sp>
      <p:sp>
        <p:nvSpPr>
          <p:cNvPr id="6" name="Left Brace 5"/>
          <p:cNvSpPr/>
          <p:nvPr/>
        </p:nvSpPr>
        <p:spPr>
          <a:xfrm>
            <a:off x="5520685" y="2244299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24270" y="2936796"/>
            <a:ext cx="1296416" cy="476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0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689" y="2570480"/>
            <a:ext cx="8160512" cy="3251200"/>
          </a:xfrm>
        </p:spPr>
        <p:txBody>
          <a:bodyPr>
            <a:normAutofit/>
          </a:bodyPr>
          <a:lstStyle/>
          <a:p>
            <a:r>
              <a:rPr lang="en-IE" sz="4000" dirty="0"/>
              <a:t>Three parts:</a:t>
            </a:r>
          </a:p>
          <a:p>
            <a:pPr lvl="1"/>
            <a:r>
              <a:rPr lang="en-IE" sz="3800" dirty="0"/>
              <a:t>Prepare</a:t>
            </a:r>
          </a:p>
          <a:p>
            <a:pPr lvl="1"/>
            <a:r>
              <a:rPr lang="en-IE" sz="3800" dirty="0"/>
              <a:t>Develop</a:t>
            </a:r>
          </a:p>
          <a:p>
            <a:pPr lvl="1"/>
            <a:r>
              <a:rPr lang="en-IE" sz="3800" dirty="0"/>
              <a:t>Reflect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/>
              <a:t>Define</a:t>
            </a:r>
          </a:p>
          <a:p>
            <a:pPr lvl="1"/>
            <a:r>
              <a:rPr lang="en-IE" sz="3800" dirty="0"/>
              <a:t>Design</a:t>
            </a:r>
          </a:p>
          <a:p>
            <a:pPr lvl="1"/>
            <a:r>
              <a:rPr lang="en-IE" sz="3800" dirty="0"/>
              <a:t>Redesign</a:t>
            </a:r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>
            <a:stCxn id="5" idx="1"/>
          </p:cNvCxnSpPr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00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Lectures have 3 parts: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lvl="1">
              <a:defRPr/>
            </a:pPr>
            <a:r>
              <a:rPr lang="en-IE" altLang="en-US" sz="4000" dirty="0"/>
              <a:t>Beginning</a:t>
            </a:r>
          </a:p>
          <a:p>
            <a:pPr lvl="1">
              <a:defRPr/>
            </a:pPr>
            <a:r>
              <a:rPr lang="en-IE" altLang="en-US" sz="4000" dirty="0"/>
              <a:t>Middle</a:t>
            </a:r>
          </a:p>
          <a:p>
            <a:pPr lvl="1">
              <a:defRPr/>
            </a:pPr>
            <a:r>
              <a:rPr lang="en-IE" altLang="en-US" sz="4000" dirty="0"/>
              <a:t>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1854" y="2338245"/>
            <a:ext cx="654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/>
              <a:t>1. Gain the students’ attention</a:t>
            </a:r>
          </a:p>
          <a:p>
            <a:pPr lvl="1">
              <a:defRPr/>
            </a:pPr>
            <a:r>
              <a:rPr lang="en-IE" altLang="en-US" sz="2400" dirty="0"/>
              <a:t>2. Tell them the goal of this class</a:t>
            </a:r>
          </a:p>
          <a:p>
            <a:pPr lvl="1">
              <a:defRPr/>
            </a:pPr>
            <a:r>
              <a:rPr lang="en-IE" altLang="en-US" sz="2400" dirty="0"/>
              <a:t>3. Tie it into what they know already</a:t>
            </a:r>
          </a:p>
        </p:txBody>
      </p:sp>
      <p:sp>
        <p:nvSpPr>
          <p:cNvPr id="6" name="Left Brace 5"/>
          <p:cNvSpPr/>
          <p:nvPr/>
        </p:nvSpPr>
        <p:spPr>
          <a:xfrm>
            <a:off x="5520685" y="2244299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24270" y="2936796"/>
            <a:ext cx="1296416" cy="476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1854" y="3833787"/>
            <a:ext cx="6553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/>
              <a:t>4. Present an example and the information</a:t>
            </a:r>
          </a:p>
          <a:p>
            <a:pPr lvl="1">
              <a:defRPr/>
            </a:pPr>
            <a:r>
              <a:rPr lang="en-IE" altLang="en-US" sz="2400" dirty="0"/>
              <a:t>5. Provide help on understanding the material</a:t>
            </a:r>
          </a:p>
          <a:p>
            <a:pPr lvl="1">
              <a:defRPr/>
            </a:pPr>
            <a:r>
              <a:rPr lang="en-IE" altLang="en-US" sz="2400" dirty="0"/>
              <a:t>6. Ask them to do something to learn</a:t>
            </a:r>
          </a:p>
        </p:txBody>
      </p:sp>
      <p:sp>
        <p:nvSpPr>
          <p:cNvPr id="9" name="Left Brace 8"/>
          <p:cNvSpPr/>
          <p:nvPr/>
        </p:nvSpPr>
        <p:spPr>
          <a:xfrm>
            <a:off x="5520684" y="3742454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593206" y="4227845"/>
            <a:ext cx="1927478" cy="206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17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Lectures have 3 parts: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lvl="1">
              <a:defRPr/>
            </a:pPr>
            <a:r>
              <a:rPr lang="en-IE" altLang="en-US" sz="4000" dirty="0"/>
              <a:t>Beginning</a:t>
            </a:r>
          </a:p>
          <a:p>
            <a:pPr lvl="1">
              <a:defRPr/>
            </a:pPr>
            <a:r>
              <a:rPr lang="en-IE" altLang="en-US" sz="4000" dirty="0"/>
              <a:t>Middle</a:t>
            </a:r>
          </a:p>
          <a:p>
            <a:pPr lvl="1">
              <a:defRPr/>
            </a:pPr>
            <a:r>
              <a:rPr lang="en-IE" altLang="en-US" sz="4000" dirty="0"/>
              <a:t>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1854" y="2338245"/>
            <a:ext cx="654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/>
              <a:t>1. Gain the students’ attention</a:t>
            </a:r>
          </a:p>
          <a:p>
            <a:pPr lvl="1">
              <a:defRPr/>
            </a:pPr>
            <a:r>
              <a:rPr lang="en-IE" altLang="en-US" sz="2400" dirty="0"/>
              <a:t>2. Tell them the goal of this class</a:t>
            </a:r>
          </a:p>
          <a:p>
            <a:pPr lvl="1">
              <a:defRPr/>
            </a:pPr>
            <a:r>
              <a:rPr lang="en-IE" altLang="en-US" sz="2400" dirty="0"/>
              <a:t>3. Tie it into what they know already</a:t>
            </a:r>
          </a:p>
        </p:txBody>
      </p:sp>
      <p:sp>
        <p:nvSpPr>
          <p:cNvPr id="6" name="Left Brace 5"/>
          <p:cNvSpPr/>
          <p:nvPr/>
        </p:nvSpPr>
        <p:spPr>
          <a:xfrm>
            <a:off x="5520685" y="2244299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24270" y="2936796"/>
            <a:ext cx="1296416" cy="476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1854" y="3833787"/>
            <a:ext cx="6553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/>
              <a:t>4. Present an example and the information</a:t>
            </a:r>
          </a:p>
          <a:p>
            <a:pPr lvl="1">
              <a:defRPr/>
            </a:pPr>
            <a:r>
              <a:rPr lang="en-IE" altLang="en-US" sz="2400" dirty="0"/>
              <a:t>5. Provide help on understanding the material</a:t>
            </a:r>
          </a:p>
          <a:p>
            <a:pPr lvl="1">
              <a:defRPr/>
            </a:pPr>
            <a:r>
              <a:rPr lang="en-IE" altLang="en-US" sz="2400" dirty="0"/>
              <a:t>6. Ask them to do something to learn</a:t>
            </a:r>
          </a:p>
        </p:txBody>
      </p:sp>
      <p:sp>
        <p:nvSpPr>
          <p:cNvPr id="9" name="Left Brace 8"/>
          <p:cNvSpPr/>
          <p:nvPr/>
        </p:nvSpPr>
        <p:spPr>
          <a:xfrm>
            <a:off x="5520684" y="3742454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593206" y="4227845"/>
            <a:ext cx="1927478" cy="206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42585" y="5377102"/>
            <a:ext cx="6553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IE" altLang="en-US" sz="2400" dirty="0"/>
              <a:t>7. Give feedback and advice to the students</a:t>
            </a:r>
          </a:p>
          <a:p>
            <a:pPr lvl="1">
              <a:defRPr/>
            </a:pPr>
            <a:r>
              <a:rPr lang="en-IE" altLang="en-US" sz="2400" dirty="0"/>
              <a:t>8. Give they students a proper assessment</a:t>
            </a:r>
          </a:p>
          <a:p>
            <a:pPr lvl="1">
              <a:defRPr/>
            </a:pPr>
            <a:r>
              <a:rPr lang="en-IE" altLang="en-US" sz="2400" dirty="0"/>
              <a:t>9. Finish it off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5531415" y="5285769"/>
            <a:ext cx="442289" cy="13849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127423" y="4957584"/>
            <a:ext cx="2393261" cy="1019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08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Beginning</a:t>
            </a:r>
          </a:p>
          <a:p>
            <a:pPr lvl="1">
              <a:defRPr/>
            </a:pPr>
            <a:r>
              <a:rPr lang="en-IE" altLang="en-US" sz="4000" dirty="0"/>
              <a:t>1. Gain the students’ attention</a:t>
            </a:r>
          </a:p>
          <a:p>
            <a:pPr lvl="1">
              <a:defRPr/>
            </a:pPr>
            <a:r>
              <a:rPr lang="en-IE" altLang="en-US" sz="4000" dirty="0"/>
              <a:t>2. Tell them the goal of this class</a:t>
            </a:r>
          </a:p>
          <a:p>
            <a:pPr lvl="1">
              <a:defRPr/>
            </a:pPr>
            <a:r>
              <a:rPr lang="en-IE" altLang="en-US" sz="4000" dirty="0"/>
              <a:t>3. Tie it into what they know already</a:t>
            </a:r>
          </a:p>
        </p:txBody>
      </p:sp>
    </p:spTree>
    <p:extLst>
      <p:ext uri="{BB962C8B-B14F-4D97-AF65-F5344CB8AC3E}">
        <p14:creationId xmlns:p14="http://schemas.microsoft.com/office/powerpoint/2010/main" val="209198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Beginning</a:t>
            </a:r>
          </a:p>
          <a:p>
            <a:pPr lvl="1">
              <a:defRPr/>
            </a:pPr>
            <a:r>
              <a:rPr lang="en-IE" altLang="en-US" sz="4000" dirty="0"/>
              <a:t>1. Gain the students’ attention</a:t>
            </a:r>
          </a:p>
          <a:p>
            <a:pPr lvl="1">
              <a:defRPr/>
            </a:pP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2. Tell them the goal of this class</a:t>
            </a:r>
          </a:p>
          <a:p>
            <a:pPr lvl="1">
              <a:defRPr/>
            </a:pP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3. Tie it into what they know already</a:t>
            </a:r>
          </a:p>
        </p:txBody>
      </p:sp>
    </p:spTree>
    <p:extLst>
      <p:ext uri="{BB962C8B-B14F-4D97-AF65-F5344CB8AC3E}">
        <p14:creationId xmlns:p14="http://schemas.microsoft.com/office/powerpoint/2010/main" val="2242446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IE" altLang="en-US" sz="4000" dirty="0"/>
              <a:t>1. Gain the students’ attention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Silence</a:t>
            </a:r>
          </a:p>
          <a:p>
            <a:pPr eaLnBrk="1" hangingPunct="1">
              <a:defRPr/>
            </a:pPr>
            <a:r>
              <a:rPr lang="en-IE" altLang="en-US" sz="4000" dirty="0"/>
              <a:t>A joke</a:t>
            </a:r>
          </a:p>
          <a:p>
            <a:pPr eaLnBrk="1" hangingPunct="1">
              <a:defRPr/>
            </a:pPr>
            <a:r>
              <a:rPr lang="en-IE" altLang="en-US" sz="4000" dirty="0"/>
              <a:t>A magic trick</a:t>
            </a:r>
          </a:p>
          <a:p>
            <a:pPr eaLnBrk="1" hangingPunct="1">
              <a:defRPr/>
            </a:pPr>
            <a:r>
              <a:rPr lang="en-IE" altLang="en-US" sz="4000" dirty="0"/>
              <a:t>Music video</a:t>
            </a:r>
          </a:p>
          <a:p>
            <a:pPr eaLnBrk="1" hangingPunct="1">
              <a:defRPr/>
            </a:pPr>
            <a:r>
              <a:rPr lang="en-IE" altLang="en-US" sz="4000" dirty="0"/>
              <a:t>Clip of a film</a:t>
            </a:r>
          </a:p>
          <a:p>
            <a:pPr eaLnBrk="1" hangingPunct="1">
              <a:defRPr/>
            </a:pPr>
            <a:r>
              <a:rPr lang="en-IE" altLang="en-US" sz="4000" dirty="0"/>
              <a:t>A quote</a:t>
            </a:r>
          </a:p>
        </p:txBody>
      </p:sp>
    </p:spTree>
    <p:extLst>
      <p:ext uri="{BB962C8B-B14F-4D97-AF65-F5344CB8AC3E}">
        <p14:creationId xmlns:p14="http://schemas.microsoft.com/office/powerpoint/2010/main" val="2862731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51" y="-1"/>
            <a:ext cx="6644650" cy="4031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5324"/>
            <a:ext cx="5581182" cy="3702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45" y="4024648"/>
            <a:ext cx="6651061" cy="2833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" y="0"/>
            <a:ext cx="5568307" cy="31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Beginning</a:t>
            </a:r>
          </a:p>
          <a:p>
            <a:pPr lvl="1">
              <a:defRPr/>
            </a:pP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1. Gain the students’ attention</a:t>
            </a:r>
          </a:p>
          <a:p>
            <a:pPr lvl="1">
              <a:defRPr/>
            </a:pPr>
            <a:r>
              <a:rPr lang="en-IE" altLang="en-US" sz="4000" dirty="0"/>
              <a:t>2. Tell them the goal of this class</a:t>
            </a:r>
          </a:p>
          <a:p>
            <a:pPr lvl="1">
              <a:defRPr/>
            </a:pP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3. Tie it into what they know already</a:t>
            </a:r>
          </a:p>
        </p:txBody>
      </p:sp>
    </p:spTree>
    <p:extLst>
      <p:ext uri="{BB962C8B-B14F-4D97-AF65-F5344CB8AC3E}">
        <p14:creationId xmlns:p14="http://schemas.microsoft.com/office/powerpoint/2010/main" val="1977631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IE" altLang="en-US" sz="4000" dirty="0"/>
              <a:t>2. Tell them the goal of this class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List the learning goals</a:t>
            </a:r>
          </a:p>
          <a:p>
            <a:pPr eaLnBrk="1" hangingPunct="1">
              <a:defRPr/>
            </a:pPr>
            <a:r>
              <a:rPr lang="en-IE" altLang="en-US" sz="4000" dirty="0"/>
              <a:t>Tell a simple story</a:t>
            </a:r>
          </a:p>
          <a:p>
            <a:pPr eaLnBrk="1" hangingPunct="1">
              <a:defRPr/>
            </a:pPr>
            <a:r>
              <a:rPr lang="en-IE" altLang="en-US" sz="4000" dirty="0"/>
              <a:t>Mention this might be coming up in the exam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marL="0" indent="0" eaLnBrk="1" hangingPunct="1">
              <a:buNone/>
              <a:defRPr/>
            </a:pPr>
            <a:endParaRPr lang="en-IE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19275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Beginning</a:t>
            </a:r>
          </a:p>
          <a:p>
            <a:pPr lvl="1">
              <a:defRPr/>
            </a:pP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1. Gain the students’ attention</a:t>
            </a:r>
          </a:p>
          <a:p>
            <a:pPr lvl="1">
              <a:defRPr/>
            </a:pPr>
            <a:r>
              <a:rPr lang="en-IE" altLang="en-US" sz="4000" dirty="0">
                <a:solidFill>
                  <a:schemeClr val="bg1">
                    <a:lumMod val="85000"/>
                  </a:schemeClr>
                </a:solidFill>
              </a:rPr>
              <a:t>2. Tell them the goal of this class</a:t>
            </a:r>
          </a:p>
          <a:p>
            <a:pPr lvl="1">
              <a:defRPr/>
            </a:pPr>
            <a:r>
              <a:rPr lang="en-IE" altLang="en-US" sz="4000" dirty="0"/>
              <a:t>3. Tie it into what they know already</a:t>
            </a:r>
          </a:p>
        </p:txBody>
      </p:sp>
    </p:spTree>
    <p:extLst>
      <p:ext uri="{BB962C8B-B14F-4D97-AF65-F5344CB8AC3E}">
        <p14:creationId xmlns:p14="http://schemas.microsoft.com/office/powerpoint/2010/main" val="3865313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IE" altLang="en-US" sz="4000" dirty="0"/>
              <a:t>3. Tie it into what they know already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Something we covered in the last class</a:t>
            </a:r>
          </a:p>
          <a:p>
            <a:pPr eaLnBrk="1" hangingPunct="1">
              <a:defRPr/>
            </a:pPr>
            <a:r>
              <a:rPr lang="en-IE" altLang="en-US" sz="4000" dirty="0"/>
              <a:t>Something they covered in another module</a:t>
            </a:r>
          </a:p>
          <a:p>
            <a:pPr eaLnBrk="1" hangingPunct="1">
              <a:defRPr/>
            </a:pPr>
            <a:r>
              <a:rPr lang="en-IE" altLang="en-US" sz="4000" dirty="0"/>
              <a:t>Something they did in secondary school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marL="0" indent="0" eaLnBrk="1" hangingPunct="1">
              <a:buNone/>
              <a:defRPr/>
            </a:pPr>
            <a:endParaRPr lang="en-IE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1042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/>
              <a:t>Define</a:t>
            </a:r>
          </a:p>
          <a:p>
            <a:pPr lvl="1"/>
            <a:r>
              <a:rPr lang="en-IE" sz="3800" dirty="0"/>
              <a:t>Design</a:t>
            </a:r>
          </a:p>
          <a:p>
            <a:pPr lvl="1"/>
            <a:r>
              <a:rPr lang="en-IE" sz="3800" dirty="0"/>
              <a:t>Redesign</a:t>
            </a:r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877574" y="3107950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/>
              <a:t>Beginning</a:t>
            </a:r>
          </a:p>
          <a:p>
            <a:pPr lvl="1"/>
            <a:r>
              <a:rPr lang="en-IE" sz="3800" dirty="0"/>
              <a:t>Middle</a:t>
            </a:r>
          </a:p>
          <a:p>
            <a:pPr lvl="1"/>
            <a:r>
              <a:rPr lang="en-IE" sz="3800" dirty="0"/>
              <a:t>End</a:t>
            </a:r>
          </a:p>
        </p:txBody>
      </p:sp>
      <p:sp>
        <p:nvSpPr>
          <p:cNvPr id="10" name="Left Brace 9"/>
          <p:cNvSpPr/>
          <p:nvPr/>
        </p:nvSpPr>
        <p:spPr>
          <a:xfrm>
            <a:off x="7907623" y="3043555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7" name="Straight Connector 26"/>
          <p:cNvCxnSpPr>
            <a:stCxn id="10" idx="1"/>
          </p:cNvCxnSpPr>
          <p:nvPr/>
        </p:nvCxnSpPr>
        <p:spPr>
          <a:xfrm flipH="1" flipV="1">
            <a:off x="7456868" y="4084672"/>
            <a:ext cx="4507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5818F3-B1A0-4485-9258-DB4D1C54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689" y="2570480"/>
            <a:ext cx="8160512" cy="3251200"/>
          </a:xfrm>
        </p:spPr>
        <p:txBody>
          <a:bodyPr>
            <a:normAutofit/>
          </a:bodyPr>
          <a:lstStyle/>
          <a:p>
            <a:r>
              <a:rPr lang="en-IE" sz="4000" dirty="0"/>
              <a:t>Three parts:</a:t>
            </a:r>
          </a:p>
          <a:p>
            <a:pPr lvl="1"/>
            <a:r>
              <a:rPr lang="en-IE" sz="3800" dirty="0"/>
              <a:t>Prepare</a:t>
            </a:r>
          </a:p>
          <a:p>
            <a:pPr lvl="1"/>
            <a:r>
              <a:rPr lang="en-IE" sz="3800" dirty="0"/>
              <a:t>Develop</a:t>
            </a:r>
          </a:p>
          <a:p>
            <a:pPr lvl="1"/>
            <a:r>
              <a:rPr lang="en-IE" sz="38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93258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Middle</a:t>
            </a:r>
          </a:p>
          <a:p>
            <a:pPr lvl="1">
              <a:defRPr/>
            </a:pPr>
            <a:r>
              <a:rPr lang="en-IE" altLang="en-US" sz="3600" dirty="0"/>
              <a:t>4. Present an example and the information</a:t>
            </a:r>
          </a:p>
          <a:p>
            <a:pPr lvl="1">
              <a:defRPr/>
            </a:pPr>
            <a:r>
              <a:rPr lang="en-IE" altLang="en-US" sz="3600" dirty="0"/>
              <a:t>5. Provide help on understanding the material</a:t>
            </a:r>
          </a:p>
          <a:p>
            <a:pPr lvl="1">
              <a:defRPr/>
            </a:pPr>
            <a:r>
              <a:rPr lang="en-IE" altLang="en-US" sz="3600" dirty="0"/>
              <a:t>6. Ask them to do something to learn</a:t>
            </a:r>
          </a:p>
        </p:txBody>
      </p:sp>
    </p:spTree>
    <p:extLst>
      <p:ext uri="{BB962C8B-B14F-4D97-AF65-F5344CB8AC3E}">
        <p14:creationId xmlns:p14="http://schemas.microsoft.com/office/powerpoint/2010/main" val="1770200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DesigN</a:t>
            </a:r>
            <a:endParaRPr lang="en-IE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Middle</a:t>
            </a:r>
          </a:p>
          <a:p>
            <a:pPr lvl="1">
              <a:defRPr/>
            </a:pPr>
            <a:r>
              <a:rPr lang="en-IE" altLang="en-US" sz="3600" dirty="0"/>
              <a:t>4. Present an example and the information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5. Provide help on understanding the material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6. Ask them to do something to learn</a:t>
            </a:r>
          </a:p>
        </p:txBody>
      </p:sp>
    </p:spTree>
    <p:extLst>
      <p:ext uri="{BB962C8B-B14F-4D97-AF65-F5344CB8AC3E}">
        <p14:creationId xmlns:p14="http://schemas.microsoft.com/office/powerpoint/2010/main" val="3322532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1678" y="356627"/>
            <a:ext cx="10178322" cy="1492132"/>
          </a:xfrm>
        </p:spPr>
        <p:txBody>
          <a:bodyPr/>
          <a:lstStyle/>
          <a:p>
            <a:pPr lvl="1">
              <a:defRPr/>
            </a:pPr>
            <a:r>
              <a:rPr lang="en-IE" altLang="en-US" sz="4000" dirty="0"/>
              <a:t>4. Present an example and the information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THE CONTENT</a:t>
            </a:r>
          </a:p>
          <a:p>
            <a:pPr lvl="1">
              <a:defRPr/>
            </a:pPr>
            <a:r>
              <a:rPr lang="en-IE" altLang="en-US" sz="3800" dirty="0"/>
              <a:t>Start with an example</a:t>
            </a:r>
          </a:p>
          <a:p>
            <a:pPr lvl="1">
              <a:defRPr/>
            </a:pPr>
            <a:r>
              <a:rPr lang="en-IE" altLang="en-US" sz="3800" dirty="0"/>
              <a:t>Present the information</a:t>
            </a:r>
          </a:p>
          <a:p>
            <a:pPr lvl="1">
              <a:defRPr/>
            </a:pPr>
            <a:r>
              <a:rPr lang="en-IE" altLang="en-US" sz="3800" dirty="0"/>
              <a:t>Include computer science specific notation</a:t>
            </a:r>
          </a:p>
          <a:p>
            <a:pPr lvl="1">
              <a:defRPr/>
            </a:pPr>
            <a:r>
              <a:rPr lang="en-IE" altLang="en-US" sz="3800" dirty="0"/>
              <a:t>Include computer science specific diagrams</a:t>
            </a:r>
          </a:p>
          <a:p>
            <a:pPr lvl="1">
              <a:defRPr/>
            </a:pPr>
            <a:r>
              <a:rPr lang="en-IE" altLang="en-US" sz="3800" dirty="0"/>
              <a:t>Explain the theory as well as the details</a:t>
            </a:r>
          </a:p>
        </p:txBody>
      </p:sp>
    </p:spTree>
    <p:extLst>
      <p:ext uri="{BB962C8B-B14F-4D97-AF65-F5344CB8AC3E}">
        <p14:creationId xmlns:p14="http://schemas.microsoft.com/office/powerpoint/2010/main" val="1527275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1678" y="356627"/>
            <a:ext cx="10178322" cy="1492132"/>
          </a:xfrm>
        </p:spPr>
        <p:txBody>
          <a:bodyPr/>
          <a:lstStyle/>
          <a:p>
            <a:pPr lvl="1">
              <a:defRPr/>
            </a:pPr>
            <a:r>
              <a:rPr lang="en-IE" altLang="en-US" sz="4000" dirty="0"/>
              <a:t>4. Present an example and the information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Find excellent online videos from great computer lecturers.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eaLnBrk="1" hangingPunct="1">
              <a:defRPr/>
            </a:pPr>
            <a:endParaRPr lang="en-IE" altLang="en-US" sz="4000" dirty="0"/>
          </a:p>
          <a:p>
            <a:pPr eaLnBrk="1" hangingPunct="1">
              <a:defRPr/>
            </a:pPr>
            <a:endParaRPr lang="en-IE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60809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DesigN</a:t>
            </a:r>
            <a:endParaRPr lang="en-IE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Middle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4. Present an example and the information</a:t>
            </a:r>
          </a:p>
          <a:p>
            <a:pPr lvl="1">
              <a:defRPr/>
            </a:pPr>
            <a:r>
              <a:rPr lang="en-IE" altLang="en-US" sz="3600" dirty="0"/>
              <a:t>5. Provide help on understanding the material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6. Ask them to do something to learn</a:t>
            </a:r>
          </a:p>
        </p:txBody>
      </p:sp>
    </p:spTree>
    <p:extLst>
      <p:ext uri="{BB962C8B-B14F-4D97-AF65-F5344CB8AC3E}">
        <p14:creationId xmlns:p14="http://schemas.microsoft.com/office/powerpoint/2010/main" val="2961621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IE" altLang="en-US" sz="4000" dirty="0"/>
              <a:t>5. </a:t>
            </a:r>
            <a:r>
              <a:rPr lang="en-IE" altLang="en-US" sz="3600" dirty="0"/>
              <a:t>Provide help on understanding the material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Links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eaLnBrk="1" hangingPunct="1">
              <a:defRPr/>
            </a:pPr>
            <a:r>
              <a:rPr lang="en-IE" altLang="en-US" sz="4000" dirty="0"/>
              <a:t>Videos</a:t>
            </a:r>
          </a:p>
          <a:p>
            <a:pPr eaLnBrk="1" hangingPunct="1">
              <a:defRPr/>
            </a:pPr>
            <a:endParaRPr lang="en-IE" altLang="en-US" sz="4000" dirty="0"/>
          </a:p>
          <a:p>
            <a:pPr eaLnBrk="1" hangingPunct="1">
              <a:defRPr/>
            </a:pPr>
            <a:r>
              <a:rPr lang="en-IE" altLang="en-US" sz="4000" dirty="0"/>
              <a:t>See Sample Notes</a:t>
            </a:r>
          </a:p>
        </p:txBody>
      </p:sp>
    </p:spTree>
    <p:extLst>
      <p:ext uri="{BB962C8B-B14F-4D97-AF65-F5344CB8AC3E}">
        <p14:creationId xmlns:p14="http://schemas.microsoft.com/office/powerpoint/2010/main" val="1969913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Middle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4. Present an example and the information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5. Provide help on understanding the material</a:t>
            </a:r>
          </a:p>
          <a:p>
            <a:pPr lvl="1">
              <a:defRPr/>
            </a:pPr>
            <a:r>
              <a:rPr lang="en-IE" altLang="en-US" sz="3600" dirty="0"/>
              <a:t>6. Ask them to do something to learn</a:t>
            </a:r>
          </a:p>
        </p:txBody>
      </p:sp>
    </p:spTree>
    <p:extLst>
      <p:ext uri="{BB962C8B-B14F-4D97-AF65-F5344CB8AC3E}">
        <p14:creationId xmlns:p14="http://schemas.microsoft.com/office/powerpoint/2010/main" val="3755038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6. </a:t>
            </a:r>
            <a:r>
              <a:rPr lang="en-IE" altLang="en-US" sz="3600" dirty="0"/>
              <a:t>Ask them to do something to learn</a:t>
            </a:r>
            <a:br>
              <a:rPr lang="en-IE" altLang="en-US" sz="3600" dirty="0"/>
            </a:b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Active Learning</a:t>
            </a:r>
          </a:p>
          <a:p>
            <a:pPr lvl="1">
              <a:defRPr/>
            </a:pPr>
            <a:r>
              <a:rPr lang="en-IE" altLang="en-US" sz="3800" dirty="0"/>
              <a:t>Three things we’ve covered</a:t>
            </a:r>
          </a:p>
          <a:p>
            <a:pPr lvl="1">
              <a:defRPr/>
            </a:pPr>
            <a:r>
              <a:rPr lang="en-IE" altLang="en-US" sz="3800" dirty="0"/>
              <a:t>Write a one-minute essay</a:t>
            </a:r>
          </a:p>
          <a:p>
            <a:pPr lvl="1">
              <a:defRPr/>
            </a:pPr>
            <a:r>
              <a:rPr lang="en-IE" altLang="en-US" sz="3800" dirty="0"/>
              <a:t>Do a quiz</a:t>
            </a:r>
          </a:p>
          <a:p>
            <a:pPr lvl="1">
              <a:defRPr/>
            </a:pPr>
            <a:r>
              <a:rPr lang="en-IE" altLang="en-US" sz="3800" dirty="0"/>
              <a:t>Tweet or Google</a:t>
            </a:r>
          </a:p>
        </p:txBody>
      </p:sp>
    </p:spTree>
    <p:extLst>
      <p:ext uri="{BB962C8B-B14F-4D97-AF65-F5344CB8AC3E}">
        <p14:creationId xmlns:p14="http://schemas.microsoft.com/office/powerpoint/2010/main" val="4115808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End</a:t>
            </a:r>
          </a:p>
          <a:p>
            <a:pPr lvl="1">
              <a:defRPr/>
            </a:pPr>
            <a:r>
              <a:rPr lang="en-IE" altLang="en-US" sz="3600" dirty="0"/>
              <a:t>7. Give feedback and advice to the students</a:t>
            </a:r>
          </a:p>
          <a:p>
            <a:pPr lvl="1">
              <a:defRPr/>
            </a:pPr>
            <a:r>
              <a:rPr lang="en-IE" altLang="en-US" sz="3600" dirty="0"/>
              <a:t>8. Give they students a proper assessment</a:t>
            </a:r>
          </a:p>
          <a:p>
            <a:pPr lvl="1">
              <a:defRPr/>
            </a:pPr>
            <a:r>
              <a:rPr lang="en-IE" altLang="en-US" sz="3600" dirty="0"/>
              <a:t>9. Finish it off</a:t>
            </a:r>
          </a:p>
        </p:txBody>
      </p:sp>
    </p:spTree>
    <p:extLst>
      <p:ext uri="{BB962C8B-B14F-4D97-AF65-F5344CB8AC3E}">
        <p14:creationId xmlns:p14="http://schemas.microsoft.com/office/powerpoint/2010/main" val="2320534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End</a:t>
            </a:r>
          </a:p>
          <a:p>
            <a:pPr lvl="1">
              <a:defRPr/>
            </a:pPr>
            <a:r>
              <a:rPr lang="en-IE" altLang="en-US" sz="3600" dirty="0"/>
              <a:t>7. Give feedback and advice to the students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8. Give they students a proper assessment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9. Finish it off</a:t>
            </a:r>
          </a:p>
        </p:txBody>
      </p:sp>
    </p:spTree>
    <p:extLst>
      <p:ext uri="{BB962C8B-B14F-4D97-AF65-F5344CB8AC3E}">
        <p14:creationId xmlns:p14="http://schemas.microsoft.com/office/powerpoint/2010/main" val="72499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/>
              <a:t>Define</a:t>
            </a:r>
          </a:p>
          <a:p>
            <a:pPr lvl="1"/>
            <a:r>
              <a:rPr lang="en-IE" sz="3800" dirty="0"/>
              <a:t>Design</a:t>
            </a:r>
          </a:p>
          <a:p>
            <a:pPr lvl="1"/>
            <a:r>
              <a:rPr lang="en-IE" sz="3800" dirty="0"/>
              <a:t>Redesign</a:t>
            </a:r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877574" y="3107950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/>
              <a:t>Beginning</a:t>
            </a:r>
          </a:p>
          <a:p>
            <a:pPr lvl="1"/>
            <a:r>
              <a:rPr lang="en-IE" sz="3800" dirty="0"/>
              <a:t>Middle</a:t>
            </a:r>
          </a:p>
          <a:p>
            <a:pPr lvl="1"/>
            <a:r>
              <a:rPr lang="en-IE" sz="3800" dirty="0"/>
              <a:t>End</a:t>
            </a:r>
          </a:p>
        </p:txBody>
      </p:sp>
      <p:sp>
        <p:nvSpPr>
          <p:cNvPr id="10" name="Left Brace 9"/>
          <p:cNvSpPr/>
          <p:nvPr/>
        </p:nvSpPr>
        <p:spPr>
          <a:xfrm>
            <a:off x="7907623" y="3043555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11173494" y="2901888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1173494" y="3155324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1173494" y="3429001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10908402" y="2807594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5" name="Straight Connector 24"/>
          <p:cNvCxnSpPr>
            <a:stCxn id="20" idx="1"/>
          </p:cNvCxnSpPr>
          <p:nvPr/>
        </p:nvCxnSpPr>
        <p:spPr>
          <a:xfrm flipH="1">
            <a:off x="10405319" y="3212818"/>
            <a:ext cx="503083" cy="289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1"/>
          </p:cNvCxnSpPr>
          <p:nvPr/>
        </p:nvCxnSpPr>
        <p:spPr>
          <a:xfrm flipH="1" flipV="1">
            <a:off x="7456868" y="4084672"/>
            <a:ext cx="4507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071DA3-1067-C05D-4B91-E708E7FD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689" y="2570480"/>
            <a:ext cx="8160512" cy="3251200"/>
          </a:xfrm>
        </p:spPr>
        <p:txBody>
          <a:bodyPr>
            <a:normAutofit/>
          </a:bodyPr>
          <a:lstStyle/>
          <a:p>
            <a:r>
              <a:rPr lang="en-IE" sz="4000" dirty="0"/>
              <a:t>Three parts:</a:t>
            </a:r>
          </a:p>
          <a:p>
            <a:pPr lvl="1"/>
            <a:r>
              <a:rPr lang="en-IE" sz="3800" dirty="0"/>
              <a:t>Prepare</a:t>
            </a:r>
          </a:p>
          <a:p>
            <a:pPr lvl="1"/>
            <a:r>
              <a:rPr lang="en-IE" sz="3800" dirty="0"/>
              <a:t>Develop</a:t>
            </a:r>
          </a:p>
          <a:p>
            <a:pPr lvl="1"/>
            <a:r>
              <a:rPr lang="en-IE" sz="38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1016945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035" y="1192846"/>
            <a:ext cx="6967471" cy="233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>
              <a:defRPr/>
            </a:pPr>
            <a:r>
              <a:rPr lang="en-IE" altLang="en-US" sz="4000" dirty="0"/>
              <a:t>7. </a:t>
            </a:r>
            <a:r>
              <a:rPr lang="en-IE" altLang="en-US" sz="3600" dirty="0"/>
              <a:t>Give feedback and advice to the students</a:t>
            </a:r>
            <a:br>
              <a:rPr lang="en-IE" altLang="en-US" sz="3600" dirty="0"/>
            </a:br>
            <a:br>
              <a:rPr lang="en-IE" altLang="en-US" sz="3600" dirty="0"/>
            </a:b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800" dirty="0"/>
              <a:t>I like that you…</a:t>
            </a:r>
          </a:p>
          <a:p>
            <a:pPr eaLnBrk="1" hangingPunct="1">
              <a:defRPr/>
            </a:pPr>
            <a:r>
              <a:rPr lang="en-IE" altLang="en-US" sz="3800" dirty="0"/>
              <a:t>I would have liked if you…</a:t>
            </a:r>
          </a:p>
          <a:p>
            <a:pPr eaLnBrk="1" hangingPunct="1">
              <a:defRPr/>
            </a:pPr>
            <a:endParaRPr lang="en-IE" alt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11" y="3740842"/>
            <a:ext cx="2247900" cy="29051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68946" y="1378039"/>
            <a:ext cx="6684136" cy="1970468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4040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End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7. Give feedback and advice to the students</a:t>
            </a:r>
          </a:p>
          <a:p>
            <a:pPr lvl="1">
              <a:defRPr/>
            </a:pPr>
            <a:r>
              <a:rPr lang="en-IE" altLang="en-US" sz="3600" dirty="0"/>
              <a:t>8. Give they students a proper assessment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9. Finish it off</a:t>
            </a:r>
          </a:p>
        </p:txBody>
      </p:sp>
    </p:spTree>
    <p:extLst>
      <p:ext uri="{BB962C8B-B14F-4D97-AF65-F5344CB8AC3E}">
        <p14:creationId xmlns:p14="http://schemas.microsoft.com/office/powerpoint/2010/main" val="672763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0604"/>
            <a:ext cx="6595510" cy="161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174 -1.1178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5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4000" dirty="0"/>
              <a:t>End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7. Give feedback and advice to the students</a:t>
            </a:r>
          </a:p>
          <a:p>
            <a:pPr lvl="1">
              <a:defRPr/>
            </a:pPr>
            <a:r>
              <a:rPr lang="en-IE" altLang="en-US" sz="3600" dirty="0">
                <a:solidFill>
                  <a:schemeClr val="bg1">
                    <a:lumMod val="85000"/>
                  </a:schemeClr>
                </a:solidFill>
              </a:rPr>
              <a:t>8. Give they students a proper assessment</a:t>
            </a:r>
          </a:p>
          <a:p>
            <a:pPr lvl="1">
              <a:defRPr/>
            </a:pPr>
            <a:r>
              <a:rPr lang="en-IE" altLang="en-US" sz="3600" dirty="0"/>
              <a:t>9. Finish it off</a:t>
            </a:r>
          </a:p>
        </p:txBody>
      </p:sp>
    </p:spTree>
    <p:extLst>
      <p:ext uri="{BB962C8B-B14F-4D97-AF65-F5344CB8AC3E}">
        <p14:creationId xmlns:p14="http://schemas.microsoft.com/office/powerpoint/2010/main" val="29988103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9. </a:t>
            </a:r>
            <a:r>
              <a:rPr lang="en-IE" altLang="en-US" sz="3600" dirty="0"/>
              <a:t>Finish it off</a:t>
            </a:r>
            <a:br>
              <a:rPr lang="en-IE" altLang="en-US" sz="3600" dirty="0"/>
            </a:b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800" dirty="0"/>
              <a:t>Summarize what we did…</a:t>
            </a:r>
          </a:p>
          <a:p>
            <a:pPr eaLnBrk="1" hangingPunct="1">
              <a:defRPr/>
            </a:pPr>
            <a:r>
              <a:rPr lang="en-IE" altLang="en-US" sz="3800" dirty="0"/>
              <a:t>Give any final instructions…</a:t>
            </a:r>
          </a:p>
          <a:p>
            <a:pPr eaLnBrk="1" hangingPunct="1">
              <a:defRPr/>
            </a:pPr>
            <a:endParaRPr lang="en-IE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435817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sz="9600" dirty="0"/>
              <a:t>Develop:</a:t>
            </a:r>
            <a:br>
              <a:rPr lang="en-IE" sz="9600" dirty="0"/>
            </a:br>
            <a:r>
              <a:rPr lang="en-IE" sz="9600" dirty="0"/>
              <a:t>Redesign</a:t>
            </a:r>
          </a:p>
        </p:txBody>
      </p:sp>
    </p:spTree>
    <p:extLst>
      <p:ext uri="{BB962C8B-B14F-4D97-AF65-F5344CB8AC3E}">
        <p14:creationId xmlns:p14="http://schemas.microsoft.com/office/powerpoint/2010/main" val="3318882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Rewrite lecture:</a:t>
            </a:r>
          </a:p>
          <a:p>
            <a:pPr lvl="1">
              <a:defRPr/>
            </a:pPr>
            <a:r>
              <a:rPr lang="en-IE" altLang="en-US" sz="3600" dirty="0"/>
              <a:t>Version 1, first complete version</a:t>
            </a:r>
          </a:p>
          <a:p>
            <a:pPr lvl="1">
              <a:defRPr/>
            </a:pPr>
            <a:endParaRPr lang="en-IE" altLang="en-US" sz="3600" dirty="0"/>
          </a:p>
          <a:p>
            <a:pPr lvl="1">
              <a:defRPr/>
            </a:pPr>
            <a:endParaRPr lang="en-IE" altLang="en-US" sz="3600" dirty="0"/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</p:spTree>
    <p:extLst>
      <p:ext uri="{BB962C8B-B14F-4D97-AF65-F5344CB8AC3E}">
        <p14:creationId xmlns:p14="http://schemas.microsoft.com/office/powerpoint/2010/main" val="145929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Rewrite lecture:</a:t>
            </a:r>
          </a:p>
          <a:p>
            <a:pPr lvl="1">
              <a:defRPr/>
            </a:pPr>
            <a:r>
              <a:rPr lang="en-IE" altLang="en-US" sz="3600" dirty="0"/>
              <a:t>Version 1, first complete version</a:t>
            </a:r>
          </a:p>
          <a:p>
            <a:pPr lvl="1">
              <a:defRPr/>
            </a:pPr>
            <a:r>
              <a:rPr lang="en-IE" altLang="en-US" sz="3600" dirty="0"/>
              <a:t>Version 2, is there any part that can be taken out (and maybe developed into a separate lecture? Or just removed)</a:t>
            </a:r>
          </a:p>
          <a:p>
            <a:pPr lvl="1">
              <a:defRPr/>
            </a:pPr>
            <a:endParaRPr lang="en-IE" altLang="en-US" sz="3600" dirty="0"/>
          </a:p>
          <a:p>
            <a:pPr lvl="1">
              <a:defRPr/>
            </a:pPr>
            <a:endParaRPr lang="en-IE" altLang="en-US" sz="3600" dirty="0"/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023737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Rewrite lecture:</a:t>
            </a:r>
          </a:p>
          <a:p>
            <a:pPr lvl="1">
              <a:defRPr/>
            </a:pPr>
            <a:r>
              <a:rPr lang="en-IE" altLang="en-US" sz="3600" dirty="0"/>
              <a:t>Version 1, first complete version</a:t>
            </a:r>
          </a:p>
          <a:p>
            <a:pPr lvl="1">
              <a:defRPr/>
            </a:pPr>
            <a:r>
              <a:rPr lang="en-IE" altLang="en-US" sz="3600" dirty="0"/>
              <a:t>Version 2, is there any part that can be taken out (and maybe developed into a separate lecture? Or just removed)</a:t>
            </a:r>
          </a:p>
          <a:p>
            <a:pPr lvl="1">
              <a:defRPr/>
            </a:pPr>
            <a:r>
              <a:rPr lang="en-IE" altLang="en-US" sz="3600" dirty="0"/>
              <a:t>Version 3, bring balance to all sections (harmony)</a:t>
            </a:r>
          </a:p>
          <a:p>
            <a:pPr lvl="1">
              <a:defRPr/>
            </a:pPr>
            <a:endParaRPr lang="en-IE" altLang="en-US" sz="3600" dirty="0"/>
          </a:p>
          <a:p>
            <a:pPr lvl="1">
              <a:defRPr/>
            </a:pPr>
            <a:endParaRPr lang="en-IE" altLang="en-US" sz="3600" dirty="0"/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928953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Rewrite lecture:</a:t>
            </a:r>
          </a:p>
          <a:p>
            <a:pPr lvl="1">
              <a:defRPr/>
            </a:pPr>
            <a:r>
              <a:rPr lang="en-IE" altLang="en-US" sz="3600" dirty="0"/>
              <a:t>Version 1, first complete version</a:t>
            </a:r>
          </a:p>
          <a:p>
            <a:pPr lvl="1">
              <a:defRPr/>
            </a:pPr>
            <a:r>
              <a:rPr lang="en-IE" altLang="en-US" sz="3600" dirty="0"/>
              <a:t>Version 2, is there any part that can be taken out (and maybe developed into a separate lecture? Or just removed)</a:t>
            </a:r>
          </a:p>
          <a:p>
            <a:pPr lvl="1">
              <a:defRPr/>
            </a:pPr>
            <a:r>
              <a:rPr lang="en-IE" altLang="en-US" sz="3600" dirty="0"/>
              <a:t>Version 3, bring balance to all sections (harmony)</a:t>
            </a:r>
          </a:p>
          <a:p>
            <a:pPr lvl="1">
              <a:defRPr/>
            </a:pPr>
            <a:r>
              <a:rPr lang="en-IE" altLang="en-US" sz="3600" dirty="0"/>
              <a:t>Version 4, add in some jokes</a:t>
            </a:r>
          </a:p>
          <a:p>
            <a:pPr lvl="1">
              <a:defRPr/>
            </a:pPr>
            <a:endParaRPr lang="en-IE" altLang="en-US" sz="3600" dirty="0"/>
          </a:p>
          <a:p>
            <a:pPr lvl="1">
              <a:defRPr/>
            </a:pPr>
            <a:endParaRPr lang="en-IE" altLang="en-US" sz="3600" dirty="0"/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61079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/>
              <a:t>Define</a:t>
            </a:r>
          </a:p>
          <a:p>
            <a:pPr lvl="1"/>
            <a:r>
              <a:rPr lang="en-IE" sz="3800" dirty="0"/>
              <a:t>Design</a:t>
            </a:r>
          </a:p>
          <a:p>
            <a:pPr lvl="1"/>
            <a:r>
              <a:rPr lang="en-IE" sz="3800" dirty="0"/>
              <a:t>Redesign</a:t>
            </a:r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877574" y="3107950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/>
              <a:t>Beginning</a:t>
            </a:r>
          </a:p>
          <a:p>
            <a:pPr lvl="1"/>
            <a:r>
              <a:rPr lang="en-IE" sz="3800" dirty="0"/>
              <a:t>Middle</a:t>
            </a:r>
          </a:p>
          <a:p>
            <a:pPr lvl="1"/>
            <a:r>
              <a:rPr lang="en-IE" sz="3800" dirty="0"/>
              <a:t>End</a:t>
            </a:r>
          </a:p>
        </p:txBody>
      </p:sp>
      <p:sp>
        <p:nvSpPr>
          <p:cNvPr id="10" name="Left Brace 9"/>
          <p:cNvSpPr/>
          <p:nvPr/>
        </p:nvSpPr>
        <p:spPr>
          <a:xfrm>
            <a:off x="7907623" y="3043555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11173494" y="2901888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1173494" y="3155324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1173494" y="3429001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1173494" y="3781523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11173494" y="4034959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11173494" y="4308636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6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10908402" y="2807594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Left Brace 20"/>
          <p:cNvSpPr/>
          <p:nvPr/>
        </p:nvSpPr>
        <p:spPr>
          <a:xfrm>
            <a:off x="10908402" y="3724255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" name="Straight Connector 23"/>
          <p:cNvCxnSpPr>
            <a:stCxn id="21" idx="1"/>
          </p:cNvCxnSpPr>
          <p:nvPr/>
        </p:nvCxnSpPr>
        <p:spPr>
          <a:xfrm flipH="1" flipV="1">
            <a:off x="9902237" y="4084672"/>
            <a:ext cx="100616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1"/>
          </p:cNvCxnSpPr>
          <p:nvPr/>
        </p:nvCxnSpPr>
        <p:spPr>
          <a:xfrm flipH="1">
            <a:off x="10405319" y="3212818"/>
            <a:ext cx="503083" cy="289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1"/>
          </p:cNvCxnSpPr>
          <p:nvPr/>
        </p:nvCxnSpPr>
        <p:spPr>
          <a:xfrm flipH="1" flipV="1">
            <a:off x="7456868" y="4084672"/>
            <a:ext cx="4507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D08C16-8CAA-9123-D59C-46B09BCCC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689" y="2570480"/>
            <a:ext cx="8160512" cy="3251200"/>
          </a:xfrm>
        </p:spPr>
        <p:txBody>
          <a:bodyPr>
            <a:normAutofit/>
          </a:bodyPr>
          <a:lstStyle/>
          <a:p>
            <a:r>
              <a:rPr lang="en-IE" sz="4000" dirty="0"/>
              <a:t>Three parts:</a:t>
            </a:r>
          </a:p>
          <a:p>
            <a:pPr lvl="1"/>
            <a:r>
              <a:rPr lang="en-IE" sz="3800" dirty="0"/>
              <a:t>Prepare</a:t>
            </a:r>
          </a:p>
          <a:p>
            <a:pPr lvl="1"/>
            <a:r>
              <a:rPr lang="en-IE" sz="3800" dirty="0"/>
              <a:t>Develop</a:t>
            </a:r>
          </a:p>
          <a:p>
            <a:pPr lvl="1"/>
            <a:r>
              <a:rPr lang="en-IE" sz="38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759632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Simplify the language</a:t>
            </a:r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  <p:sp>
        <p:nvSpPr>
          <p:cNvPr id="3" name="Oval 2"/>
          <p:cNvSpPr/>
          <p:nvPr/>
        </p:nvSpPr>
        <p:spPr>
          <a:xfrm>
            <a:off x="2472745" y="2624390"/>
            <a:ext cx="3438660" cy="3103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dirty="0"/>
              <a:t>Prepare</a:t>
            </a:r>
          </a:p>
          <a:p>
            <a:pPr algn="ctr"/>
            <a:r>
              <a:rPr lang="en-IE" sz="3800" dirty="0"/>
              <a:t>Develop</a:t>
            </a:r>
          </a:p>
          <a:p>
            <a:pPr algn="ctr"/>
            <a:r>
              <a:rPr lang="en-IE" sz="38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350576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Simplify the language</a:t>
            </a:r>
          </a:p>
          <a:p>
            <a:pPr>
              <a:defRPr/>
            </a:pPr>
            <a:endParaRPr lang="en-IE" altLang="en-US" sz="3800" dirty="0"/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  <p:sp>
        <p:nvSpPr>
          <p:cNvPr id="6" name="Oval 5"/>
          <p:cNvSpPr/>
          <p:nvPr/>
        </p:nvSpPr>
        <p:spPr>
          <a:xfrm>
            <a:off x="5314681" y="2453425"/>
            <a:ext cx="4157731" cy="31038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dirty="0"/>
              <a:t>Preparation</a:t>
            </a:r>
          </a:p>
          <a:p>
            <a:pPr algn="ctr"/>
            <a:r>
              <a:rPr lang="en-IE" sz="3800" dirty="0"/>
              <a:t>Development</a:t>
            </a:r>
          </a:p>
          <a:p>
            <a:pPr algn="ctr"/>
            <a:r>
              <a:rPr lang="en-IE" sz="3800" dirty="0"/>
              <a:t>Reflection</a:t>
            </a:r>
          </a:p>
        </p:txBody>
      </p:sp>
      <p:sp>
        <p:nvSpPr>
          <p:cNvPr id="7" name="Oval 6"/>
          <p:cNvSpPr/>
          <p:nvPr/>
        </p:nvSpPr>
        <p:spPr>
          <a:xfrm>
            <a:off x="2472745" y="2624390"/>
            <a:ext cx="3438660" cy="3103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dirty="0"/>
              <a:t>Prepare</a:t>
            </a:r>
          </a:p>
          <a:p>
            <a:pPr algn="ctr"/>
            <a:r>
              <a:rPr lang="en-IE" sz="3800" dirty="0"/>
              <a:t>Develop</a:t>
            </a:r>
          </a:p>
          <a:p>
            <a:pPr algn="ctr"/>
            <a:r>
              <a:rPr lang="en-IE" sz="38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10490993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Rehearsal, rehearsal, rehearsal, </a:t>
            </a:r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</p:spTree>
    <p:extLst>
      <p:ext uri="{BB962C8B-B14F-4D97-AF65-F5344CB8AC3E}">
        <p14:creationId xmlns:p14="http://schemas.microsoft.com/office/powerpoint/2010/main" val="1523428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Rehearsal, rehearsal, rehearsal, </a:t>
            </a:r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69" y="2586837"/>
            <a:ext cx="4156945" cy="344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IE" altLang="en-US" sz="4000" dirty="0"/>
              <a:t>Redesign</a:t>
            </a:r>
            <a:endParaRPr lang="en-IE" altLang="en-US" sz="36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Rehearsal, rehearsal, rehearsal, </a:t>
            </a:r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69" y="2586837"/>
            <a:ext cx="4156945" cy="3444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3853" y="4584615"/>
            <a:ext cx="2833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706727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/>
              <a:t> Reflect</a:t>
            </a:r>
          </a:p>
        </p:txBody>
      </p:sp>
    </p:spTree>
    <p:extLst>
      <p:ext uri="{BB962C8B-B14F-4D97-AF65-F5344CB8AC3E}">
        <p14:creationId xmlns:p14="http://schemas.microsoft.com/office/powerpoint/2010/main" val="16284466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Reflect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61" y="1434518"/>
            <a:ext cx="6208555" cy="49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10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Open Education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altLang="en-US" sz="3200" dirty="0"/>
              <a:t>Full-package courses (1 of 2)</a:t>
            </a:r>
          </a:p>
          <a:p>
            <a:pPr lvl="3" eaLnBrk="1" hangingPunct="1"/>
            <a:r>
              <a:rPr lang="en-IE" altLang="en-US" sz="2400" b="1" dirty="0"/>
              <a:t>Connexions</a:t>
            </a:r>
            <a:r>
              <a:rPr lang="en-IE" altLang="en-US" sz="2400" dirty="0"/>
              <a:t> http://cnx.org/</a:t>
            </a:r>
          </a:p>
          <a:p>
            <a:pPr lvl="3" eaLnBrk="1" hangingPunct="1"/>
            <a:r>
              <a:rPr lang="en-IE" altLang="en-US" sz="2400" b="1" dirty="0"/>
              <a:t>MIT </a:t>
            </a:r>
            <a:r>
              <a:rPr lang="en-IE" altLang="en-US" sz="2400" b="1" dirty="0" err="1"/>
              <a:t>OpenCourseWare</a:t>
            </a:r>
            <a:r>
              <a:rPr lang="en-IE" altLang="en-US" sz="2400" dirty="0"/>
              <a:t> http://ocw.mit.edu/index.htm</a:t>
            </a:r>
          </a:p>
          <a:p>
            <a:pPr lvl="3" eaLnBrk="1" hangingPunct="1"/>
            <a:r>
              <a:rPr lang="en-IE" altLang="en-US" sz="2400" b="1" dirty="0" err="1"/>
              <a:t>MITx</a:t>
            </a:r>
            <a:r>
              <a:rPr lang="en-IE" altLang="en-US" sz="2400" b="1" dirty="0"/>
              <a:t> </a:t>
            </a:r>
            <a:r>
              <a:rPr lang="en-IE" altLang="en-US" sz="2400" dirty="0"/>
              <a:t>http://mitx.mit.edu/</a:t>
            </a:r>
          </a:p>
          <a:p>
            <a:pPr lvl="3" eaLnBrk="1" hangingPunct="1"/>
            <a:r>
              <a:rPr lang="en-IE" altLang="en-US" sz="2400" b="1" dirty="0"/>
              <a:t>Open Course Library</a:t>
            </a:r>
            <a:r>
              <a:rPr lang="en-IE" altLang="en-US" sz="2400" dirty="0"/>
              <a:t> http://opencourselibrary.org/</a:t>
            </a:r>
          </a:p>
        </p:txBody>
      </p:sp>
    </p:spTree>
    <p:extLst>
      <p:ext uri="{BB962C8B-B14F-4D97-AF65-F5344CB8AC3E}">
        <p14:creationId xmlns:p14="http://schemas.microsoft.com/office/powerpoint/2010/main" val="41823489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Open Education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altLang="en-US" sz="3200" dirty="0"/>
              <a:t>Full-package courses (2 of 2)</a:t>
            </a:r>
          </a:p>
          <a:p>
            <a:pPr lvl="3" eaLnBrk="1" hangingPunct="1"/>
            <a:r>
              <a:rPr lang="en-IE" altLang="en-US" sz="2400" b="1" dirty="0"/>
              <a:t>Saylor Foundation</a:t>
            </a:r>
            <a:r>
              <a:rPr lang="en-IE" altLang="en-US" sz="2400" dirty="0"/>
              <a:t> http://www.saylor.org/</a:t>
            </a:r>
          </a:p>
          <a:p>
            <a:pPr lvl="3" eaLnBrk="1" hangingPunct="1"/>
            <a:r>
              <a:rPr lang="en-IE" altLang="en-US" sz="2400" b="1" dirty="0"/>
              <a:t>Coursera</a:t>
            </a:r>
            <a:r>
              <a:rPr lang="en-IE" altLang="en-US" sz="2400" dirty="0"/>
              <a:t> https://www.coursera.org/</a:t>
            </a:r>
          </a:p>
          <a:p>
            <a:pPr lvl="3" eaLnBrk="1" hangingPunct="1"/>
            <a:r>
              <a:rPr lang="en-IE" altLang="en-US" sz="2400" b="1" dirty="0" err="1"/>
              <a:t>FutureLearn</a:t>
            </a:r>
            <a:r>
              <a:rPr lang="en-IE" altLang="en-US" sz="2400" dirty="0"/>
              <a:t> https://www.futurelearn.com/</a:t>
            </a:r>
          </a:p>
          <a:p>
            <a:pPr lvl="3"/>
            <a:r>
              <a:rPr lang="en-IE" altLang="en-US" sz="2400" b="1" dirty="0" err="1"/>
              <a:t>Udacity</a:t>
            </a:r>
            <a:r>
              <a:rPr lang="en-IE" altLang="en-US" sz="2400" dirty="0"/>
              <a:t> https://www.udacity.com/courses/all</a:t>
            </a:r>
          </a:p>
        </p:txBody>
      </p:sp>
    </p:spTree>
    <p:extLst>
      <p:ext uri="{BB962C8B-B14F-4D97-AF65-F5344CB8AC3E}">
        <p14:creationId xmlns:p14="http://schemas.microsoft.com/office/powerpoint/2010/main" val="14374118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Open Education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altLang="en-US" sz="3200" dirty="0"/>
              <a:t>Video</a:t>
            </a:r>
          </a:p>
          <a:p>
            <a:pPr lvl="3" eaLnBrk="1" hangingPunct="1"/>
            <a:r>
              <a:rPr lang="en-IE" altLang="en-US" sz="2400" b="1" dirty="0"/>
              <a:t>Academic Earth</a:t>
            </a:r>
            <a:r>
              <a:rPr lang="en-IE" altLang="en-US" sz="2400" dirty="0"/>
              <a:t> http://academicearth.org/</a:t>
            </a:r>
          </a:p>
          <a:p>
            <a:pPr lvl="3" eaLnBrk="1" hangingPunct="1"/>
            <a:r>
              <a:rPr lang="en-IE" altLang="en-US" sz="2400" b="1" dirty="0"/>
              <a:t>Khan Academy</a:t>
            </a:r>
            <a:r>
              <a:rPr lang="en-IE" altLang="en-US" sz="2400" dirty="0"/>
              <a:t> http://www.khanacademy.org/</a:t>
            </a:r>
          </a:p>
          <a:p>
            <a:pPr lvl="3" eaLnBrk="1" hangingPunct="1"/>
            <a:r>
              <a:rPr lang="en-IE" altLang="en-US" sz="2400" b="1" dirty="0"/>
              <a:t>YouTube</a:t>
            </a:r>
            <a:r>
              <a:rPr lang="en-IE" altLang="en-US" sz="2400" dirty="0"/>
              <a:t> http://www.youtube.com</a:t>
            </a:r>
          </a:p>
        </p:txBody>
      </p:sp>
    </p:spTree>
    <p:extLst>
      <p:ext uri="{BB962C8B-B14F-4D97-AF65-F5344CB8AC3E}">
        <p14:creationId xmlns:p14="http://schemas.microsoft.com/office/powerpoint/2010/main" val="158437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Format of Talk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4987" y="3159466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/>
              <a:t>Define</a:t>
            </a:r>
          </a:p>
          <a:p>
            <a:pPr lvl="1"/>
            <a:r>
              <a:rPr lang="en-IE" sz="3800" dirty="0"/>
              <a:t>Design</a:t>
            </a:r>
          </a:p>
          <a:p>
            <a:pPr lvl="1"/>
            <a:r>
              <a:rPr lang="en-IE" sz="3800" dirty="0"/>
              <a:t>Redesign</a:t>
            </a:r>
          </a:p>
        </p:txBody>
      </p:sp>
      <p:sp>
        <p:nvSpPr>
          <p:cNvPr id="5" name="Left Brace 4"/>
          <p:cNvSpPr/>
          <p:nvPr/>
        </p:nvSpPr>
        <p:spPr>
          <a:xfrm>
            <a:off x="5525036" y="3095071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877574" y="3107950"/>
            <a:ext cx="314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E" sz="3800" dirty="0"/>
              <a:t>Beginning</a:t>
            </a:r>
          </a:p>
          <a:p>
            <a:pPr lvl="1"/>
            <a:r>
              <a:rPr lang="en-IE" sz="3800" dirty="0"/>
              <a:t>Middle</a:t>
            </a:r>
          </a:p>
          <a:p>
            <a:pPr lvl="1"/>
            <a:r>
              <a:rPr lang="en-IE" sz="3800" dirty="0"/>
              <a:t>End</a:t>
            </a:r>
          </a:p>
        </p:txBody>
      </p:sp>
      <p:sp>
        <p:nvSpPr>
          <p:cNvPr id="10" name="Left Brace 9"/>
          <p:cNvSpPr/>
          <p:nvPr/>
        </p:nvSpPr>
        <p:spPr>
          <a:xfrm>
            <a:off x="7907623" y="3043555"/>
            <a:ext cx="553791" cy="208223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11173494" y="2901888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1173494" y="3155324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1173494" y="3429001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1173494" y="3781523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11173494" y="4034959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11173494" y="4308636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11177785" y="4629698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11177785" y="4883134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8</a:t>
            </a:r>
          </a:p>
        </p:txBody>
      </p:sp>
      <p:sp>
        <p:nvSpPr>
          <p:cNvPr id="19" name="Oval 18"/>
          <p:cNvSpPr/>
          <p:nvPr/>
        </p:nvSpPr>
        <p:spPr>
          <a:xfrm>
            <a:off x="11177785" y="5156811"/>
            <a:ext cx="540912" cy="18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9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10908402" y="2807594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Left Brace 20"/>
          <p:cNvSpPr/>
          <p:nvPr/>
        </p:nvSpPr>
        <p:spPr>
          <a:xfrm>
            <a:off x="10908402" y="3724255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Left Brace 21"/>
          <p:cNvSpPr/>
          <p:nvPr/>
        </p:nvSpPr>
        <p:spPr>
          <a:xfrm>
            <a:off x="10891766" y="4629698"/>
            <a:ext cx="265092" cy="810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>
          <a:xfrm flipH="1" flipV="1">
            <a:off x="9450943" y="4724218"/>
            <a:ext cx="1440823" cy="310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1"/>
          </p:cNvCxnSpPr>
          <p:nvPr/>
        </p:nvCxnSpPr>
        <p:spPr>
          <a:xfrm flipH="1" flipV="1">
            <a:off x="9902237" y="4084672"/>
            <a:ext cx="100616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1"/>
          </p:cNvCxnSpPr>
          <p:nvPr/>
        </p:nvCxnSpPr>
        <p:spPr>
          <a:xfrm flipH="1">
            <a:off x="10405319" y="3212818"/>
            <a:ext cx="503083" cy="289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1"/>
          </p:cNvCxnSpPr>
          <p:nvPr/>
        </p:nvCxnSpPr>
        <p:spPr>
          <a:xfrm flipH="1" flipV="1">
            <a:off x="7456868" y="4084672"/>
            <a:ext cx="4507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02299" y="4136189"/>
            <a:ext cx="1622737" cy="36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CD924A-65BE-4CBC-CA8D-940164F8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689" y="2570480"/>
            <a:ext cx="8160512" cy="3251200"/>
          </a:xfrm>
        </p:spPr>
        <p:txBody>
          <a:bodyPr>
            <a:normAutofit/>
          </a:bodyPr>
          <a:lstStyle/>
          <a:p>
            <a:r>
              <a:rPr lang="en-IE" sz="4000" dirty="0"/>
              <a:t>Three parts:</a:t>
            </a:r>
          </a:p>
          <a:p>
            <a:pPr lvl="1"/>
            <a:r>
              <a:rPr lang="en-IE" sz="3800" dirty="0"/>
              <a:t>Prepare</a:t>
            </a:r>
          </a:p>
          <a:p>
            <a:pPr lvl="1"/>
            <a:r>
              <a:rPr lang="en-IE" sz="3800" dirty="0"/>
              <a:t>Develop</a:t>
            </a:r>
          </a:p>
          <a:p>
            <a:pPr lvl="1"/>
            <a:r>
              <a:rPr lang="en-IE" sz="38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3300161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Open Education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altLang="en-US" sz="3200" dirty="0"/>
              <a:t>Repositories</a:t>
            </a:r>
          </a:p>
          <a:p>
            <a:pPr lvl="3" eaLnBrk="1" hangingPunct="1">
              <a:defRPr/>
            </a:pPr>
            <a:r>
              <a:rPr lang="en-IE" altLang="en-US" sz="2400" b="1" dirty="0"/>
              <a:t>Merlot</a:t>
            </a:r>
            <a:r>
              <a:rPr lang="en-IE" altLang="en-US" sz="2400" dirty="0"/>
              <a:t> http://www.merlot.org/</a:t>
            </a:r>
          </a:p>
          <a:p>
            <a:pPr lvl="3" eaLnBrk="1" hangingPunct="1">
              <a:defRPr/>
            </a:pPr>
            <a:r>
              <a:rPr lang="en-IE" altLang="en-US" sz="2400" b="1" dirty="0"/>
              <a:t>OER Commons</a:t>
            </a:r>
            <a:r>
              <a:rPr lang="en-IE" altLang="en-US" sz="2400" dirty="0"/>
              <a:t> http://www.oercommons.org/</a:t>
            </a:r>
          </a:p>
          <a:p>
            <a:pPr lvl="3" eaLnBrk="1" hangingPunct="1">
              <a:defRPr/>
            </a:pPr>
            <a:r>
              <a:rPr lang="en-IE" altLang="en-US" sz="2400" b="1" dirty="0"/>
              <a:t>National Repository of Online Courses (NROC) </a:t>
            </a:r>
          </a:p>
          <a:p>
            <a:pPr lvl="4">
              <a:defRPr/>
            </a:pPr>
            <a:r>
              <a:rPr lang="en-IE" altLang="en-US" sz="2400" dirty="0"/>
              <a:t>http://www.montereyinstitute.org/nroc/nrocdemos.html</a:t>
            </a:r>
          </a:p>
          <a:p>
            <a:pPr lvl="3" eaLnBrk="1" hangingPunct="1">
              <a:defRPr/>
            </a:pPr>
            <a:r>
              <a:rPr lang="en-IE" altLang="en-US" sz="2400" b="1" dirty="0" err="1"/>
              <a:t>iTunesU</a:t>
            </a:r>
            <a:r>
              <a:rPr lang="en-IE" altLang="en-US" sz="2400" dirty="0"/>
              <a:t> http://www.apple.com/education/itunes-u</a:t>
            </a:r>
          </a:p>
        </p:txBody>
      </p:sp>
    </p:spTree>
    <p:extLst>
      <p:ext uri="{BB962C8B-B14F-4D97-AF65-F5344CB8AC3E}">
        <p14:creationId xmlns:p14="http://schemas.microsoft.com/office/powerpoint/2010/main" val="20648530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Open Education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 sz="3200" dirty="0"/>
              <a:t>Textbooks</a:t>
            </a:r>
          </a:p>
          <a:p>
            <a:pPr lvl="3" eaLnBrk="1" hangingPunct="1">
              <a:defRPr/>
            </a:pPr>
            <a:r>
              <a:rPr lang="en-IE" altLang="en-US" sz="2400" b="1" dirty="0" err="1"/>
              <a:t>Flatworld</a:t>
            </a:r>
            <a:r>
              <a:rPr lang="en-IE" altLang="en-US" sz="2400" b="1" dirty="0"/>
              <a:t> Knowledge</a:t>
            </a:r>
            <a:r>
              <a:rPr lang="en-IE" altLang="en-US" sz="2400" dirty="0"/>
              <a:t> http://www.flatworldknowledge.com/</a:t>
            </a:r>
          </a:p>
          <a:p>
            <a:pPr lvl="3" eaLnBrk="1" hangingPunct="1">
              <a:defRPr/>
            </a:pPr>
            <a:r>
              <a:rPr lang="en-IE" altLang="en-US" sz="2400" b="1" dirty="0"/>
              <a:t>Global Textbook Project</a:t>
            </a:r>
            <a:r>
              <a:rPr lang="en-IE" altLang="en-US" sz="2400" dirty="0"/>
              <a:t> http://globaltext.terry.uga.edu/.</a:t>
            </a:r>
          </a:p>
          <a:p>
            <a:pPr lvl="3" eaLnBrk="1" hangingPunct="1">
              <a:defRPr/>
            </a:pPr>
            <a:r>
              <a:rPr lang="en-IE" altLang="en-US" sz="2400" b="1" dirty="0"/>
              <a:t>National Academies Press</a:t>
            </a:r>
            <a:r>
              <a:rPr lang="en-IE" altLang="en-US" sz="2400" dirty="0"/>
              <a:t> http://www.nap.edu/.</a:t>
            </a:r>
          </a:p>
          <a:p>
            <a:pPr lvl="3" eaLnBrk="1" hangingPunct="1">
              <a:defRPr/>
            </a:pPr>
            <a:r>
              <a:rPr lang="en-IE" altLang="en-US" sz="2400" b="1" dirty="0" err="1"/>
              <a:t>WikiBooks</a:t>
            </a:r>
            <a:r>
              <a:rPr lang="en-IE" altLang="en-US" sz="2400" dirty="0"/>
              <a:t> http://en.wikibooks.org/wiki/Main_Page.</a:t>
            </a:r>
            <a:endParaRPr lang="en-GB" altLang="en-US" sz="2400" dirty="0"/>
          </a:p>
          <a:p>
            <a:pPr marL="914400" lvl="3" indent="0">
              <a:buNone/>
              <a:defRPr/>
            </a:pPr>
            <a:endParaRPr lang="en-IE" altLang="en-US" dirty="0"/>
          </a:p>
          <a:p>
            <a:pPr lvl="3" eaLnBrk="1" hangingPunct="1">
              <a:defRPr/>
            </a:pPr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40111202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Reflect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3" y="1383003"/>
            <a:ext cx="63722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30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Reflect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32587"/>
            <a:ext cx="10178322" cy="4945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3800" dirty="0"/>
              <a:t>More rehearsal </a:t>
            </a:r>
          </a:p>
          <a:p>
            <a:pPr>
              <a:defRPr/>
            </a:pPr>
            <a:endParaRPr lang="en-IE" altLang="en-US" sz="3800" dirty="0"/>
          </a:p>
          <a:p>
            <a:pPr eaLnBrk="1" hangingPunct="1">
              <a:defRPr/>
            </a:pPr>
            <a:endParaRPr lang="en-IE" alt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69" y="2586837"/>
            <a:ext cx="4156945" cy="3444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3853" y="4584615"/>
            <a:ext cx="2833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20992587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148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9600" dirty="0"/>
              <a:t>Prepare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469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dirty="0"/>
              <a:t>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/>
              <a:t>What resources do I use to get started?</a:t>
            </a:r>
          </a:p>
        </p:txBody>
      </p:sp>
    </p:spTree>
    <p:extLst>
      <p:ext uri="{BB962C8B-B14F-4D97-AF65-F5344CB8AC3E}">
        <p14:creationId xmlns:p14="http://schemas.microsoft.com/office/powerpoint/2010/main" val="3947753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454</TotalTime>
  <Words>1468</Words>
  <Application>Microsoft Office PowerPoint</Application>
  <PresentationFormat>Widescreen</PresentationFormat>
  <Paragraphs>367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Calibri</vt:lpstr>
      <vt:lpstr>Tw Cen MT</vt:lpstr>
      <vt:lpstr>Tw Cen MT Condensed</vt:lpstr>
      <vt:lpstr>Wingdings 3</vt:lpstr>
      <vt:lpstr>Integral</vt:lpstr>
      <vt:lpstr>How I write lectures</vt:lpstr>
      <vt:lpstr>Format of Talk</vt:lpstr>
      <vt:lpstr>Format of Talk</vt:lpstr>
      <vt:lpstr>Format of Talk</vt:lpstr>
      <vt:lpstr>Format of Talk</vt:lpstr>
      <vt:lpstr>Format of Talk</vt:lpstr>
      <vt:lpstr>Format of Talk</vt:lpstr>
      <vt:lpstr>Prepare</vt:lpstr>
      <vt:lpstr>Prepare</vt:lpstr>
      <vt:lpstr>Prepare</vt:lpstr>
      <vt:lpstr>Prepare</vt:lpstr>
      <vt:lpstr>Prepare</vt:lpstr>
      <vt:lpstr>Develop</vt:lpstr>
      <vt:lpstr>Develop</vt:lpstr>
      <vt:lpstr>Develop: Define</vt:lpstr>
      <vt:lpstr>Define</vt:lpstr>
      <vt:lpstr>Define</vt:lpstr>
      <vt:lpstr>Define</vt:lpstr>
      <vt:lpstr>Define</vt:lpstr>
      <vt:lpstr>Define</vt:lpstr>
      <vt:lpstr>Define</vt:lpstr>
      <vt:lpstr>Define</vt:lpstr>
      <vt:lpstr>Define</vt:lpstr>
      <vt:lpstr>Define</vt:lpstr>
      <vt:lpstr>Define</vt:lpstr>
      <vt:lpstr>Define</vt:lpstr>
      <vt:lpstr>Develop: Design</vt:lpstr>
      <vt:lpstr>Design</vt:lpstr>
      <vt:lpstr>Design</vt:lpstr>
      <vt:lpstr>Design</vt:lpstr>
      <vt:lpstr>Design</vt:lpstr>
      <vt:lpstr>Design</vt:lpstr>
      <vt:lpstr>Design</vt:lpstr>
      <vt:lpstr>1. Gain the students’ attention</vt:lpstr>
      <vt:lpstr>PowerPoint Presentation</vt:lpstr>
      <vt:lpstr>Design</vt:lpstr>
      <vt:lpstr>2. Tell them the goal of this class</vt:lpstr>
      <vt:lpstr>Design</vt:lpstr>
      <vt:lpstr>3. Tie it into what they know already</vt:lpstr>
      <vt:lpstr>Design</vt:lpstr>
      <vt:lpstr>DesigN</vt:lpstr>
      <vt:lpstr>4. Present an example and the information</vt:lpstr>
      <vt:lpstr>4. Present an example and the information</vt:lpstr>
      <vt:lpstr>DesigN</vt:lpstr>
      <vt:lpstr>5. Provide help on understanding the material</vt:lpstr>
      <vt:lpstr>Design</vt:lpstr>
      <vt:lpstr>6. Ask them to do something to learn </vt:lpstr>
      <vt:lpstr>Design</vt:lpstr>
      <vt:lpstr>Design</vt:lpstr>
      <vt:lpstr>7. Give feedback and advice to the students  </vt:lpstr>
      <vt:lpstr>Design</vt:lpstr>
      <vt:lpstr>PowerPoint Presentation</vt:lpstr>
      <vt:lpstr>Design</vt:lpstr>
      <vt:lpstr>9. Finish it off </vt:lpstr>
      <vt:lpstr>Develop: Redesign</vt:lpstr>
      <vt:lpstr>Redesign</vt:lpstr>
      <vt:lpstr>Redesign</vt:lpstr>
      <vt:lpstr>Redesign</vt:lpstr>
      <vt:lpstr>Redesign</vt:lpstr>
      <vt:lpstr>Redesign</vt:lpstr>
      <vt:lpstr>Redesign</vt:lpstr>
      <vt:lpstr>Redesign</vt:lpstr>
      <vt:lpstr>Redesign</vt:lpstr>
      <vt:lpstr>Redesign</vt:lpstr>
      <vt:lpstr> Reflect</vt:lpstr>
      <vt:lpstr>Reflect</vt:lpstr>
      <vt:lpstr>Open Education</vt:lpstr>
      <vt:lpstr>Open Education</vt:lpstr>
      <vt:lpstr>Open Education</vt:lpstr>
      <vt:lpstr>Open Education</vt:lpstr>
      <vt:lpstr>Open Education</vt:lpstr>
      <vt:lpstr>Reflect</vt:lpstr>
      <vt:lpstr>Reflect</vt:lpstr>
      <vt:lpstr>Thank You</vt:lpstr>
    </vt:vector>
  </TitlesOfParts>
  <Company>Dublin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lectures</dc:title>
  <dc:creator>Damian Gordon</dc:creator>
  <cp:lastModifiedBy>Damian T. Gordon</cp:lastModifiedBy>
  <cp:revision>37</cp:revision>
  <dcterms:created xsi:type="dcterms:W3CDTF">2017-01-29T00:23:15Z</dcterms:created>
  <dcterms:modified xsi:type="dcterms:W3CDTF">2022-11-26T19:41:03Z</dcterms:modified>
</cp:coreProperties>
</file>