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9"/>
  </p:notesMasterIdLst>
  <p:sldIdLst>
    <p:sldId id="282" r:id="rId2"/>
    <p:sldId id="354" r:id="rId3"/>
    <p:sldId id="355" r:id="rId4"/>
    <p:sldId id="356" r:id="rId5"/>
    <p:sldId id="357" r:id="rId6"/>
    <p:sldId id="358" r:id="rId7"/>
    <p:sldId id="359" r:id="rId8"/>
    <p:sldId id="360" r:id="rId9"/>
    <p:sldId id="361" r:id="rId10"/>
    <p:sldId id="362" r:id="rId11"/>
    <p:sldId id="363" r:id="rId12"/>
    <p:sldId id="364" r:id="rId13"/>
    <p:sldId id="365" r:id="rId14"/>
    <p:sldId id="366" r:id="rId15"/>
    <p:sldId id="367" r:id="rId16"/>
    <p:sldId id="368" r:id="rId17"/>
    <p:sldId id="369" r:id="rId18"/>
    <p:sldId id="370" r:id="rId19"/>
    <p:sldId id="371" r:id="rId20"/>
    <p:sldId id="372" r:id="rId21"/>
    <p:sldId id="373" r:id="rId22"/>
    <p:sldId id="374" r:id="rId23"/>
    <p:sldId id="375" r:id="rId24"/>
    <p:sldId id="377" r:id="rId25"/>
    <p:sldId id="376" r:id="rId26"/>
    <p:sldId id="378" r:id="rId27"/>
    <p:sldId id="379" r:id="rId28"/>
    <p:sldId id="380" r:id="rId29"/>
    <p:sldId id="381" r:id="rId30"/>
    <p:sldId id="382" r:id="rId31"/>
    <p:sldId id="385" r:id="rId32"/>
    <p:sldId id="384" r:id="rId33"/>
    <p:sldId id="383" r:id="rId34"/>
    <p:sldId id="386" r:id="rId35"/>
    <p:sldId id="387" r:id="rId36"/>
    <p:sldId id="390" r:id="rId37"/>
    <p:sldId id="391" r:id="rId38"/>
    <p:sldId id="388" r:id="rId39"/>
    <p:sldId id="389" r:id="rId40"/>
    <p:sldId id="392" r:id="rId41"/>
    <p:sldId id="393" r:id="rId42"/>
    <p:sldId id="394" r:id="rId43"/>
    <p:sldId id="395" r:id="rId44"/>
    <p:sldId id="396" r:id="rId45"/>
    <p:sldId id="397" r:id="rId46"/>
    <p:sldId id="398" r:id="rId47"/>
    <p:sldId id="399" r:id="rId48"/>
    <p:sldId id="400" r:id="rId49"/>
    <p:sldId id="401" r:id="rId50"/>
    <p:sldId id="402" r:id="rId51"/>
    <p:sldId id="403" r:id="rId52"/>
    <p:sldId id="404" r:id="rId53"/>
    <p:sldId id="330" r:id="rId54"/>
    <p:sldId id="405" r:id="rId55"/>
    <p:sldId id="406" r:id="rId56"/>
    <p:sldId id="407" r:id="rId57"/>
    <p:sldId id="408" r:id="rId58"/>
    <p:sldId id="409" r:id="rId59"/>
    <p:sldId id="410" r:id="rId60"/>
    <p:sldId id="411" r:id="rId61"/>
    <p:sldId id="412" r:id="rId62"/>
    <p:sldId id="413" r:id="rId63"/>
    <p:sldId id="414" r:id="rId64"/>
    <p:sldId id="415" r:id="rId65"/>
    <p:sldId id="416" r:id="rId66"/>
    <p:sldId id="417" r:id="rId67"/>
    <p:sldId id="418" r:id="rId68"/>
    <p:sldId id="419" r:id="rId69"/>
    <p:sldId id="420" r:id="rId70"/>
    <p:sldId id="421" r:id="rId71"/>
    <p:sldId id="422" r:id="rId72"/>
    <p:sldId id="423" r:id="rId73"/>
    <p:sldId id="424" r:id="rId74"/>
    <p:sldId id="425" r:id="rId75"/>
    <p:sldId id="426" r:id="rId76"/>
    <p:sldId id="427" r:id="rId77"/>
    <p:sldId id="428" r:id="rId78"/>
    <p:sldId id="429" r:id="rId79"/>
    <p:sldId id="430" r:id="rId80"/>
    <p:sldId id="431" r:id="rId81"/>
    <p:sldId id="432" r:id="rId82"/>
    <p:sldId id="433" r:id="rId83"/>
    <p:sldId id="434" r:id="rId84"/>
    <p:sldId id="435" r:id="rId85"/>
    <p:sldId id="436" r:id="rId86"/>
    <p:sldId id="437" r:id="rId87"/>
    <p:sldId id="438" r:id="rId88"/>
    <p:sldId id="439" r:id="rId89"/>
    <p:sldId id="440" r:id="rId90"/>
    <p:sldId id="441" r:id="rId91"/>
    <p:sldId id="442" r:id="rId92"/>
    <p:sldId id="443" r:id="rId93"/>
    <p:sldId id="444" r:id="rId94"/>
    <p:sldId id="445" r:id="rId95"/>
    <p:sldId id="446" r:id="rId96"/>
    <p:sldId id="447" r:id="rId97"/>
    <p:sldId id="448" r:id="rId98"/>
    <p:sldId id="449" r:id="rId99"/>
    <p:sldId id="450" r:id="rId100"/>
    <p:sldId id="451" r:id="rId101"/>
    <p:sldId id="452" r:id="rId102"/>
    <p:sldId id="453" r:id="rId103"/>
    <p:sldId id="454" r:id="rId104"/>
    <p:sldId id="455" r:id="rId105"/>
    <p:sldId id="456" r:id="rId106"/>
    <p:sldId id="457" r:id="rId107"/>
    <p:sldId id="458" r:id="rId108"/>
    <p:sldId id="459" r:id="rId109"/>
    <p:sldId id="460" r:id="rId110"/>
    <p:sldId id="461" r:id="rId111"/>
    <p:sldId id="462" r:id="rId112"/>
    <p:sldId id="463" r:id="rId113"/>
    <p:sldId id="464" r:id="rId114"/>
    <p:sldId id="465" r:id="rId115"/>
    <p:sldId id="466" r:id="rId116"/>
    <p:sldId id="467" r:id="rId117"/>
    <p:sldId id="468" r:id="rId118"/>
    <p:sldId id="469" r:id="rId119"/>
    <p:sldId id="470" r:id="rId120"/>
    <p:sldId id="471" r:id="rId121"/>
    <p:sldId id="472" r:id="rId122"/>
    <p:sldId id="473" r:id="rId123"/>
    <p:sldId id="474" r:id="rId124"/>
    <p:sldId id="475" r:id="rId125"/>
    <p:sldId id="476" r:id="rId126"/>
    <p:sldId id="477" r:id="rId127"/>
    <p:sldId id="478" r:id="rId128"/>
    <p:sldId id="479" r:id="rId129"/>
    <p:sldId id="480" r:id="rId130"/>
    <p:sldId id="481" r:id="rId131"/>
    <p:sldId id="482" r:id="rId132"/>
    <p:sldId id="483" r:id="rId133"/>
    <p:sldId id="484" r:id="rId134"/>
    <p:sldId id="485" r:id="rId135"/>
    <p:sldId id="486" r:id="rId136"/>
    <p:sldId id="487" r:id="rId137"/>
    <p:sldId id="488" r:id="rId138"/>
    <p:sldId id="489" r:id="rId139"/>
    <p:sldId id="490" r:id="rId140"/>
    <p:sldId id="491" r:id="rId141"/>
    <p:sldId id="492" r:id="rId142"/>
    <p:sldId id="493" r:id="rId143"/>
    <p:sldId id="494" r:id="rId144"/>
    <p:sldId id="495" r:id="rId145"/>
    <p:sldId id="496" r:id="rId146"/>
    <p:sldId id="497" r:id="rId147"/>
    <p:sldId id="498" r:id="rId14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9966"/>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5076BE-70DF-4FE7-A526-E1D3E4AAAB4C}" v="60" dt="2022-11-22T00:51:51.850"/>
    <p1510:client id="{F578167F-473F-492F-99FD-157808398B73}" v="5" dt="2022-11-22T09:21:53.6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94660"/>
  </p:normalViewPr>
  <p:slideViewPr>
    <p:cSldViewPr snapToGrid="0">
      <p:cViewPr varScale="1">
        <p:scale>
          <a:sx n="43" d="100"/>
          <a:sy n="43" d="100"/>
        </p:scale>
        <p:origin x="1104" y="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notesMaster" Target="notesMasters/notesMaster1.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55" Type="http://schemas.microsoft.com/office/2015/10/relationships/revisionInfo" Target="revisionInfo.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microsoft.com/office/2016/11/relationships/changesInfo" Target="changesInfos/changesInfo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an T. Gordon" userId="7469c87ffe94b59c" providerId="LiveId" clId="{F578167F-473F-492F-99FD-157808398B73}"/>
    <pc:docChg chg="addSld modSld">
      <pc:chgData name="Damian T. Gordon" userId="7469c87ffe94b59c" providerId="LiveId" clId="{F578167F-473F-492F-99FD-157808398B73}" dt="2022-11-22T09:21:53.664" v="4"/>
      <pc:docMkLst>
        <pc:docMk/>
      </pc:docMkLst>
      <pc:sldChg chg="add">
        <pc:chgData name="Damian T. Gordon" userId="7469c87ffe94b59c" providerId="LiveId" clId="{F578167F-473F-492F-99FD-157808398B73}" dt="2022-11-22T09:20:32.621" v="0"/>
        <pc:sldMkLst>
          <pc:docMk/>
          <pc:sldMk cId="0" sldId="405"/>
        </pc:sldMkLst>
      </pc:sldChg>
      <pc:sldChg chg="add">
        <pc:chgData name="Damian T. Gordon" userId="7469c87ffe94b59c" providerId="LiveId" clId="{F578167F-473F-492F-99FD-157808398B73}" dt="2022-11-22T09:20:32.621" v="0"/>
        <pc:sldMkLst>
          <pc:docMk/>
          <pc:sldMk cId="2590189621" sldId="406"/>
        </pc:sldMkLst>
      </pc:sldChg>
      <pc:sldChg chg="add">
        <pc:chgData name="Damian T. Gordon" userId="7469c87ffe94b59c" providerId="LiveId" clId="{F578167F-473F-492F-99FD-157808398B73}" dt="2022-11-22T09:20:32.621" v="0"/>
        <pc:sldMkLst>
          <pc:docMk/>
          <pc:sldMk cId="2270856684" sldId="407"/>
        </pc:sldMkLst>
      </pc:sldChg>
      <pc:sldChg chg="add">
        <pc:chgData name="Damian T. Gordon" userId="7469c87ffe94b59c" providerId="LiveId" clId="{F578167F-473F-492F-99FD-157808398B73}" dt="2022-11-22T09:20:32.621" v="0"/>
        <pc:sldMkLst>
          <pc:docMk/>
          <pc:sldMk cId="2450314325" sldId="408"/>
        </pc:sldMkLst>
      </pc:sldChg>
      <pc:sldChg chg="add">
        <pc:chgData name="Damian T. Gordon" userId="7469c87ffe94b59c" providerId="LiveId" clId="{F578167F-473F-492F-99FD-157808398B73}" dt="2022-11-22T09:20:32.621" v="0"/>
        <pc:sldMkLst>
          <pc:docMk/>
          <pc:sldMk cId="4087302224" sldId="409"/>
        </pc:sldMkLst>
      </pc:sldChg>
      <pc:sldChg chg="add">
        <pc:chgData name="Damian T. Gordon" userId="7469c87ffe94b59c" providerId="LiveId" clId="{F578167F-473F-492F-99FD-157808398B73}" dt="2022-11-22T09:20:32.621" v="0"/>
        <pc:sldMkLst>
          <pc:docMk/>
          <pc:sldMk cId="757042893" sldId="410"/>
        </pc:sldMkLst>
      </pc:sldChg>
      <pc:sldChg chg="add">
        <pc:chgData name="Damian T. Gordon" userId="7469c87ffe94b59c" providerId="LiveId" clId="{F578167F-473F-492F-99FD-157808398B73}" dt="2022-11-22T09:20:32.621" v="0"/>
        <pc:sldMkLst>
          <pc:docMk/>
          <pc:sldMk cId="3513511052" sldId="411"/>
        </pc:sldMkLst>
      </pc:sldChg>
      <pc:sldChg chg="add">
        <pc:chgData name="Damian T. Gordon" userId="7469c87ffe94b59c" providerId="LiveId" clId="{F578167F-473F-492F-99FD-157808398B73}" dt="2022-11-22T09:20:32.621" v="0"/>
        <pc:sldMkLst>
          <pc:docMk/>
          <pc:sldMk cId="2371865819" sldId="412"/>
        </pc:sldMkLst>
      </pc:sldChg>
      <pc:sldChg chg="add">
        <pc:chgData name="Damian T. Gordon" userId="7469c87ffe94b59c" providerId="LiveId" clId="{F578167F-473F-492F-99FD-157808398B73}" dt="2022-11-22T09:20:32.621" v="0"/>
        <pc:sldMkLst>
          <pc:docMk/>
          <pc:sldMk cId="3906673614" sldId="413"/>
        </pc:sldMkLst>
      </pc:sldChg>
      <pc:sldChg chg="add">
        <pc:chgData name="Damian T. Gordon" userId="7469c87ffe94b59c" providerId="LiveId" clId="{F578167F-473F-492F-99FD-157808398B73}" dt="2022-11-22T09:20:32.621" v="0"/>
        <pc:sldMkLst>
          <pc:docMk/>
          <pc:sldMk cId="2138563998" sldId="414"/>
        </pc:sldMkLst>
      </pc:sldChg>
      <pc:sldChg chg="add">
        <pc:chgData name="Damian T. Gordon" userId="7469c87ffe94b59c" providerId="LiveId" clId="{F578167F-473F-492F-99FD-157808398B73}" dt="2022-11-22T09:20:32.621" v="0"/>
        <pc:sldMkLst>
          <pc:docMk/>
          <pc:sldMk cId="3571076404" sldId="415"/>
        </pc:sldMkLst>
      </pc:sldChg>
      <pc:sldChg chg="add">
        <pc:chgData name="Damian T. Gordon" userId="7469c87ffe94b59c" providerId="LiveId" clId="{F578167F-473F-492F-99FD-157808398B73}" dt="2022-11-22T09:20:32.621" v="0"/>
        <pc:sldMkLst>
          <pc:docMk/>
          <pc:sldMk cId="281080401" sldId="416"/>
        </pc:sldMkLst>
      </pc:sldChg>
      <pc:sldChg chg="add">
        <pc:chgData name="Damian T. Gordon" userId="7469c87ffe94b59c" providerId="LiveId" clId="{F578167F-473F-492F-99FD-157808398B73}" dt="2022-11-22T09:20:32.621" v="0"/>
        <pc:sldMkLst>
          <pc:docMk/>
          <pc:sldMk cId="2266516395" sldId="417"/>
        </pc:sldMkLst>
      </pc:sldChg>
      <pc:sldChg chg="add">
        <pc:chgData name="Damian T. Gordon" userId="7469c87ffe94b59c" providerId="LiveId" clId="{F578167F-473F-492F-99FD-157808398B73}" dt="2022-11-22T09:20:32.621" v="0"/>
        <pc:sldMkLst>
          <pc:docMk/>
          <pc:sldMk cId="3121645475" sldId="418"/>
        </pc:sldMkLst>
      </pc:sldChg>
      <pc:sldChg chg="add">
        <pc:chgData name="Damian T. Gordon" userId="7469c87ffe94b59c" providerId="LiveId" clId="{F578167F-473F-492F-99FD-157808398B73}" dt="2022-11-22T09:20:32.621" v="0"/>
        <pc:sldMkLst>
          <pc:docMk/>
          <pc:sldMk cId="3396073929" sldId="419"/>
        </pc:sldMkLst>
      </pc:sldChg>
      <pc:sldChg chg="add">
        <pc:chgData name="Damian T. Gordon" userId="7469c87ffe94b59c" providerId="LiveId" clId="{F578167F-473F-492F-99FD-157808398B73}" dt="2022-11-22T09:20:32.621" v="0"/>
        <pc:sldMkLst>
          <pc:docMk/>
          <pc:sldMk cId="2027326385" sldId="420"/>
        </pc:sldMkLst>
      </pc:sldChg>
      <pc:sldChg chg="add">
        <pc:chgData name="Damian T. Gordon" userId="7469c87ffe94b59c" providerId="LiveId" clId="{F578167F-473F-492F-99FD-157808398B73}" dt="2022-11-22T09:20:32.621" v="0"/>
        <pc:sldMkLst>
          <pc:docMk/>
          <pc:sldMk cId="3790208226" sldId="421"/>
        </pc:sldMkLst>
      </pc:sldChg>
      <pc:sldChg chg="add">
        <pc:chgData name="Damian T. Gordon" userId="7469c87ffe94b59c" providerId="LiveId" clId="{F578167F-473F-492F-99FD-157808398B73}" dt="2022-11-22T09:20:32.621" v="0"/>
        <pc:sldMkLst>
          <pc:docMk/>
          <pc:sldMk cId="1048174796" sldId="422"/>
        </pc:sldMkLst>
      </pc:sldChg>
      <pc:sldChg chg="add">
        <pc:chgData name="Damian T. Gordon" userId="7469c87ffe94b59c" providerId="LiveId" clId="{F578167F-473F-492F-99FD-157808398B73}" dt="2022-11-22T09:20:32.621" v="0"/>
        <pc:sldMkLst>
          <pc:docMk/>
          <pc:sldMk cId="2202944818" sldId="423"/>
        </pc:sldMkLst>
      </pc:sldChg>
      <pc:sldChg chg="add">
        <pc:chgData name="Damian T. Gordon" userId="7469c87ffe94b59c" providerId="LiveId" clId="{F578167F-473F-492F-99FD-157808398B73}" dt="2022-11-22T09:20:32.621" v="0"/>
        <pc:sldMkLst>
          <pc:docMk/>
          <pc:sldMk cId="1959236771" sldId="424"/>
        </pc:sldMkLst>
      </pc:sldChg>
      <pc:sldChg chg="add">
        <pc:chgData name="Damian T. Gordon" userId="7469c87ffe94b59c" providerId="LiveId" clId="{F578167F-473F-492F-99FD-157808398B73}" dt="2022-11-22T09:20:32.621" v="0"/>
        <pc:sldMkLst>
          <pc:docMk/>
          <pc:sldMk cId="3209310893" sldId="425"/>
        </pc:sldMkLst>
      </pc:sldChg>
      <pc:sldChg chg="add">
        <pc:chgData name="Damian T. Gordon" userId="7469c87ffe94b59c" providerId="LiveId" clId="{F578167F-473F-492F-99FD-157808398B73}" dt="2022-11-22T09:20:32.621" v="0"/>
        <pc:sldMkLst>
          <pc:docMk/>
          <pc:sldMk cId="2383196530" sldId="426"/>
        </pc:sldMkLst>
      </pc:sldChg>
      <pc:sldChg chg="add">
        <pc:chgData name="Damian T. Gordon" userId="7469c87ffe94b59c" providerId="LiveId" clId="{F578167F-473F-492F-99FD-157808398B73}" dt="2022-11-22T09:20:44.551" v="1"/>
        <pc:sldMkLst>
          <pc:docMk/>
          <pc:sldMk cId="0" sldId="427"/>
        </pc:sldMkLst>
      </pc:sldChg>
      <pc:sldChg chg="add">
        <pc:chgData name="Damian T. Gordon" userId="7469c87ffe94b59c" providerId="LiveId" clId="{F578167F-473F-492F-99FD-157808398B73}" dt="2022-11-22T09:20:44.551" v="1"/>
        <pc:sldMkLst>
          <pc:docMk/>
          <pc:sldMk cId="2749068980" sldId="428"/>
        </pc:sldMkLst>
      </pc:sldChg>
      <pc:sldChg chg="add">
        <pc:chgData name="Damian T. Gordon" userId="7469c87ffe94b59c" providerId="LiveId" clId="{F578167F-473F-492F-99FD-157808398B73}" dt="2022-11-22T09:20:44.551" v="1"/>
        <pc:sldMkLst>
          <pc:docMk/>
          <pc:sldMk cId="182771418" sldId="429"/>
        </pc:sldMkLst>
      </pc:sldChg>
      <pc:sldChg chg="add">
        <pc:chgData name="Damian T. Gordon" userId="7469c87ffe94b59c" providerId="LiveId" clId="{F578167F-473F-492F-99FD-157808398B73}" dt="2022-11-22T09:20:44.551" v="1"/>
        <pc:sldMkLst>
          <pc:docMk/>
          <pc:sldMk cId="1381428639" sldId="430"/>
        </pc:sldMkLst>
      </pc:sldChg>
      <pc:sldChg chg="add">
        <pc:chgData name="Damian T. Gordon" userId="7469c87ffe94b59c" providerId="LiveId" clId="{F578167F-473F-492F-99FD-157808398B73}" dt="2022-11-22T09:20:44.551" v="1"/>
        <pc:sldMkLst>
          <pc:docMk/>
          <pc:sldMk cId="33584762" sldId="431"/>
        </pc:sldMkLst>
      </pc:sldChg>
      <pc:sldChg chg="add">
        <pc:chgData name="Damian T. Gordon" userId="7469c87ffe94b59c" providerId="LiveId" clId="{F578167F-473F-492F-99FD-157808398B73}" dt="2022-11-22T09:20:44.551" v="1"/>
        <pc:sldMkLst>
          <pc:docMk/>
          <pc:sldMk cId="4141403037" sldId="432"/>
        </pc:sldMkLst>
      </pc:sldChg>
      <pc:sldChg chg="add">
        <pc:chgData name="Damian T. Gordon" userId="7469c87ffe94b59c" providerId="LiveId" clId="{F578167F-473F-492F-99FD-157808398B73}" dt="2022-11-22T09:20:44.551" v="1"/>
        <pc:sldMkLst>
          <pc:docMk/>
          <pc:sldMk cId="2597624768" sldId="433"/>
        </pc:sldMkLst>
      </pc:sldChg>
      <pc:sldChg chg="add">
        <pc:chgData name="Damian T. Gordon" userId="7469c87ffe94b59c" providerId="LiveId" clId="{F578167F-473F-492F-99FD-157808398B73}" dt="2022-11-22T09:20:44.551" v="1"/>
        <pc:sldMkLst>
          <pc:docMk/>
          <pc:sldMk cId="3012627401" sldId="434"/>
        </pc:sldMkLst>
      </pc:sldChg>
      <pc:sldChg chg="add">
        <pc:chgData name="Damian T. Gordon" userId="7469c87ffe94b59c" providerId="LiveId" clId="{F578167F-473F-492F-99FD-157808398B73}" dt="2022-11-22T09:20:44.551" v="1"/>
        <pc:sldMkLst>
          <pc:docMk/>
          <pc:sldMk cId="3677470240" sldId="435"/>
        </pc:sldMkLst>
      </pc:sldChg>
      <pc:sldChg chg="add">
        <pc:chgData name="Damian T. Gordon" userId="7469c87ffe94b59c" providerId="LiveId" clId="{F578167F-473F-492F-99FD-157808398B73}" dt="2022-11-22T09:20:44.551" v="1"/>
        <pc:sldMkLst>
          <pc:docMk/>
          <pc:sldMk cId="2541212605" sldId="436"/>
        </pc:sldMkLst>
      </pc:sldChg>
      <pc:sldChg chg="add">
        <pc:chgData name="Damian T. Gordon" userId="7469c87ffe94b59c" providerId="LiveId" clId="{F578167F-473F-492F-99FD-157808398B73}" dt="2022-11-22T09:20:44.551" v="1"/>
        <pc:sldMkLst>
          <pc:docMk/>
          <pc:sldMk cId="1030393230" sldId="437"/>
        </pc:sldMkLst>
      </pc:sldChg>
      <pc:sldChg chg="add">
        <pc:chgData name="Damian T. Gordon" userId="7469c87ffe94b59c" providerId="LiveId" clId="{F578167F-473F-492F-99FD-157808398B73}" dt="2022-11-22T09:20:44.551" v="1"/>
        <pc:sldMkLst>
          <pc:docMk/>
          <pc:sldMk cId="1873834456" sldId="438"/>
        </pc:sldMkLst>
      </pc:sldChg>
      <pc:sldChg chg="add">
        <pc:chgData name="Damian T. Gordon" userId="7469c87ffe94b59c" providerId="LiveId" clId="{F578167F-473F-492F-99FD-157808398B73}" dt="2022-11-22T09:20:44.551" v="1"/>
        <pc:sldMkLst>
          <pc:docMk/>
          <pc:sldMk cId="2586981613" sldId="439"/>
        </pc:sldMkLst>
      </pc:sldChg>
      <pc:sldChg chg="add">
        <pc:chgData name="Damian T. Gordon" userId="7469c87ffe94b59c" providerId="LiveId" clId="{F578167F-473F-492F-99FD-157808398B73}" dt="2022-11-22T09:20:44.551" v="1"/>
        <pc:sldMkLst>
          <pc:docMk/>
          <pc:sldMk cId="3248126648" sldId="440"/>
        </pc:sldMkLst>
      </pc:sldChg>
      <pc:sldChg chg="add">
        <pc:chgData name="Damian T. Gordon" userId="7469c87ffe94b59c" providerId="LiveId" clId="{F578167F-473F-492F-99FD-157808398B73}" dt="2022-11-22T09:20:44.551" v="1"/>
        <pc:sldMkLst>
          <pc:docMk/>
          <pc:sldMk cId="3672460900" sldId="441"/>
        </pc:sldMkLst>
      </pc:sldChg>
      <pc:sldChg chg="add">
        <pc:chgData name="Damian T. Gordon" userId="7469c87ffe94b59c" providerId="LiveId" clId="{F578167F-473F-492F-99FD-157808398B73}" dt="2022-11-22T09:20:44.551" v="1"/>
        <pc:sldMkLst>
          <pc:docMk/>
          <pc:sldMk cId="158076367" sldId="442"/>
        </pc:sldMkLst>
      </pc:sldChg>
      <pc:sldChg chg="add">
        <pc:chgData name="Damian T. Gordon" userId="7469c87ffe94b59c" providerId="LiveId" clId="{F578167F-473F-492F-99FD-157808398B73}" dt="2022-11-22T09:20:44.551" v="1"/>
        <pc:sldMkLst>
          <pc:docMk/>
          <pc:sldMk cId="54935945" sldId="443"/>
        </pc:sldMkLst>
      </pc:sldChg>
      <pc:sldChg chg="add">
        <pc:chgData name="Damian T. Gordon" userId="7469c87ffe94b59c" providerId="LiveId" clId="{F578167F-473F-492F-99FD-157808398B73}" dt="2022-11-22T09:20:44.551" v="1"/>
        <pc:sldMkLst>
          <pc:docMk/>
          <pc:sldMk cId="4203073662" sldId="444"/>
        </pc:sldMkLst>
      </pc:sldChg>
      <pc:sldChg chg="add">
        <pc:chgData name="Damian T. Gordon" userId="7469c87ffe94b59c" providerId="LiveId" clId="{F578167F-473F-492F-99FD-157808398B73}" dt="2022-11-22T09:20:44.551" v="1"/>
        <pc:sldMkLst>
          <pc:docMk/>
          <pc:sldMk cId="109513458" sldId="445"/>
        </pc:sldMkLst>
      </pc:sldChg>
      <pc:sldChg chg="add">
        <pc:chgData name="Damian T. Gordon" userId="7469c87ffe94b59c" providerId="LiveId" clId="{F578167F-473F-492F-99FD-157808398B73}" dt="2022-11-22T09:20:44.551" v="1"/>
        <pc:sldMkLst>
          <pc:docMk/>
          <pc:sldMk cId="3618835464" sldId="446"/>
        </pc:sldMkLst>
      </pc:sldChg>
      <pc:sldChg chg="add">
        <pc:chgData name="Damian T. Gordon" userId="7469c87ffe94b59c" providerId="LiveId" clId="{F578167F-473F-492F-99FD-157808398B73}" dt="2022-11-22T09:20:44.551" v="1"/>
        <pc:sldMkLst>
          <pc:docMk/>
          <pc:sldMk cId="2823756435" sldId="447"/>
        </pc:sldMkLst>
      </pc:sldChg>
      <pc:sldChg chg="add">
        <pc:chgData name="Damian T. Gordon" userId="7469c87ffe94b59c" providerId="LiveId" clId="{F578167F-473F-492F-99FD-157808398B73}" dt="2022-11-22T09:20:44.551" v="1"/>
        <pc:sldMkLst>
          <pc:docMk/>
          <pc:sldMk cId="479027704" sldId="448"/>
        </pc:sldMkLst>
      </pc:sldChg>
      <pc:sldChg chg="add">
        <pc:chgData name="Damian T. Gordon" userId="7469c87ffe94b59c" providerId="LiveId" clId="{F578167F-473F-492F-99FD-157808398B73}" dt="2022-11-22T09:20:44.551" v="1"/>
        <pc:sldMkLst>
          <pc:docMk/>
          <pc:sldMk cId="881075144" sldId="449"/>
        </pc:sldMkLst>
      </pc:sldChg>
      <pc:sldChg chg="add">
        <pc:chgData name="Damian T. Gordon" userId="7469c87ffe94b59c" providerId="LiveId" clId="{F578167F-473F-492F-99FD-157808398B73}" dt="2022-11-22T09:20:44.551" v="1"/>
        <pc:sldMkLst>
          <pc:docMk/>
          <pc:sldMk cId="1500549553" sldId="450"/>
        </pc:sldMkLst>
      </pc:sldChg>
      <pc:sldChg chg="add">
        <pc:chgData name="Damian T. Gordon" userId="7469c87ffe94b59c" providerId="LiveId" clId="{F578167F-473F-492F-99FD-157808398B73}" dt="2022-11-22T09:20:44.551" v="1"/>
        <pc:sldMkLst>
          <pc:docMk/>
          <pc:sldMk cId="2562493296" sldId="451"/>
        </pc:sldMkLst>
      </pc:sldChg>
      <pc:sldChg chg="add">
        <pc:chgData name="Damian T. Gordon" userId="7469c87ffe94b59c" providerId="LiveId" clId="{F578167F-473F-492F-99FD-157808398B73}" dt="2022-11-22T09:20:44.551" v="1"/>
        <pc:sldMkLst>
          <pc:docMk/>
          <pc:sldMk cId="645418664" sldId="452"/>
        </pc:sldMkLst>
      </pc:sldChg>
      <pc:sldChg chg="add">
        <pc:chgData name="Damian T. Gordon" userId="7469c87ffe94b59c" providerId="LiveId" clId="{F578167F-473F-492F-99FD-157808398B73}" dt="2022-11-22T09:20:44.551" v="1"/>
        <pc:sldMkLst>
          <pc:docMk/>
          <pc:sldMk cId="1792262964" sldId="453"/>
        </pc:sldMkLst>
      </pc:sldChg>
      <pc:sldChg chg="add">
        <pc:chgData name="Damian T. Gordon" userId="7469c87ffe94b59c" providerId="LiveId" clId="{F578167F-473F-492F-99FD-157808398B73}" dt="2022-11-22T09:21:21.758" v="2"/>
        <pc:sldMkLst>
          <pc:docMk/>
          <pc:sldMk cId="0" sldId="454"/>
        </pc:sldMkLst>
      </pc:sldChg>
      <pc:sldChg chg="add">
        <pc:chgData name="Damian T. Gordon" userId="7469c87ffe94b59c" providerId="LiveId" clId="{F578167F-473F-492F-99FD-157808398B73}" dt="2022-11-22T09:21:21.758" v="2"/>
        <pc:sldMkLst>
          <pc:docMk/>
          <pc:sldMk cId="2319522143" sldId="455"/>
        </pc:sldMkLst>
      </pc:sldChg>
      <pc:sldChg chg="add">
        <pc:chgData name="Damian T. Gordon" userId="7469c87ffe94b59c" providerId="LiveId" clId="{F578167F-473F-492F-99FD-157808398B73}" dt="2022-11-22T09:21:21.758" v="2"/>
        <pc:sldMkLst>
          <pc:docMk/>
          <pc:sldMk cId="2035709140" sldId="456"/>
        </pc:sldMkLst>
      </pc:sldChg>
      <pc:sldChg chg="add">
        <pc:chgData name="Damian T. Gordon" userId="7469c87ffe94b59c" providerId="LiveId" clId="{F578167F-473F-492F-99FD-157808398B73}" dt="2022-11-22T09:21:21.758" v="2"/>
        <pc:sldMkLst>
          <pc:docMk/>
          <pc:sldMk cId="3977152443" sldId="457"/>
        </pc:sldMkLst>
      </pc:sldChg>
      <pc:sldChg chg="add">
        <pc:chgData name="Damian T. Gordon" userId="7469c87ffe94b59c" providerId="LiveId" clId="{F578167F-473F-492F-99FD-157808398B73}" dt="2022-11-22T09:21:21.758" v="2"/>
        <pc:sldMkLst>
          <pc:docMk/>
          <pc:sldMk cId="2996422428" sldId="458"/>
        </pc:sldMkLst>
      </pc:sldChg>
      <pc:sldChg chg="add">
        <pc:chgData name="Damian T. Gordon" userId="7469c87ffe94b59c" providerId="LiveId" clId="{F578167F-473F-492F-99FD-157808398B73}" dt="2022-11-22T09:21:21.758" v="2"/>
        <pc:sldMkLst>
          <pc:docMk/>
          <pc:sldMk cId="1137660438" sldId="459"/>
        </pc:sldMkLst>
      </pc:sldChg>
      <pc:sldChg chg="add">
        <pc:chgData name="Damian T. Gordon" userId="7469c87ffe94b59c" providerId="LiveId" clId="{F578167F-473F-492F-99FD-157808398B73}" dt="2022-11-22T09:21:21.758" v="2"/>
        <pc:sldMkLst>
          <pc:docMk/>
          <pc:sldMk cId="327642568" sldId="460"/>
        </pc:sldMkLst>
      </pc:sldChg>
      <pc:sldChg chg="add">
        <pc:chgData name="Damian T. Gordon" userId="7469c87ffe94b59c" providerId="LiveId" clId="{F578167F-473F-492F-99FD-157808398B73}" dt="2022-11-22T09:21:21.758" v="2"/>
        <pc:sldMkLst>
          <pc:docMk/>
          <pc:sldMk cId="4239610125" sldId="461"/>
        </pc:sldMkLst>
      </pc:sldChg>
      <pc:sldChg chg="add">
        <pc:chgData name="Damian T. Gordon" userId="7469c87ffe94b59c" providerId="LiveId" clId="{F578167F-473F-492F-99FD-157808398B73}" dt="2022-11-22T09:21:21.758" v="2"/>
        <pc:sldMkLst>
          <pc:docMk/>
          <pc:sldMk cId="1154425564" sldId="462"/>
        </pc:sldMkLst>
      </pc:sldChg>
      <pc:sldChg chg="add">
        <pc:chgData name="Damian T. Gordon" userId="7469c87ffe94b59c" providerId="LiveId" clId="{F578167F-473F-492F-99FD-157808398B73}" dt="2022-11-22T09:21:21.758" v="2"/>
        <pc:sldMkLst>
          <pc:docMk/>
          <pc:sldMk cId="1308105556" sldId="463"/>
        </pc:sldMkLst>
      </pc:sldChg>
      <pc:sldChg chg="add">
        <pc:chgData name="Damian T. Gordon" userId="7469c87ffe94b59c" providerId="LiveId" clId="{F578167F-473F-492F-99FD-157808398B73}" dt="2022-11-22T09:21:21.758" v="2"/>
        <pc:sldMkLst>
          <pc:docMk/>
          <pc:sldMk cId="2921450612" sldId="464"/>
        </pc:sldMkLst>
      </pc:sldChg>
      <pc:sldChg chg="add">
        <pc:chgData name="Damian T. Gordon" userId="7469c87ffe94b59c" providerId="LiveId" clId="{F578167F-473F-492F-99FD-157808398B73}" dt="2022-11-22T09:21:21.758" v="2"/>
        <pc:sldMkLst>
          <pc:docMk/>
          <pc:sldMk cId="3153504823" sldId="465"/>
        </pc:sldMkLst>
      </pc:sldChg>
      <pc:sldChg chg="add">
        <pc:chgData name="Damian T. Gordon" userId="7469c87ffe94b59c" providerId="LiveId" clId="{F578167F-473F-492F-99FD-157808398B73}" dt="2022-11-22T09:21:21.758" v="2"/>
        <pc:sldMkLst>
          <pc:docMk/>
          <pc:sldMk cId="3863394418" sldId="466"/>
        </pc:sldMkLst>
      </pc:sldChg>
      <pc:sldChg chg="add">
        <pc:chgData name="Damian T. Gordon" userId="7469c87ffe94b59c" providerId="LiveId" clId="{F578167F-473F-492F-99FD-157808398B73}" dt="2022-11-22T09:21:21.758" v="2"/>
        <pc:sldMkLst>
          <pc:docMk/>
          <pc:sldMk cId="1381046408" sldId="467"/>
        </pc:sldMkLst>
      </pc:sldChg>
      <pc:sldChg chg="add">
        <pc:chgData name="Damian T. Gordon" userId="7469c87ffe94b59c" providerId="LiveId" clId="{F578167F-473F-492F-99FD-157808398B73}" dt="2022-11-22T09:21:21.758" v="2"/>
        <pc:sldMkLst>
          <pc:docMk/>
          <pc:sldMk cId="1023376307" sldId="468"/>
        </pc:sldMkLst>
      </pc:sldChg>
      <pc:sldChg chg="add">
        <pc:chgData name="Damian T. Gordon" userId="7469c87ffe94b59c" providerId="LiveId" clId="{F578167F-473F-492F-99FD-157808398B73}" dt="2022-11-22T09:21:21.758" v="2"/>
        <pc:sldMkLst>
          <pc:docMk/>
          <pc:sldMk cId="1690777475" sldId="469"/>
        </pc:sldMkLst>
      </pc:sldChg>
      <pc:sldChg chg="add">
        <pc:chgData name="Damian T. Gordon" userId="7469c87ffe94b59c" providerId="LiveId" clId="{F578167F-473F-492F-99FD-157808398B73}" dt="2022-11-22T09:21:21.758" v="2"/>
        <pc:sldMkLst>
          <pc:docMk/>
          <pc:sldMk cId="3725622128" sldId="470"/>
        </pc:sldMkLst>
      </pc:sldChg>
      <pc:sldChg chg="add">
        <pc:chgData name="Damian T. Gordon" userId="7469c87ffe94b59c" providerId="LiveId" clId="{F578167F-473F-492F-99FD-157808398B73}" dt="2022-11-22T09:21:21.758" v="2"/>
        <pc:sldMkLst>
          <pc:docMk/>
          <pc:sldMk cId="3489461237" sldId="471"/>
        </pc:sldMkLst>
      </pc:sldChg>
      <pc:sldChg chg="add">
        <pc:chgData name="Damian T. Gordon" userId="7469c87ffe94b59c" providerId="LiveId" clId="{F578167F-473F-492F-99FD-157808398B73}" dt="2022-11-22T09:21:21.758" v="2"/>
        <pc:sldMkLst>
          <pc:docMk/>
          <pc:sldMk cId="1006803938" sldId="472"/>
        </pc:sldMkLst>
      </pc:sldChg>
      <pc:sldChg chg="add">
        <pc:chgData name="Damian T. Gordon" userId="7469c87ffe94b59c" providerId="LiveId" clId="{F578167F-473F-492F-99FD-157808398B73}" dt="2022-11-22T09:21:21.758" v="2"/>
        <pc:sldMkLst>
          <pc:docMk/>
          <pc:sldMk cId="3221787475" sldId="473"/>
        </pc:sldMkLst>
      </pc:sldChg>
      <pc:sldChg chg="add">
        <pc:chgData name="Damian T. Gordon" userId="7469c87ffe94b59c" providerId="LiveId" clId="{F578167F-473F-492F-99FD-157808398B73}" dt="2022-11-22T09:21:21.758" v="2"/>
        <pc:sldMkLst>
          <pc:docMk/>
          <pc:sldMk cId="4281522598" sldId="474"/>
        </pc:sldMkLst>
      </pc:sldChg>
      <pc:sldChg chg="add">
        <pc:chgData name="Damian T. Gordon" userId="7469c87ffe94b59c" providerId="LiveId" clId="{F578167F-473F-492F-99FD-157808398B73}" dt="2022-11-22T09:21:21.758" v="2"/>
        <pc:sldMkLst>
          <pc:docMk/>
          <pc:sldMk cId="3281153001" sldId="475"/>
        </pc:sldMkLst>
      </pc:sldChg>
      <pc:sldChg chg="add">
        <pc:chgData name="Damian T. Gordon" userId="7469c87ffe94b59c" providerId="LiveId" clId="{F578167F-473F-492F-99FD-157808398B73}" dt="2022-11-22T09:21:21.758" v="2"/>
        <pc:sldMkLst>
          <pc:docMk/>
          <pc:sldMk cId="2642348810" sldId="476"/>
        </pc:sldMkLst>
      </pc:sldChg>
      <pc:sldChg chg="add">
        <pc:chgData name="Damian T. Gordon" userId="7469c87ffe94b59c" providerId="LiveId" clId="{F578167F-473F-492F-99FD-157808398B73}" dt="2022-11-22T09:21:21.758" v="2"/>
        <pc:sldMkLst>
          <pc:docMk/>
          <pc:sldMk cId="2295918606" sldId="477"/>
        </pc:sldMkLst>
      </pc:sldChg>
      <pc:sldChg chg="add">
        <pc:chgData name="Damian T. Gordon" userId="7469c87ffe94b59c" providerId="LiveId" clId="{F578167F-473F-492F-99FD-157808398B73}" dt="2022-11-22T09:21:21.758" v="2"/>
        <pc:sldMkLst>
          <pc:docMk/>
          <pc:sldMk cId="1700385230" sldId="478"/>
        </pc:sldMkLst>
      </pc:sldChg>
      <pc:sldChg chg="add">
        <pc:chgData name="Damian T. Gordon" userId="7469c87ffe94b59c" providerId="LiveId" clId="{F578167F-473F-492F-99FD-157808398B73}" dt="2022-11-22T09:21:21.758" v="2"/>
        <pc:sldMkLst>
          <pc:docMk/>
          <pc:sldMk cId="2621150914" sldId="479"/>
        </pc:sldMkLst>
      </pc:sldChg>
      <pc:sldChg chg="add">
        <pc:chgData name="Damian T. Gordon" userId="7469c87ffe94b59c" providerId="LiveId" clId="{F578167F-473F-492F-99FD-157808398B73}" dt="2022-11-22T09:21:21.758" v="2"/>
        <pc:sldMkLst>
          <pc:docMk/>
          <pc:sldMk cId="4144832273" sldId="480"/>
        </pc:sldMkLst>
      </pc:sldChg>
      <pc:sldChg chg="add">
        <pc:chgData name="Damian T. Gordon" userId="7469c87ffe94b59c" providerId="LiveId" clId="{F578167F-473F-492F-99FD-157808398B73}" dt="2022-11-22T09:21:21.758" v="2"/>
        <pc:sldMkLst>
          <pc:docMk/>
          <pc:sldMk cId="3354147349" sldId="481"/>
        </pc:sldMkLst>
      </pc:sldChg>
      <pc:sldChg chg="add">
        <pc:chgData name="Damian T. Gordon" userId="7469c87ffe94b59c" providerId="LiveId" clId="{F578167F-473F-492F-99FD-157808398B73}" dt="2022-11-22T09:21:21.758" v="2"/>
        <pc:sldMkLst>
          <pc:docMk/>
          <pc:sldMk cId="2179891546" sldId="482"/>
        </pc:sldMkLst>
      </pc:sldChg>
      <pc:sldChg chg="add">
        <pc:chgData name="Damian T. Gordon" userId="7469c87ffe94b59c" providerId="LiveId" clId="{F578167F-473F-492F-99FD-157808398B73}" dt="2022-11-22T09:21:38.422" v="3"/>
        <pc:sldMkLst>
          <pc:docMk/>
          <pc:sldMk cId="0" sldId="483"/>
        </pc:sldMkLst>
      </pc:sldChg>
      <pc:sldChg chg="add">
        <pc:chgData name="Damian T. Gordon" userId="7469c87ffe94b59c" providerId="LiveId" clId="{F578167F-473F-492F-99FD-157808398B73}" dt="2022-11-22T09:21:38.422" v="3"/>
        <pc:sldMkLst>
          <pc:docMk/>
          <pc:sldMk cId="2861072414" sldId="484"/>
        </pc:sldMkLst>
      </pc:sldChg>
      <pc:sldChg chg="add">
        <pc:chgData name="Damian T. Gordon" userId="7469c87ffe94b59c" providerId="LiveId" clId="{F578167F-473F-492F-99FD-157808398B73}" dt="2022-11-22T09:21:38.422" v="3"/>
        <pc:sldMkLst>
          <pc:docMk/>
          <pc:sldMk cId="2945049968" sldId="485"/>
        </pc:sldMkLst>
      </pc:sldChg>
      <pc:sldChg chg="add">
        <pc:chgData name="Damian T. Gordon" userId="7469c87ffe94b59c" providerId="LiveId" clId="{F578167F-473F-492F-99FD-157808398B73}" dt="2022-11-22T09:21:38.422" v="3"/>
        <pc:sldMkLst>
          <pc:docMk/>
          <pc:sldMk cId="823066443" sldId="486"/>
        </pc:sldMkLst>
      </pc:sldChg>
      <pc:sldChg chg="add">
        <pc:chgData name="Damian T. Gordon" userId="7469c87ffe94b59c" providerId="LiveId" clId="{F578167F-473F-492F-99FD-157808398B73}" dt="2022-11-22T09:21:38.422" v="3"/>
        <pc:sldMkLst>
          <pc:docMk/>
          <pc:sldMk cId="1066308381" sldId="487"/>
        </pc:sldMkLst>
      </pc:sldChg>
      <pc:sldChg chg="add">
        <pc:chgData name="Damian T. Gordon" userId="7469c87ffe94b59c" providerId="LiveId" clId="{F578167F-473F-492F-99FD-157808398B73}" dt="2022-11-22T09:21:38.422" v="3"/>
        <pc:sldMkLst>
          <pc:docMk/>
          <pc:sldMk cId="2645786016" sldId="488"/>
        </pc:sldMkLst>
      </pc:sldChg>
      <pc:sldChg chg="add">
        <pc:chgData name="Damian T. Gordon" userId="7469c87ffe94b59c" providerId="LiveId" clId="{F578167F-473F-492F-99FD-157808398B73}" dt="2022-11-22T09:21:53.664" v="4"/>
        <pc:sldMkLst>
          <pc:docMk/>
          <pc:sldMk cId="0" sldId="489"/>
        </pc:sldMkLst>
      </pc:sldChg>
      <pc:sldChg chg="add">
        <pc:chgData name="Damian T. Gordon" userId="7469c87ffe94b59c" providerId="LiveId" clId="{F578167F-473F-492F-99FD-157808398B73}" dt="2022-11-22T09:21:53.664" v="4"/>
        <pc:sldMkLst>
          <pc:docMk/>
          <pc:sldMk cId="2805192996" sldId="490"/>
        </pc:sldMkLst>
      </pc:sldChg>
      <pc:sldChg chg="add">
        <pc:chgData name="Damian T. Gordon" userId="7469c87ffe94b59c" providerId="LiveId" clId="{F578167F-473F-492F-99FD-157808398B73}" dt="2022-11-22T09:21:53.664" v="4"/>
        <pc:sldMkLst>
          <pc:docMk/>
          <pc:sldMk cId="2757987045" sldId="491"/>
        </pc:sldMkLst>
      </pc:sldChg>
      <pc:sldChg chg="add">
        <pc:chgData name="Damian T. Gordon" userId="7469c87ffe94b59c" providerId="LiveId" clId="{F578167F-473F-492F-99FD-157808398B73}" dt="2022-11-22T09:21:53.664" v="4"/>
        <pc:sldMkLst>
          <pc:docMk/>
          <pc:sldMk cId="1358112003" sldId="492"/>
        </pc:sldMkLst>
      </pc:sldChg>
      <pc:sldChg chg="add">
        <pc:chgData name="Damian T. Gordon" userId="7469c87ffe94b59c" providerId="LiveId" clId="{F578167F-473F-492F-99FD-157808398B73}" dt="2022-11-22T09:21:53.664" v="4"/>
        <pc:sldMkLst>
          <pc:docMk/>
          <pc:sldMk cId="1879048404" sldId="493"/>
        </pc:sldMkLst>
      </pc:sldChg>
      <pc:sldChg chg="add">
        <pc:chgData name="Damian T. Gordon" userId="7469c87ffe94b59c" providerId="LiveId" clId="{F578167F-473F-492F-99FD-157808398B73}" dt="2022-11-22T09:21:53.664" v="4"/>
        <pc:sldMkLst>
          <pc:docMk/>
          <pc:sldMk cId="4236256515" sldId="494"/>
        </pc:sldMkLst>
      </pc:sldChg>
      <pc:sldChg chg="add">
        <pc:chgData name="Damian T. Gordon" userId="7469c87ffe94b59c" providerId="LiveId" clId="{F578167F-473F-492F-99FD-157808398B73}" dt="2022-11-22T09:21:53.664" v="4"/>
        <pc:sldMkLst>
          <pc:docMk/>
          <pc:sldMk cId="1991531119" sldId="495"/>
        </pc:sldMkLst>
      </pc:sldChg>
      <pc:sldChg chg="add">
        <pc:chgData name="Damian T. Gordon" userId="7469c87ffe94b59c" providerId="LiveId" clId="{F578167F-473F-492F-99FD-157808398B73}" dt="2022-11-22T09:21:53.664" v="4"/>
        <pc:sldMkLst>
          <pc:docMk/>
          <pc:sldMk cId="2086200985" sldId="496"/>
        </pc:sldMkLst>
      </pc:sldChg>
      <pc:sldChg chg="add">
        <pc:chgData name="Damian T. Gordon" userId="7469c87ffe94b59c" providerId="LiveId" clId="{F578167F-473F-492F-99FD-157808398B73}" dt="2022-11-22T09:21:53.664" v="4"/>
        <pc:sldMkLst>
          <pc:docMk/>
          <pc:sldMk cId="808929072" sldId="497"/>
        </pc:sldMkLst>
      </pc:sldChg>
      <pc:sldChg chg="add">
        <pc:chgData name="Damian T. Gordon" userId="7469c87ffe94b59c" providerId="LiveId" clId="{F578167F-473F-492F-99FD-157808398B73}" dt="2022-11-22T09:21:53.664" v="4"/>
        <pc:sldMkLst>
          <pc:docMk/>
          <pc:sldMk cId="504350218" sldId="498"/>
        </pc:sldMkLst>
      </pc:sldChg>
    </pc:docChg>
  </pc:docChgLst>
  <pc:docChgLst>
    <pc:chgData name="Damian T. Gordon" userId="7469c87ffe94b59c" providerId="LiveId" clId="{C05076BE-70DF-4FE7-A526-E1D3E4AAAB4C}"/>
    <pc:docChg chg="custSel modSld">
      <pc:chgData name="Damian T. Gordon" userId="7469c87ffe94b59c" providerId="LiveId" clId="{C05076BE-70DF-4FE7-A526-E1D3E4AAAB4C}" dt="2022-11-22T00:51:51.850" v="166" actId="478"/>
      <pc:docMkLst>
        <pc:docMk/>
      </pc:docMkLst>
      <pc:sldChg chg="addSp delSp modSp mod">
        <pc:chgData name="Damian T. Gordon" userId="7469c87ffe94b59c" providerId="LiveId" clId="{C05076BE-70DF-4FE7-A526-E1D3E4AAAB4C}" dt="2022-11-22T00:33:54.301" v="4" actId="1076"/>
        <pc:sldMkLst>
          <pc:docMk/>
          <pc:sldMk cId="0" sldId="282"/>
        </pc:sldMkLst>
        <pc:spChg chg="mod">
          <ac:chgData name="Damian T. Gordon" userId="7469c87ffe94b59c" providerId="LiveId" clId="{C05076BE-70DF-4FE7-A526-E1D3E4AAAB4C}" dt="2022-11-22T00:33:43.351" v="1" actId="404"/>
          <ac:spMkLst>
            <pc:docMk/>
            <pc:sldMk cId="0" sldId="282"/>
            <ac:spMk id="376" creationId="{00000000-0000-0000-0000-000000000000}"/>
          </ac:spMkLst>
        </pc:spChg>
        <pc:picChg chg="add mod">
          <ac:chgData name="Damian T. Gordon" userId="7469c87ffe94b59c" providerId="LiveId" clId="{C05076BE-70DF-4FE7-A526-E1D3E4AAAB4C}" dt="2022-11-22T00:33:54.301" v="4" actId="1076"/>
          <ac:picMkLst>
            <pc:docMk/>
            <pc:sldMk cId="0" sldId="282"/>
            <ac:picMk id="2" creationId="{0BAC1335-A664-73E3-D3B5-1721E6948C10}"/>
          </ac:picMkLst>
        </pc:picChg>
        <pc:picChg chg="del">
          <ac:chgData name="Damian T. Gordon" userId="7469c87ffe94b59c" providerId="LiveId" clId="{C05076BE-70DF-4FE7-A526-E1D3E4AAAB4C}" dt="2022-11-22T00:33:50.335" v="2" actId="478"/>
          <ac:picMkLst>
            <pc:docMk/>
            <pc:sldMk cId="0" sldId="282"/>
            <ac:picMk id="382" creationId="{00000000-0000-0000-0000-000000000000}"/>
          </ac:picMkLst>
        </pc:picChg>
      </pc:sldChg>
      <pc:sldChg chg="addSp delSp modSp mod">
        <pc:chgData name="Damian T. Gordon" userId="7469c87ffe94b59c" providerId="LiveId" clId="{C05076BE-70DF-4FE7-A526-E1D3E4AAAB4C}" dt="2022-11-22T00:33:59.249" v="7"/>
        <pc:sldMkLst>
          <pc:docMk/>
          <pc:sldMk cId="3722034407" sldId="354"/>
        </pc:sldMkLst>
        <pc:spChg chg="del">
          <ac:chgData name="Damian T. Gordon" userId="7469c87ffe94b59c" providerId="LiveId" clId="{C05076BE-70DF-4FE7-A526-E1D3E4AAAB4C}" dt="2022-11-22T00:33:57.423" v="5" actId="478"/>
          <ac:spMkLst>
            <pc:docMk/>
            <pc:sldMk cId="3722034407" sldId="354"/>
            <ac:spMk id="132" creationId="{00000000-0000-0000-0000-000000000000}"/>
          </ac:spMkLst>
        </pc:spChg>
        <pc:picChg chg="add mod">
          <ac:chgData name="Damian T. Gordon" userId="7469c87ffe94b59c" providerId="LiveId" clId="{C05076BE-70DF-4FE7-A526-E1D3E4AAAB4C}" dt="2022-11-22T00:33:59.249" v="7"/>
          <ac:picMkLst>
            <pc:docMk/>
            <pc:sldMk cId="3722034407" sldId="354"/>
            <ac:picMk id="2" creationId="{A4502632-C5C3-F3C6-5511-D8D8389E9CB1}"/>
          </ac:picMkLst>
        </pc:picChg>
        <pc:picChg chg="del">
          <ac:chgData name="Damian T. Gordon" userId="7469c87ffe94b59c" providerId="LiveId" clId="{C05076BE-70DF-4FE7-A526-E1D3E4AAAB4C}" dt="2022-11-22T00:33:58.936" v="6" actId="478"/>
          <ac:picMkLst>
            <pc:docMk/>
            <pc:sldMk cId="3722034407" sldId="354"/>
            <ac:picMk id="130" creationId="{00000000-0000-0000-0000-000000000000}"/>
          </ac:picMkLst>
        </pc:picChg>
      </pc:sldChg>
      <pc:sldChg chg="addSp delSp modSp mod">
        <pc:chgData name="Damian T. Gordon" userId="7469c87ffe94b59c" providerId="LiveId" clId="{C05076BE-70DF-4FE7-A526-E1D3E4AAAB4C}" dt="2022-11-22T00:34:04.761" v="10"/>
        <pc:sldMkLst>
          <pc:docMk/>
          <pc:sldMk cId="934061857" sldId="355"/>
        </pc:sldMkLst>
        <pc:spChg chg="del">
          <ac:chgData name="Damian T. Gordon" userId="7469c87ffe94b59c" providerId="LiveId" clId="{C05076BE-70DF-4FE7-A526-E1D3E4AAAB4C}" dt="2022-11-22T00:34:03.345" v="8" actId="478"/>
          <ac:spMkLst>
            <pc:docMk/>
            <pc:sldMk cId="934061857" sldId="355"/>
            <ac:spMk id="132" creationId="{00000000-0000-0000-0000-000000000000}"/>
          </ac:spMkLst>
        </pc:spChg>
        <pc:picChg chg="add mod">
          <ac:chgData name="Damian T. Gordon" userId="7469c87ffe94b59c" providerId="LiveId" clId="{C05076BE-70DF-4FE7-A526-E1D3E4AAAB4C}" dt="2022-11-22T00:34:04.761" v="10"/>
          <ac:picMkLst>
            <pc:docMk/>
            <pc:sldMk cId="934061857" sldId="355"/>
            <ac:picMk id="2" creationId="{495FBE5C-19F7-7B76-AAF5-415CF0AA639A}"/>
          </ac:picMkLst>
        </pc:picChg>
        <pc:picChg chg="del">
          <ac:chgData name="Damian T. Gordon" userId="7469c87ffe94b59c" providerId="LiveId" clId="{C05076BE-70DF-4FE7-A526-E1D3E4AAAB4C}" dt="2022-11-22T00:34:04.331" v="9" actId="478"/>
          <ac:picMkLst>
            <pc:docMk/>
            <pc:sldMk cId="934061857" sldId="355"/>
            <ac:picMk id="130" creationId="{00000000-0000-0000-0000-000000000000}"/>
          </ac:picMkLst>
        </pc:picChg>
      </pc:sldChg>
      <pc:sldChg chg="addSp delSp modSp mod">
        <pc:chgData name="Damian T. Gordon" userId="7469c87ffe94b59c" providerId="LiveId" clId="{C05076BE-70DF-4FE7-A526-E1D3E4AAAB4C}" dt="2022-11-22T00:48:07.690" v="82"/>
        <pc:sldMkLst>
          <pc:docMk/>
          <pc:sldMk cId="3947805217" sldId="356"/>
        </pc:sldMkLst>
        <pc:spChg chg="del">
          <ac:chgData name="Damian T. Gordon" userId="7469c87ffe94b59c" providerId="LiveId" clId="{C05076BE-70DF-4FE7-A526-E1D3E4AAAB4C}" dt="2022-11-22T00:46:56.600" v="37" actId="478"/>
          <ac:spMkLst>
            <pc:docMk/>
            <pc:sldMk cId="3947805217" sldId="356"/>
            <ac:spMk id="132" creationId="{00000000-0000-0000-0000-000000000000}"/>
          </ac:spMkLst>
        </pc:spChg>
        <pc:picChg chg="add mod">
          <ac:chgData name="Damian T. Gordon" userId="7469c87ffe94b59c" providerId="LiveId" clId="{C05076BE-70DF-4FE7-A526-E1D3E4AAAB4C}" dt="2022-11-22T00:48:07.690" v="82"/>
          <ac:picMkLst>
            <pc:docMk/>
            <pc:sldMk cId="3947805217" sldId="356"/>
            <ac:picMk id="2" creationId="{5E2114E4-5484-8D1D-8E4B-02B52EDC0594}"/>
          </ac:picMkLst>
        </pc:picChg>
        <pc:picChg chg="del">
          <ac:chgData name="Damian T. Gordon" userId="7469c87ffe94b59c" providerId="LiveId" clId="{C05076BE-70DF-4FE7-A526-E1D3E4AAAB4C}" dt="2022-11-22T00:48:03.721" v="81" actId="478"/>
          <ac:picMkLst>
            <pc:docMk/>
            <pc:sldMk cId="3947805217" sldId="356"/>
            <ac:picMk id="130" creationId="{00000000-0000-0000-0000-000000000000}"/>
          </ac:picMkLst>
        </pc:picChg>
      </pc:sldChg>
      <pc:sldChg chg="addSp delSp modSp mod">
        <pc:chgData name="Damian T. Gordon" userId="7469c87ffe94b59c" providerId="LiveId" clId="{C05076BE-70DF-4FE7-A526-E1D3E4AAAB4C}" dt="2022-11-22T00:48:08.745" v="83"/>
        <pc:sldMkLst>
          <pc:docMk/>
          <pc:sldMk cId="3247561445" sldId="357"/>
        </pc:sldMkLst>
        <pc:spChg chg="del">
          <ac:chgData name="Damian T. Gordon" userId="7469c87ffe94b59c" providerId="LiveId" clId="{C05076BE-70DF-4FE7-A526-E1D3E4AAAB4C}" dt="2022-11-22T00:46:53.803" v="36" actId="478"/>
          <ac:spMkLst>
            <pc:docMk/>
            <pc:sldMk cId="3247561445" sldId="357"/>
            <ac:spMk id="132" creationId="{00000000-0000-0000-0000-000000000000}"/>
          </ac:spMkLst>
        </pc:spChg>
        <pc:picChg chg="add mod">
          <ac:chgData name="Damian T. Gordon" userId="7469c87ffe94b59c" providerId="LiveId" clId="{C05076BE-70DF-4FE7-A526-E1D3E4AAAB4C}" dt="2022-11-22T00:48:08.745" v="83"/>
          <ac:picMkLst>
            <pc:docMk/>
            <pc:sldMk cId="3247561445" sldId="357"/>
            <ac:picMk id="2" creationId="{09F017AE-91B7-3986-245B-BD8A8F5CBDFE}"/>
          </ac:picMkLst>
        </pc:picChg>
        <pc:picChg chg="del">
          <ac:chgData name="Damian T. Gordon" userId="7469c87ffe94b59c" providerId="LiveId" clId="{C05076BE-70DF-4FE7-A526-E1D3E4AAAB4C}" dt="2022-11-22T00:48:02.421" v="80" actId="478"/>
          <ac:picMkLst>
            <pc:docMk/>
            <pc:sldMk cId="3247561445" sldId="357"/>
            <ac:picMk id="130" creationId="{00000000-0000-0000-0000-000000000000}"/>
          </ac:picMkLst>
        </pc:picChg>
      </pc:sldChg>
      <pc:sldChg chg="addSp delSp modSp mod">
        <pc:chgData name="Damian T. Gordon" userId="7469c87ffe94b59c" providerId="LiveId" clId="{C05076BE-70DF-4FE7-A526-E1D3E4AAAB4C}" dt="2022-11-22T00:48:09.783" v="84"/>
        <pc:sldMkLst>
          <pc:docMk/>
          <pc:sldMk cId="4069418425" sldId="358"/>
        </pc:sldMkLst>
        <pc:spChg chg="del">
          <ac:chgData name="Damian T. Gordon" userId="7469c87ffe94b59c" providerId="LiveId" clId="{C05076BE-70DF-4FE7-A526-E1D3E4AAAB4C}" dt="2022-11-22T00:47:00.358" v="38" actId="478"/>
          <ac:spMkLst>
            <pc:docMk/>
            <pc:sldMk cId="4069418425" sldId="358"/>
            <ac:spMk id="132" creationId="{00000000-0000-0000-0000-000000000000}"/>
          </ac:spMkLst>
        </pc:spChg>
        <pc:picChg chg="add mod">
          <ac:chgData name="Damian T. Gordon" userId="7469c87ffe94b59c" providerId="LiveId" clId="{C05076BE-70DF-4FE7-A526-E1D3E4AAAB4C}" dt="2022-11-22T00:48:09.783" v="84"/>
          <ac:picMkLst>
            <pc:docMk/>
            <pc:sldMk cId="4069418425" sldId="358"/>
            <ac:picMk id="2" creationId="{AF459262-2BC3-B032-7924-0C74465BEC22}"/>
          </ac:picMkLst>
        </pc:picChg>
        <pc:picChg chg="del">
          <ac:chgData name="Damian T. Gordon" userId="7469c87ffe94b59c" providerId="LiveId" clId="{C05076BE-70DF-4FE7-A526-E1D3E4AAAB4C}" dt="2022-11-22T00:48:01.130" v="79" actId="478"/>
          <ac:picMkLst>
            <pc:docMk/>
            <pc:sldMk cId="4069418425" sldId="358"/>
            <ac:picMk id="130" creationId="{00000000-0000-0000-0000-000000000000}"/>
          </ac:picMkLst>
        </pc:picChg>
      </pc:sldChg>
      <pc:sldChg chg="addSp delSp modSp mod">
        <pc:chgData name="Damian T. Gordon" userId="7469c87ffe94b59c" providerId="LiveId" clId="{C05076BE-70DF-4FE7-A526-E1D3E4AAAB4C}" dt="2022-11-22T00:48:10.957" v="85"/>
        <pc:sldMkLst>
          <pc:docMk/>
          <pc:sldMk cId="606605828" sldId="359"/>
        </pc:sldMkLst>
        <pc:spChg chg="del">
          <ac:chgData name="Damian T. Gordon" userId="7469c87ffe94b59c" providerId="LiveId" clId="{C05076BE-70DF-4FE7-A526-E1D3E4AAAB4C}" dt="2022-11-22T00:47:01.473" v="39" actId="478"/>
          <ac:spMkLst>
            <pc:docMk/>
            <pc:sldMk cId="606605828" sldId="359"/>
            <ac:spMk id="132" creationId="{00000000-0000-0000-0000-000000000000}"/>
          </ac:spMkLst>
        </pc:spChg>
        <pc:picChg chg="add mod">
          <ac:chgData name="Damian T. Gordon" userId="7469c87ffe94b59c" providerId="LiveId" clId="{C05076BE-70DF-4FE7-A526-E1D3E4AAAB4C}" dt="2022-11-22T00:48:10.957" v="85"/>
          <ac:picMkLst>
            <pc:docMk/>
            <pc:sldMk cId="606605828" sldId="359"/>
            <ac:picMk id="2" creationId="{9226A574-8CE2-E9D8-D198-759C209FCF8B}"/>
          </ac:picMkLst>
        </pc:picChg>
        <pc:picChg chg="del">
          <ac:chgData name="Damian T. Gordon" userId="7469c87ffe94b59c" providerId="LiveId" clId="{C05076BE-70DF-4FE7-A526-E1D3E4AAAB4C}" dt="2022-11-22T00:47:59.841" v="78" actId="478"/>
          <ac:picMkLst>
            <pc:docMk/>
            <pc:sldMk cId="606605828" sldId="359"/>
            <ac:picMk id="130" creationId="{00000000-0000-0000-0000-000000000000}"/>
          </ac:picMkLst>
        </pc:picChg>
      </pc:sldChg>
      <pc:sldChg chg="addSp delSp modSp mod">
        <pc:chgData name="Damian T. Gordon" userId="7469c87ffe94b59c" providerId="LiveId" clId="{C05076BE-70DF-4FE7-A526-E1D3E4AAAB4C}" dt="2022-11-22T00:48:12.089" v="86"/>
        <pc:sldMkLst>
          <pc:docMk/>
          <pc:sldMk cId="502460207" sldId="360"/>
        </pc:sldMkLst>
        <pc:spChg chg="del">
          <ac:chgData name="Damian T. Gordon" userId="7469c87ffe94b59c" providerId="LiveId" clId="{C05076BE-70DF-4FE7-A526-E1D3E4AAAB4C}" dt="2022-11-22T00:47:07.059" v="40" actId="478"/>
          <ac:spMkLst>
            <pc:docMk/>
            <pc:sldMk cId="502460207" sldId="360"/>
            <ac:spMk id="132" creationId="{00000000-0000-0000-0000-000000000000}"/>
          </ac:spMkLst>
        </pc:spChg>
        <pc:picChg chg="add mod">
          <ac:chgData name="Damian T. Gordon" userId="7469c87ffe94b59c" providerId="LiveId" clId="{C05076BE-70DF-4FE7-A526-E1D3E4AAAB4C}" dt="2022-11-22T00:48:12.089" v="86"/>
          <ac:picMkLst>
            <pc:docMk/>
            <pc:sldMk cId="502460207" sldId="360"/>
            <ac:picMk id="2" creationId="{0CFF770C-F3F3-3636-728B-02F95E47021E}"/>
          </ac:picMkLst>
        </pc:picChg>
        <pc:picChg chg="del">
          <ac:chgData name="Damian T. Gordon" userId="7469c87ffe94b59c" providerId="LiveId" clId="{C05076BE-70DF-4FE7-A526-E1D3E4AAAB4C}" dt="2022-11-22T00:47:58.650" v="77" actId="478"/>
          <ac:picMkLst>
            <pc:docMk/>
            <pc:sldMk cId="502460207" sldId="360"/>
            <ac:picMk id="130" creationId="{00000000-0000-0000-0000-000000000000}"/>
          </ac:picMkLst>
        </pc:picChg>
      </pc:sldChg>
      <pc:sldChg chg="addSp delSp modSp mod">
        <pc:chgData name="Damian T. Gordon" userId="7469c87ffe94b59c" providerId="LiveId" clId="{C05076BE-70DF-4FE7-A526-E1D3E4AAAB4C}" dt="2022-11-22T00:48:13.362" v="87"/>
        <pc:sldMkLst>
          <pc:docMk/>
          <pc:sldMk cId="2176938743" sldId="361"/>
        </pc:sldMkLst>
        <pc:spChg chg="del">
          <ac:chgData name="Damian T. Gordon" userId="7469c87ffe94b59c" providerId="LiveId" clId="{C05076BE-70DF-4FE7-A526-E1D3E4AAAB4C}" dt="2022-11-22T00:47:08.471" v="41" actId="478"/>
          <ac:spMkLst>
            <pc:docMk/>
            <pc:sldMk cId="2176938743" sldId="361"/>
            <ac:spMk id="132" creationId="{00000000-0000-0000-0000-000000000000}"/>
          </ac:spMkLst>
        </pc:spChg>
        <pc:picChg chg="add mod">
          <ac:chgData name="Damian T. Gordon" userId="7469c87ffe94b59c" providerId="LiveId" clId="{C05076BE-70DF-4FE7-A526-E1D3E4AAAB4C}" dt="2022-11-22T00:48:13.362" v="87"/>
          <ac:picMkLst>
            <pc:docMk/>
            <pc:sldMk cId="2176938743" sldId="361"/>
            <ac:picMk id="2" creationId="{F4178D27-15A5-A0D7-2A29-AE196C7CC53C}"/>
          </ac:picMkLst>
        </pc:picChg>
        <pc:picChg chg="del">
          <ac:chgData name="Damian T. Gordon" userId="7469c87ffe94b59c" providerId="LiveId" clId="{C05076BE-70DF-4FE7-A526-E1D3E4AAAB4C}" dt="2022-11-22T00:47:57.444" v="76" actId="478"/>
          <ac:picMkLst>
            <pc:docMk/>
            <pc:sldMk cId="2176938743" sldId="361"/>
            <ac:picMk id="130" creationId="{00000000-0000-0000-0000-000000000000}"/>
          </ac:picMkLst>
        </pc:picChg>
      </pc:sldChg>
      <pc:sldChg chg="addSp delSp modSp mod">
        <pc:chgData name="Damian T. Gordon" userId="7469c87ffe94b59c" providerId="LiveId" clId="{C05076BE-70DF-4FE7-A526-E1D3E4AAAB4C}" dt="2022-11-22T00:48:15.292" v="88"/>
        <pc:sldMkLst>
          <pc:docMk/>
          <pc:sldMk cId="1096436257" sldId="362"/>
        </pc:sldMkLst>
        <pc:spChg chg="del">
          <ac:chgData name="Damian T. Gordon" userId="7469c87ffe94b59c" providerId="LiveId" clId="{C05076BE-70DF-4FE7-A526-E1D3E4AAAB4C}" dt="2022-11-22T00:47:14.072" v="42" actId="478"/>
          <ac:spMkLst>
            <pc:docMk/>
            <pc:sldMk cId="1096436257" sldId="362"/>
            <ac:spMk id="132" creationId="{00000000-0000-0000-0000-000000000000}"/>
          </ac:spMkLst>
        </pc:spChg>
        <pc:picChg chg="add mod">
          <ac:chgData name="Damian T. Gordon" userId="7469c87ffe94b59c" providerId="LiveId" clId="{C05076BE-70DF-4FE7-A526-E1D3E4AAAB4C}" dt="2022-11-22T00:48:15.292" v="88"/>
          <ac:picMkLst>
            <pc:docMk/>
            <pc:sldMk cId="1096436257" sldId="362"/>
            <ac:picMk id="2" creationId="{C35BF266-BD2F-148F-32A6-956B160F7E86}"/>
          </ac:picMkLst>
        </pc:picChg>
        <pc:picChg chg="del">
          <ac:chgData name="Damian T. Gordon" userId="7469c87ffe94b59c" providerId="LiveId" clId="{C05076BE-70DF-4FE7-A526-E1D3E4AAAB4C}" dt="2022-11-22T00:47:56.215" v="75" actId="478"/>
          <ac:picMkLst>
            <pc:docMk/>
            <pc:sldMk cId="1096436257" sldId="362"/>
            <ac:picMk id="130" creationId="{00000000-0000-0000-0000-000000000000}"/>
          </ac:picMkLst>
        </pc:picChg>
      </pc:sldChg>
      <pc:sldChg chg="addSp delSp modSp mod">
        <pc:chgData name="Damian T. Gordon" userId="7469c87ffe94b59c" providerId="LiveId" clId="{C05076BE-70DF-4FE7-A526-E1D3E4AAAB4C}" dt="2022-11-22T00:48:31.039" v="89"/>
        <pc:sldMkLst>
          <pc:docMk/>
          <pc:sldMk cId="3756494119" sldId="363"/>
        </pc:sldMkLst>
        <pc:spChg chg="del">
          <ac:chgData name="Damian T. Gordon" userId="7469c87ffe94b59c" providerId="LiveId" clId="{C05076BE-70DF-4FE7-A526-E1D3E4AAAB4C}" dt="2022-11-22T00:47:15.299" v="43" actId="478"/>
          <ac:spMkLst>
            <pc:docMk/>
            <pc:sldMk cId="3756494119" sldId="363"/>
            <ac:spMk id="132" creationId="{00000000-0000-0000-0000-000000000000}"/>
          </ac:spMkLst>
        </pc:spChg>
        <pc:picChg chg="add mod">
          <ac:chgData name="Damian T. Gordon" userId="7469c87ffe94b59c" providerId="LiveId" clId="{C05076BE-70DF-4FE7-A526-E1D3E4AAAB4C}" dt="2022-11-22T00:48:31.039" v="89"/>
          <ac:picMkLst>
            <pc:docMk/>
            <pc:sldMk cId="3756494119" sldId="363"/>
            <ac:picMk id="2" creationId="{E6EE4D01-5B02-6A99-1AA3-AC3A71582BF8}"/>
          </ac:picMkLst>
        </pc:picChg>
        <pc:picChg chg="del">
          <ac:chgData name="Damian T. Gordon" userId="7469c87ffe94b59c" providerId="LiveId" clId="{C05076BE-70DF-4FE7-A526-E1D3E4AAAB4C}" dt="2022-11-22T00:47:54.762" v="74" actId="478"/>
          <ac:picMkLst>
            <pc:docMk/>
            <pc:sldMk cId="3756494119" sldId="363"/>
            <ac:picMk id="130" creationId="{00000000-0000-0000-0000-000000000000}"/>
          </ac:picMkLst>
        </pc:picChg>
      </pc:sldChg>
      <pc:sldChg chg="addSp delSp modSp mod">
        <pc:chgData name="Damian T. Gordon" userId="7469c87ffe94b59c" providerId="LiveId" clId="{C05076BE-70DF-4FE7-A526-E1D3E4AAAB4C}" dt="2022-11-22T00:48:32.174" v="90"/>
        <pc:sldMkLst>
          <pc:docMk/>
          <pc:sldMk cId="3288500906" sldId="364"/>
        </pc:sldMkLst>
        <pc:spChg chg="del">
          <ac:chgData name="Damian T. Gordon" userId="7469c87ffe94b59c" providerId="LiveId" clId="{C05076BE-70DF-4FE7-A526-E1D3E4AAAB4C}" dt="2022-11-22T00:47:17.052" v="44" actId="478"/>
          <ac:spMkLst>
            <pc:docMk/>
            <pc:sldMk cId="3288500906" sldId="364"/>
            <ac:spMk id="132" creationId="{00000000-0000-0000-0000-000000000000}"/>
          </ac:spMkLst>
        </pc:spChg>
        <pc:picChg chg="add mod">
          <ac:chgData name="Damian T. Gordon" userId="7469c87ffe94b59c" providerId="LiveId" clId="{C05076BE-70DF-4FE7-A526-E1D3E4AAAB4C}" dt="2022-11-22T00:48:32.174" v="90"/>
          <ac:picMkLst>
            <pc:docMk/>
            <pc:sldMk cId="3288500906" sldId="364"/>
            <ac:picMk id="2" creationId="{0FD303EF-94D0-03E9-FFD7-35E3D3B4A19F}"/>
          </ac:picMkLst>
        </pc:picChg>
        <pc:picChg chg="del">
          <ac:chgData name="Damian T. Gordon" userId="7469c87ffe94b59c" providerId="LiveId" clId="{C05076BE-70DF-4FE7-A526-E1D3E4AAAB4C}" dt="2022-11-22T00:47:53.624" v="73" actId="478"/>
          <ac:picMkLst>
            <pc:docMk/>
            <pc:sldMk cId="3288500906" sldId="364"/>
            <ac:picMk id="130" creationId="{00000000-0000-0000-0000-000000000000}"/>
          </ac:picMkLst>
        </pc:picChg>
      </pc:sldChg>
      <pc:sldChg chg="addSp delSp modSp mod">
        <pc:chgData name="Damian T. Gordon" userId="7469c87ffe94b59c" providerId="LiveId" clId="{C05076BE-70DF-4FE7-A526-E1D3E4AAAB4C}" dt="2022-11-22T00:48:33.233" v="91"/>
        <pc:sldMkLst>
          <pc:docMk/>
          <pc:sldMk cId="2229514307" sldId="365"/>
        </pc:sldMkLst>
        <pc:spChg chg="del">
          <ac:chgData name="Damian T. Gordon" userId="7469c87ffe94b59c" providerId="LiveId" clId="{C05076BE-70DF-4FE7-A526-E1D3E4AAAB4C}" dt="2022-11-22T00:47:18.230" v="45" actId="478"/>
          <ac:spMkLst>
            <pc:docMk/>
            <pc:sldMk cId="2229514307" sldId="365"/>
            <ac:spMk id="132" creationId="{00000000-0000-0000-0000-000000000000}"/>
          </ac:spMkLst>
        </pc:spChg>
        <pc:picChg chg="add mod">
          <ac:chgData name="Damian T. Gordon" userId="7469c87ffe94b59c" providerId="LiveId" clId="{C05076BE-70DF-4FE7-A526-E1D3E4AAAB4C}" dt="2022-11-22T00:48:33.233" v="91"/>
          <ac:picMkLst>
            <pc:docMk/>
            <pc:sldMk cId="2229514307" sldId="365"/>
            <ac:picMk id="2" creationId="{26E736DC-F715-0387-C0FD-3F652FAA4A04}"/>
          </ac:picMkLst>
        </pc:picChg>
        <pc:picChg chg="del">
          <ac:chgData name="Damian T. Gordon" userId="7469c87ffe94b59c" providerId="LiveId" clId="{C05076BE-70DF-4FE7-A526-E1D3E4AAAB4C}" dt="2022-11-22T00:47:52.450" v="72" actId="478"/>
          <ac:picMkLst>
            <pc:docMk/>
            <pc:sldMk cId="2229514307" sldId="365"/>
            <ac:picMk id="130" creationId="{00000000-0000-0000-0000-000000000000}"/>
          </ac:picMkLst>
        </pc:picChg>
      </pc:sldChg>
      <pc:sldChg chg="addSp delSp modSp mod">
        <pc:chgData name="Damian T. Gordon" userId="7469c87ffe94b59c" providerId="LiveId" clId="{C05076BE-70DF-4FE7-A526-E1D3E4AAAB4C}" dt="2022-11-22T00:48:34.305" v="92"/>
        <pc:sldMkLst>
          <pc:docMk/>
          <pc:sldMk cId="2826690232" sldId="366"/>
        </pc:sldMkLst>
        <pc:spChg chg="del">
          <ac:chgData name="Damian T. Gordon" userId="7469c87ffe94b59c" providerId="LiveId" clId="{C05076BE-70DF-4FE7-A526-E1D3E4AAAB4C}" dt="2022-11-22T00:47:19.450" v="46" actId="478"/>
          <ac:spMkLst>
            <pc:docMk/>
            <pc:sldMk cId="2826690232" sldId="366"/>
            <ac:spMk id="132" creationId="{00000000-0000-0000-0000-000000000000}"/>
          </ac:spMkLst>
        </pc:spChg>
        <pc:picChg chg="add mod">
          <ac:chgData name="Damian T. Gordon" userId="7469c87ffe94b59c" providerId="LiveId" clId="{C05076BE-70DF-4FE7-A526-E1D3E4AAAB4C}" dt="2022-11-22T00:48:34.305" v="92"/>
          <ac:picMkLst>
            <pc:docMk/>
            <pc:sldMk cId="2826690232" sldId="366"/>
            <ac:picMk id="2" creationId="{57D8ECE9-361A-4FD7-A3F1-7293365A040F}"/>
          </ac:picMkLst>
        </pc:picChg>
        <pc:picChg chg="del">
          <ac:chgData name="Damian T. Gordon" userId="7469c87ffe94b59c" providerId="LiveId" clId="{C05076BE-70DF-4FE7-A526-E1D3E4AAAB4C}" dt="2022-11-22T00:47:49.767" v="71" actId="478"/>
          <ac:picMkLst>
            <pc:docMk/>
            <pc:sldMk cId="2826690232" sldId="366"/>
            <ac:picMk id="130" creationId="{00000000-0000-0000-0000-000000000000}"/>
          </ac:picMkLst>
        </pc:picChg>
      </pc:sldChg>
      <pc:sldChg chg="addSp delSp modSp mod">
        <pc:chgData name="Damian T. Gordon" userId="7469c87ffe94b59c" providerId="LiveId" clId="{C05076BE-70DF-4FE7-A526-E1D3E4AAAB4C}" dt="2022-11-22T00:48:37.462" v="95" actId="1035"/>
        <pc:sldMkLst>
          <pc:docMk/>
          <pc:sldMk cId="897776206" sldId="367"/>
        </pc:sldMkLst>
        <pc:spChg chg="del">
          <ac:chgData name="Damian T. Gordon" userId="7469c87ffe94b59c" providerId="LiveId" clId="{C05076BE-70DF-4FE7-A526-E1D3E4AAAB4C}" dt="2022-11-22T00:47:20.823" v="47" actId="478"/>
          <ac:spMkLst>
            <pc:docMk/>
            <pc:sldMk cId="897776206" sldId="367"/>
            <ac:spMk id="132" creationId="{00000000-0000-0000-0000-000000000000}"/>
          </ac:spMkLst>
        </pc:spChg>
        <pc:picChg chg="add mod">
          <ac:chgData name="Damian T. Gordon" userId="7469c87ffe94b59c" providerId="LiveId" clId="{C05076BE-70DF-4FE7-A526-E1D3E4AAAB4C}" dt="2022-11-22T00:48:37.462" v="95" actId="1035"/>
          <ac:picMkLst>
            <pc:docMk/>
            <pc:sldMk cId="897776206" sldId="367"/>
            <ac:picMk id="2" creationId="{D10B841E-C809-E3F9-1F19-A04264E759B7}"/>
          </ac:picMkLst>
        </pc:picChg>
        <pc:picChg chg="del">
          <ac:chgData name="Damian T. Gordon" userId="7469c87ffe94b59c" providerId="LiveId" clId="{C05076BE-70DF-4FE7-A526-E1D3E4AAAB4C}" dt="2022-11-22T00:47:47.779" v="70" actId="478"/>
          <ac:picMkLst>
            <pc:docMk/>
            <pc:sldMk cId="897776206" sldId="367"/>
            <ac:picMk id="130" creationId="{00000000-0000-0000-0000-000000000000}"/>
          </ac:picMkLst>
        </pc:picChg>
      </pc:sldChg>
      <pc:sldChg chg="addSp delSp modSp mod">
        <pc:chgData name="Damian T. Gordon" userId="7469c87ffe94b59c" providerId="LiveId" clId="{C05076BE-70DF-4FE7-A526-E1D3E4AAAB4C}" dt="2022-11-22T00:48:39.934" v="96"/>
        <pc:sldMkLst>
          <pc:docMk/>
          <pc:sldMk cId="1356183652" sldId="368"/>
        </pc:sldMkLst>
        <pc:spChg chg="del">
          <ac:chgData name="Damian T. Gordon" userId="7469c87ffe94b59c" providerId="LiveId" clId="{C05076BE-70DF-4FE7-A526-E1D3E4AAAB4C}" dt="2022-11-22T00:47:21.944" v="48" actId="478"/>
          <ac:spMkLst>
            <pc:docMk/>
            <pc:sldMk cId="1356183652" sldId="368"/>
            <ac:spMk id="132" creationId="{00000000-0000-0000-0000-000000000000}"/>
          </ac:spMkLst>
        </pc:spChg>
        <pc:picChg chg="add mod">
          <ac:chgData name="Damian T. Gordon" userId="7469c87ffe94b59c" providerId="LiveId" clId="{C05076BE-70DF-4FE7-A526-E1D3E4AAAB4C}" dt="2022-11-22T00:48:39.934" v="96"/>
          <ac:picMkLst>
            <pc:docMk/>
            <pc:sldMk cId="1356183652" sldId="368"/>
            <ac:picMk id="2" creationId="{8AE7AC97-26A5-970A-2DAA-5014AE68AB94}"/>
          </ac:picMkLst>
        </pc:picChg>
        <pc:picChg chg="del">
          <ac:chgData name="Damian T. Gordon" userId="7469c87ffe94b59c" providerId="LiveId" clId="{C05076BE-70DF-4FE7-A526-E1D3E4AAAB4C}" dt="2022-11-22T00:47:46.742" v="69" actId="478"/>
          <ac:picMkLst>
            <pc:docMk/>
            <pc:sldMk cId="1356183652" sldId="368"/>
            <ac:picMk id="130" creationId="{00000000-0000-0000-0000-000000000000}"/>
          </ac:picMkLst>
        </pc:picChg>
      </pc:sldChg>
      <pc:sldChg chg="addSp delSp modSp mod">
        <pc:chgData name="Damian T. Gordon" userId="7469c87ffe94b59c" providerId="LiveId" clId="{C05076BE-70DF-4FE7-A526-E1D3E4AAAB4C}" dt="2022-11-22T00:48:41.262" v="97"/>
        <pc:sldMkLst>
          <pc:docMk/>
          <pc:sldMk cId="912974710" sldId="369"/>
        </pc:sldMkLst>
        <pc:spChg chg="del">
          <ac:chgData name="Damian T. Gordon" userId="7469c87ffe94b59c" providerId="LiveId" clId="{C05076BE-70DF-4FE7-A526-E1D3E4AAAB4C}" dt="2022-11-22T00:47:23.064" v="49" actId="478"/>
          <ac:spMkLst>
            <pc:docMk/>
            <pc:sldMk cId="912974710" sldId="369"/>
            <ac:spMk id="132" creationId="{00000000-0000-0000-0000-000000000000}"/>
          </ac:spMkLst>
        </pc:spChg>
        <pc:picChg chg="add mod">
          <ac:chgData name="Damian T. Gordon" userId="7469c87ffe94b59c" providerId="LiveId" clId="{C05076BE-70DF-4FE7-A526-E1D3E4AAAB4C}" dt="2022-11-22T00:48:41.262" v="97"/>
          <ac:picMkLst>
            <pc:docMk/>
            <pc:sldMk cId="912974710" sldId="369"/>
            <ac:picMk id="2" creationId="{C408ACA1-63EA-AB6F-229E-15EE07278A02}"/>
          </ac:picMkLst>
        </pc:picChg>
        <pc:picChg chg="del">
          <ac:chgData name="Damian T. Gordon" userId="7469c87ffe94b59c" providerId="LiveId" clId="{C05076BE-70DF-4FE7-A526-E1D3E4AAAB4C}" dt="2022-11-22T00:47:45.737" v="68" actId="478"/>
          <ac:picMkLst>
            <pc:docMk/>
            <pc:sldMk cId="912974710" sldId="369"/>
            <ac:picMk id="130" creationId="{00000000-0000-0000-0000-000000000000}"/>
          </ac:picMkLst>
        </pc:picChg>
      </pc:sldChg>
      <pc:sldChg chg="addSp delSp modSp mod">
        <pc:chgData name="Damian T. Gordon" userId="7469c87ffe94b59c" providerId="LiveId" clId="{C05076BE-70DF-4FE7-A526-E1D3E4AAAB4C}" dt="2022-11-22T00:48:42.621" v="98"/>
        <pc:sldMkLst>
          <pc:docMk/>
          <pc:sldMk cId="2257408484" sldId="370"/>
        </pc:sldMkLst>
        <pc:spChg chg="del">
          <ac:chgData name="Damian T. Gordon" userId="7469c87ffe94b59c" providerId="LiveId" clId="{C05076BE-70DF-4FE7-A526-E1D3E4AAAB4C}" dt="2022-11-22T00:47:24.139" v="50" actId="478"/>
          <ac:spMkLst>
            <pc:docMk/>
            <pc:sldMk cId="2257408484" sldId="370"/>
            <ac:spMk id="132" creationId="{00000000-0000-0000-0000-000000000000}"/>
          </ac:spMkLst>
        </pc:spChg>
        <pc:picChg chg="add mod">
          <ac:chgData name="Damian T. Gordon" userId="7469c87ffe94b59c" providerId="LiveId" clId="{C05076BE-70DF-4FE7-A526-E1D3E4AAAB4C}" dt="2022-11-22T00:48:42.621" v="98"/>
          <ac:picMkLst>
            <pc:docMk/>
            <pc:sldMk cId="2257408484" sldId="370"/>
            <ac:picMk id="2" creationId="{012B66D8-98D5-81CE-5CEB-2F70C52A5433}"/>
          </ac:picMkLst>
        </pc:picChg>
        <pc:picChg chg="del">
          <ac:chgData name="Damian T. Gordon" userId="7469c87ffe94b59c" providerId="LiveId" clId="{C05076BE-70DF-4FE7-A526-E1D3E4AAAB4C}" dt="2022-11-22T00:47:44.808" v="67" actId="478"/>
          <ac:picMkLst>
            <pc:docMk/>
            <pc:sldMk cId="2257408484" sldId="370"/>
            <ac:picMk id="130" creationId="{00000000-0000-0000-0000-000000000000}"/>
          </ac:picMkLst>
        </pc:picChg>
      </pc:sldChg>
      <pc:sldChg chg="addSp delSp modSp mod">
        <pc:chgData name="Damian T. Gordon" userId="7469c87ffe94b59c" providerId="LiveId" clId="{C05076BE-70DF-4FE7-A526-E1D3E4AAAB4C}" dt="2022-11-22T00:48:43.956" v="99"/>
        <pc:sldMkLst>
          <pc:docMk/>
          <pc:sldMk cId="1404727722" sldId="371"/>
        </pc:sldMkLst>
        <pc:spChg chg="del">
          <ac:chgData name="Damian T. Gordon" userId="7469c87ffe94b59c" providerId="LiveId" clId="{C05076BE-70DF-4FE7-A526-E1D3E4AAAB4C}" dt="2022-11-22T00:47:25.322" v="51" actId="478"/>
          <ac:spMkLst>
            <pc:docMk/>
            <pc:sldMk cId="1404727722" sldId="371"/>
            <ac:spMk id="132" creationId="{00000000-0000-0000-0000-000000000000}"/>
          </ac:spMkLst>
        </pc:spChg>
        <pc:picChg chg="add mod">
          <ac:chgData name="Damian T. Gordon" userId="7469c87ffe94b59c" providerId="LiveId" clId="{C05076BE-70DF-4FE7-A526-E1D3E4AAAB4C}" dt="2022-11-22T00:48:43.956" v="99"/>
          <ac:picMkLst>
            <pc:docMk/>
            <pc:sldMk cId="1404727722" sldId="371"/>
            <ac:picMk id="2" creationId="{2C64E2E2-F5CC-E295-C305-28BE5005366F}"/>
          </ac:picMkLst>
        </pc:picChg>
        <pc:picChg chg="del">
          <ac:chgData name="Damian T. Gordon" userId="7469c87ffe94b59c" providerId="LiveId" clId="{C05076BE-70DF-4FE7-A526-E1D3E4AAAB4C}" dt="2022-11-22T00:47:43.832" v="66" actId="478"/>
          <ac:picMkLst>
            <pc:docMk/>
            <pc:sldMk cId="1404727722" sldId="371"/>
            <ac:picMk id="130" creationId="{00000000-0000-0000-0000-000000000000}"/>
          </ac:picMkLst>
        </pc:picChg>
      </pc:sldChg>
      <pc:sldChg chg="addSp delSp modSp mod">
        <pc:chgData name="Damian T. Gordon" userId="7469c87ffe94b59c" providerId="LiveId" clId="{C05076BE-70DF-4FE7-A526-E1D3E4AAAB4C}" dt="2022-11-22T00:48:46.092" v="101" actId="1036"/>
        <pc:sldMkLst>
          <pc:docMk/>
          <pc:sldMk cId="222414055" sldId="372"/>
        </pc:sldMkLst>
        <pc:spChg chg="del">
          <ac:chgData name="Damian T. Gordon" userId="7469c87ffe94b59c" providerId="LiveId" clId="{C05076BE-70DF-4FE7-A526-E1D3E4AAAB4C}" dt="2022-11-22T00:47:26.459" v="52" actId="478"/>
          <ac:spMkLst>
            <pc:docMk/>
            <pc:sldMk cId="222414055" sldId="372"/>
            <ac:spMk id="132" creationId="{00000000-0000-0000-0000-000000000000}"/>
          </ac:spMkLst>
        </pc:spChg>
        <pc:picChg chg="add mod">
          <ac:chgData name="Damian T. Gordon" userId="7469c87ffe94b59c" providerId="LiveId" clId="{C05076BE-70DF-4FE7-A526-E1D3E4AAAB4C}" dt="2022-11-22T00:48:46.092" v="101" actId="1036"/>
          <ac:picMkLst>
            <pc:docMk/>
            <pc:sldMk cId="222414055" sldId="372"/>
            <ac:picMk id="2" creationId="{63553FCE-E3F4-27BE-0558-8AC486F0877E}"/>
          </ac:picMkLst>
        </pc:picChg>
        <pc:picChg chg="del">
          <ac:chgData name="Damian T. Gordon" userId="7469c87ffe94b59c" providerId="LiveId" clId="{C05076BE-70DF-4FE7-A526-E1D3E4AAAB4C}" dt="2022-11-22T00:47:42.839" v="65" actId="478"/>
          <ac:picMkLst>
            <pc:docMk/>
            <pc:sldMk cId="222414055" sldId="372"/>
            <ac:picMk id="130" creationId="{00000000-0000-0000-0000-000000000000}"/>
          </ac:picMkLst>
        </pc:picChg>
      </pc:sldChg>
      <pc:sldChg chg="addSp delSp modSp mod">
        <pc:chgData name="Damian T. Gordon" userId="7469c87ffe94b59c" providerId="LiveId" clId="{C05076BE-70DF-4FE7-A526-E1D3E4AAAB4C}" dt="2022-11-22T00:48:48.630" v="102"/>
        <pc:sldMkLst>
          <pc:docMk/>
          <pc:sldMk cId="3068671294" sldId="373"/>
        </pc:sldMkLst>
        <pc:spChg chg="del">
          <ac:chgData name="Damian T. Gordon" userId="7469c87ffe94b59c" providerId="LiveId" clId="{C05076BE-70DF-4FE7-A526-E1D3E4AAAB4C}" dt="2022-11-22T00:47:27.559" v="53" actId="478"/>
          <ac:spMkLst>
            <pc:docMk/>
            <pc:sldMk cId="3068671294" sldId="373"/>
            <ac:spMk id="132" creationId="{00000000-0000-0000-0000-000000000000}"/>
          </ac:spMkLst>
        </pc:spChg>
        <pc:picChg chg="add mod">
          <ac:chgData name="Damian T. Gordon" userId="7469c87ffe94b59c" providerId="LiveId" clId="{C05076BE-70DF-4FE7-A526-E1D3E4AAAB4C}" dt="2022-11-22T00:48:48.630" v="102"/>
          <ac:picMkLst>
            <pc:docMk/>
            <pc:sldMk cId="3068671294" sldId="373"/>
            <ac:picMk id="2" creationId="{0FEF6865-F501-358A-2D52-6553BBB1BFD8}"/>
          </ac:picMkLst>
        </pc:picChg>
        <pc:picChg chg="del">
          <ac:chgData name="Damian T. Gordon" userId="7469c87ffe94b59c" providerId="LiveId" clId="{C05076BE-70DF-4FE7-A526-E1D3E4AAAB4C}" dt="2022-11-22T00:47:41.830" v="64" actId="478"/>
          <ac:picMkLst>
            <pc:docMk/>
            <pc:sldMk cId="3068671294" sldId="373"/>
            <ac:picMk id="130" creationId="{00000000-0000-0000-0000-000000000000}"/>
          </ac:picMkLst>
        </pc:picChg>
      </pc:sldChg>
      <pc:sldChg chg="addSp delSp modSp mod">
        <pc:chgData name="Damian T. Gordon" userId="7469c87ffe94b59c" providerId="LiveId" clId="{C05076BE-70DF-4FE7-A526-E1D3E4AAAB4C}" dt="2022-11-22T00:48:50.227" v="103"/>
        <pc:sldMkLst>
          <pc:docMk/>
          <pc:sldMk cId="358352108" sldId="374"/>
        </pc:sldMkLst>
        <pc:spChg chg="del">
          <ac:chgData name="Damian T. Gordon" userId="7469c87ffe94b59c" providerId="LiveId" clId="{C05076BE-70DF-4FE7-A526-E1D3E4AAAB4C}" dt="2022-11-22T00:47:28.626" v="54" actId="478"/>
          <ac:spMkLst>
            <pc:docMk/>
            <pc:sldMk cId="358352108" sldId="374"/>
            <ac:spMk id="132" creationId="{00000000-0000-0000-0000-000000000000}"/>
          </ac:spMkLst>
        </pc:spChg>
        <pc:picChg chg="add mod">
          <ac:chgData name="Damian T. Gordon" userId="7469c87ffe94b59c" providerId="LiveId" clId="{C05076BE-70DF-4FE7-A526-E1D3E4AAAB4C}" dt="2022-11-22T00:48:50.227" v="103"/>
          <ac:picMkLst>
            <pc:docMk/>
            <pc:sldMk cId="358352108" sldId="374"/>
            <ac:picMk id="2" creationId="{43515F5E-406B-9E51-26C8-D3165AC79821}"/>
          </ac:picMkLst>
        </pc:picChg>
        <pc:picChg chg="del">
          <ac:chgData name="Damian T. Gordon" userId="7469c87ffe94b59c" providerId="LiveId" clId="{C05076BE-70DF-4FE7-A526-E1D3E4AAAB4C}" dt="2022-11-22T00:47:40.670" v="63" actId="478"/>
          <ac:picMkLst>
            <pc:docMk/>
            <pc:sldMk cId="358352108" sldId="374"/>
            <ac:picMk id="130" creationId="{00000000-0000-0000-0000-000000000000}"/>
          </ac:picMkLst>
        </pc:picChg>
      </pc:sldChg>
      <pc:sldChg chg="addSp delSp modSp mod">
        <pc:chgData name="Damian T. Gordon" userId="7469c87ffe94b59c" providerId="LiveId" clId="{C05076BE-70DF-4FE7-A526-E1D3E4AAAB4C}" dt="2022-11-22T00:48:52.294" v="104"/>
        <pc:sldMkLst>
          <pc:docMk/>
          <pc:sldMk cId="763068158" sldId="375"/>
        </pc:sldMkLst>
        <pc:spChg chg="del">
          <ac:chgData name="Damian T. Gordon" userId="7469c87ffe94b59c" providerId="LiveId" clId="{C05076BE-70DF-4FE7-A526-E1D3E4AAAB4C}" dt="2022-11-22T00:47:29.710" v="55" actId="478"/>
          <ac:spMkLst>
            <pc:docMk/>
            <pc:sldMk cId="763068158" sldId="375"/>
            <ac:spMk id="132" creationId="{00000000-0000-0000-0000-000000000000}"/>
          </ac:spMkLst>
        </pc:spChg>
        <pc:picChg chg="add mod">
          <ac:chgData name="Damian T. Gordon" userId="7469c87ffe94b59c" providerId="LiveId" clId="{C05076BE-70DF-4FE7-A526-E1D3E4AAAB4C}" dt="2022-11-22T00:48:52.294" v="104"/>
          <ac:picMkLst>
            <pc:docMk/>
            <pc:sldMk cId="763068158" sldId="375"/>
            <ac:picMk id="2" creationId="{0832230B-E115-A264-0754-E7F19CBE5F1A}"/>
          </ac:picMkLst>
        </pc:picChg>
        <pc:picChg chg="del">
          <ac:chgData name="Damian T. Gordon" userId="7469c87ffe94b59c" providerId="LiveId" clId="{C05076BE-70DF-4FE7-A526-E1D3E4AAAB4C}" dt="2022-11-22T00:47:39.028" v="62" actId="478"/>
          <ac:picMkLst>
            <pc:docMk/>
            <pc:sldMk cId="763068158" sldId="375"/>
            <ac:picMk id="130" creationId="{00000000-0000-0000-0000-000000000000}"/>
          </ac:picMkLst>
        </pc:picChg>
      </pc:sldChg>
      <pc:sldChg chg="addSp delSp modSp mod">
        <pc:chgData name="Damian T. Gordon" userId="7469c87ffe94b59c" providerId="LiveId" clId="{C05076BE-70DF-4FE7-A526-E1D3E4AAAB4C}" dt="2022-11-22T00:48:55.499" v="106"/>
        <pc:sldMkLst>
          <pc:docMk/>
          <pc:sldMk cId="1584982291" sldId="376"/>
        </pc:sldMkLst>
        <pc:spChg chg="del">
          <ac:chgData name="Damian T. Gordon" userId="7469c87ffe94b59c" providerId="LiveId" clId="{C05076BE-70DF-4FE7-A526-E1D3E4AAAB4C}" dt="2022-11-22T00:47:31.842" v="57" actId="478"/>
          <ac:spMkLst>
            <pc:docMk/>
            <pc:sldMk cId="1584982291" sldId="376"/>
            <ac:spMk id="132" creationId="{00000000-0000-0000-0000-000000000000}"/>
          </ac:spMkLst>
        </pc:spChg>
        <pc:picChg chg="add mod">
          <ac:chgData name="Damian T. Gordon" userId="7469c87ffe94b59c" providerId="LiveId" clId="{C05076BE-70DF-4FE7-A526-E1D3E4AAAB4C}" dt="2022-11-22T00:48:55.499" v="106"/>
          <ac:picMkLst>
            <pc:docMk/>
            <pc:sldMk cId="1584982291" sldId="376"/>
            <ac:picMk id="2" creationId="{00E64734-C3C8-9134-1B95-BE17828E7F2A}"/>
          </ac:picMkLst>
        </pc:picChg>
        <pc:picChg chg="del">
          <ac:chgData name="Damian T. Gordon" userId="7469c87ffe94b59c" providerId="LiveId" clId="{C05076BE-70DF-4FE7-A526-E1D3E4AAAB4C}" dt="2022-11-22T00:47:36.562" v="60" actId="478"/>
          <ac:picMkLst>
            <pc:docMk/>
            <pc:sldMk cId="1584982291" sldId="376"/>
            <ac:picMk id="130" creationId="{00000000-0000-0000-0000-000000000000}"/>
          </ac:picMkLst>
        </pc:picChg>
      </pc:sldChg>
      <pc:sldChg chg="addSp delSp modSp mod">
        <pc:chgData name="Damian T. Gordon" userId="7469c87ffe94b59c" providerId="LiveId" clId="{C05076BE-70DF-4FE7-A526-E1D3E4AAAB4C}" dt="2022-11-22T00:48:53.913" v="105"/>
        <pc:sldMkLst>
          <pc:docMk/>
          <pc:sldMk cId="1828167486" sldId="377"/>
        </pc:sldMkLst>
        <pc:spChg chg="del">
          <ac:chgData name="Damian T. Gordon" userId="7469c87ffe94b59c" providerId="LiveId" clId="{C05076BE-70DF-4FE7-A526-E1D3E4AAAB4C}" dt="2022-11-22T00:47:30.804" v="56" actId="478"/>
          <ac:spMkLst>
            <pc:docMk/>
            <pc:sldMk cId="1828167486" sldId="377"/>
            <ac:spMk id="132" creationId="{00000000-0000-0000-0000-000000000000}"/>
          </ac:spMkLst>
        </pc:spChg>
        <pc:picChg chg="add mod">
          <ac:chgData name="Damian T. Gordon" userId="7469c87ffe94b59c" providerId="LiveId" clId="{C05076BE-70DF-4FE7-A526-E1D3E4AAAB4C}" dt="2022-11-22T00:48:53.913" v="105"/>
          <ac:picMkLst>
            <pc:docMk/>
            <pc:sldMk cId="1828167486" sldId="377"/>
            <ac:picMk id="2" creationId="{711B6D4B-C8DF-991A-D176-45F5AFB65595}"/>
          </ac:picMkLst>
        </pc:picChg>
        <pc:picChg chg="del">
          <ac:chgData name="Damian T. Gordon" userId="7469c87ffe94b59c" providerId="LiveId" clId="{C05076BE-70DF-4FE7-A526-E1D3E4AAAB4C}" dt="2022-11-22T00:47:37.890" v="61" actId="478"/>
          <ac:picMkLst>
            <pc:docMk/>
            <pc:sldMk cId="1828167486" sldId="377"/>
            <ac:picMk id="130" creationId="{00000000-0000-0000-0000-000000000000}"/>
          </ac:picMkLst>
        </pc:picChg>
      </pc:sldChg>
      <pc:sldChg chg="addSp delSp modSp mod">
        <pc:chgData name="Damian T. Gordon" userId="7469c87ffe94b59c" providerId="LiveId" clId="{C05076BE-70DF-4FE7-A526-E1D3E4AAAB4C}" dt="2022-11-22T00:48:56.908" v="107"/>
        <pc:sldMkLst>
          <pc:docMk/>
          <pc:sldMk cId="1804051107" sldId="378"/>
        </pc:sldMkLst>
        <pc:spChg chg="del">
          <ac:chgData name="Damian T. Gordon" userId="7469c87ffe94b59c" providerId="LiveId" clId="{C05076BE-70DF-4FE7-A526-E1D3E4AAAB4C}" dt="2022-11-22T00:47:33.105" v="58" actId="478"/>
          <ac:spMkLst>
            <pc:docMk/>
            <pc:sldMk cId="1804051107" sldId="378"/>
            <ac:spMk id="132" creationId="{00000000-0000-0000-0000-000000000000}"/>
          </ac:spMkLst>
        </pc:spChg>
        <pc:picChg chg="add mod">
          <ac:chgData name="Damian T. Gordon" userId="7469c87ffe94b59c" providerId="LiveId" clId="{C05076BE-70DF-4FE7-A526-E1D3E4AAAB4C}" dt="2022-11-22T00:48:56.908" v="107"/>
          <ac:picMkLst>
            <pc:docMk/>
            <pc:sldMk cId="1804051107" sldId="378"/>
            <ac:picMk id="2" creationId="{DE9D9273-AE61-5E73-827A-6293522E4C30}"/>
          </ac:picMkLst>
        </pc:picChg>
        <pc:picChg chg="del">
          <ac:chgData name="Damian T. Gordon" userId="7469c87ffe94b59c" providerId="LiveId" clId="{C05076BE-70DF-4FE7-A526-E1D3E4AAAB4C}" dt="2022-11-22T00:47:34.401" v="59" actId="478"/>
          <ac:picMkLst>
            <pc:docMk/>
            <pc:sldMk cId="1804051107" sldId="378"/>
            <ac:picMk id="130" creationId="{00000000-0000-0000-0000-000000000000}"/>
          </ac:picMkLst>
        </pc:picChg>
      </pc:sldChg>
      <pc:sldChg chg="addSp delSp modSp mod">
        <pc:chgData name="Damian T. Gordon" userId="7469c87ffe94b59c" providerId="LiveId" clId="{C05076BE-70DF-4FE7-A526-E1D3E4AAAB4C}" dt="2022-11-22T00:51:11.642" v="147"/>
        <pc:sldMkLst>
          <pc:docMk/>
          <pc:sldMk cId="532693016" sldId="379"/>
        </pc:sldMkLst>
        <pc:spChg chg="del">
          <ac:chgData name="Damian T. Gordon" userId="7469c87ffe94b59c" providerId="LiveId" clId="{C05076BE-70DF-4FE7-A526-E1D3E4AAAB4C}" dt="2022-11-22T00:50:01.021" v="112" actId="478"/>
          <ac:spMkLst>
            <pc:docMk/>
            <pc:sldMk cId="532693016" sldId="379"/>
            <ac:spMk id="132" creationId="{00000000-0000-0000-0000-000000000000}"/>
          </ac:spMkLst>
        </pc:spChg>
        <pc:picChg chg="add del mod">
          <ac:chgData name="Damian T. Gordon" userId="7469c87ffe94b59c" providerId="LiveId" clId="{C05076BE-70DF-4FE7-A526-E1D3E4AAAB4C}" dt="2022-11-22T00:48:59.369" v="109" actId="478"/>
          <ac:picMkLst>
            <pc:docMk/>
            <pc:sldMk cId="532693016" sldId="379"/>
            <ac:picMk id="2" creationId="{0152C734-90BB-A03A-7167-446EF4747267}"/>
          </ac:picMkLst>
        </pc:picChg>
        <pc:picChg chg="add mod">
          <ac:chgData name="Damian T. Gordon" userId="7469c87ffe94b59c" providerId="LiveId" clId="{C05076BE-70DF-4FE7-A526-E1D3E4AAAB4C}" dt="2022-11-22T00:51:11.642" v="147"/>
          <ac:picMkLst>
            <pc:docMk/>
            <pc:sldMk cId="532693016" sldId="379"/>
            <ac:picMk id="3" creationId="{91D20109-E58F-4275-07F8-470573EAC46B}"/>
          </ac:picMkLst>
        </pc:picChg>
        <pc:picChg chg="del">
          <ac:chgData name="Damian T. Gordon" userId="7469c87ffe94b59c" providerId="LiveId" clId="{C05076BE-70DF-4FE7-A526-E1D3E4AAAB4C}" dt="2022-11-22T00:49:58.364" v="111" actId="478"/>
          <ac:picMkLst>
            <pc:docMk/>
            <pc:sldMk cId="532693016" sldId="379"/>
            <ac:picMk id="130" creationId="{00000000-0000-0000-0000-000000000000}"/>
          </ac:picMkLst>
        </pc:picChg>
      </pc:sldChg>
      <pc:sldChg chg="addSp delSp modSp mod">
        <pc:chgData name="Damian T. Gordon" userId="7469c87ffe94b59c" providerId="LiveId" clId="{C05076BE-70DF-4FE7-A526-E1D3E4AAAB4C}" dt="2022-11-22T00:51:13.003" v="148"/>
        <pc:sldMkLst>
          <pc:docMk/>
          <pc:sldMk cId="884490669" sldId="380"/>
        </pc:sldMkLst>
        <pc:spChg chg="del">
          <ac:chgData name="Damian T. Gordon" userId="7469c87ffe94b59c" providerId="LiveId" clId="{C05076BE-70DF-4FE7-A526-E1D3E4AAAB4C}" dt="2022-11-22T00:50:02.346" v="113" actId="478"/>
          <ac:spMkLst>
            <pc:docMk/>
            <pc:sldMk cId="884490669" sldId="380"/>
            <ac:spMk id="132" creationId="{00000000-0000-0000-0000-000000000000}"/>
          </ac:spMkLst>
        </pc:spChg>
        <pc:picChg chg="add mod">
          <ac:chgData name="Damian T. Gordon" userId="7469c87ffe94b59c" providerId="LiveId" clId="{C05076BE-70DF-4FE7-A526-E1D3E4AAAB4C}" dt="2022-11-22T00:51:13.003" v="148"/>
          <ac:picMkLst>
            <pc:docMk/>
            <pc:sldMk cId="884490669" sldId="380"/>
            <ac:picMk id="2" creationId="{0EF0FC9C-EB2F-FDCE-A7D6-D9FC7FB9FE94}"/>
          </ac:picMkLst>
        </pc:picChg>
        <pc:picChg chg="del">
          <ac:chgData name="Damian T. Gordon" userId="7469c87ffe94b59c" providerId="LiveId" clId="{C05076BE-70DF-4FE7-A526-E1D3E4AAAB4C}" dt="2022-11-22T00:49:57.052" v="110" actId="478"/>
          <ac:picMkLst>
            <pc:docMk/>
            <pc:sldMk cId="884490669" sldId="380"/>
            <ac:picMk id="130" creationId="{00000000-0000-0000-0000-000000000000}"/>
          </ac:picMkLst>
        </pc:picChg>
      </pc:sldChg>
      <pc:sldChg chg="addSp delSp modSp mod">
        <pc:chgData name="Damian T. Gordon" userId="7469c87ffe94b59c" providerId="LiveId" clId="{C05076BE-70DF-4FE7-A526-E1D3E4AAAB4C}" dt="2022-11-22T00:51:14.334" v="149"/>
        <pc:sldMkLst>
          <pc:docMk/>
          <pc:sldMk cId="355833095" sldId="381"/>
        </pc:sldMkLst>
        <pc:spChg chg="del">
          <ac:chgData name="Damian T. Gordon" userId="7469c87ffe94b59c" providerId="LiveId" clId="{C05076BE-70DF-4FE7-A526-E1D3E4AAAB4C}" dt="2022-11-22T00:50:03.485" v="114" actId="478"/>
          <ac:spMkLst>
            <pc:docMk/>
            <pc:sldMk cId="355833095" sldId="381"/>
            <ac:spMk id="132" creationId="{00000000-0000-0000-0000-000000000000}"/>
          </ac:spMkLst>
        </pc:spChg>
        <pc:picChg chg="add mod">
          <ac:chgData name="Damian T. Gordon" userId="7469c87ffe94b59c" providerId="LiveId" clId="{C05076BE-70DF-4FE7-A526-E1D3E4AAAB4C}" dt="2022-11-22T00:51:14.334" v="149"/>
          <ac:picMkLst>
            <pc:docMk/>
            <pc:sldMk cId="355833095" sldId="381"/>
            <ac:picMk id="2" creationId="{EA7FBAD0-A5C8-6A06-24B9-A53861116115}"/>
          </ac:picMkLst>
        </pc:picChg>
        <pc:picChg chg="del">
          <ac:chgData name="Damian T. Gordon" userId="7469c87ffe94b59c" providerId="LiveId" clId="{C05076BE-70DF-4FE7-A526-E1D3E4AAAB4C}" dt="2022-11-22T00:50:55.170" v="146" actId="478"/>
          <ac:picMkLst>
            <pc:docMk/>
            <pc:sldMk cId="355833095" sldId="381"/>
            <ac:picMk id="130" creationId="{00000000-0000-0000-0000-000000000000}"/>
          </ac:picMkLst>
        </pc:picChg>
      </pc:sldChg>
      <pc:sldChg chg="addSp delSp modSp mod">
        <pc:chgData name="Damian T. Gordon" userId="7469c87ffe94b59c" providerId="LiveId" clId="{C05076BE-70DF-4FE7-A526-E1D3E4AAAB4C}" dt="2022-11-22T00:51:15.693" v="150"/>
        <pc:sldMkLst>
          <pc:docMk/>
          <pc:sldMk cId="2785793698" sldId="382"/>
        </pc:sldMkLst>
        <pc:spChg chg="del">
          <ac:chgData name="Damian T. Gordon" userId="7469c87ffe94b59c" providerId="LiveId" clId="{C05076BE-70DF-4FE7-A526-E1D3E4AAAB4C}" dt="2022-11-22T00:50:04.758" v="115" actId="478"/>
          <ac:spMkLst>
            <pc:docMk/>
            <pc:sldMk cId="2785793698" sldId="382"/>
            <ac:spMk id="132" creationId="{00000000-0000-0000-0000-000000000000}"/>
          </ac:spMkLst>
        </pc:spChg>
        <pc:picChg chg="add mod">
          <ac:chgData name="Damian T. Gordon" userId="7469c87ffe94b59c" providerId="LiveId" clId="{C05076BE-70DF-4FE7-A526-E1D3E4AAAB4C}" dt="2022-11-22T00:51:15.693" v="150"/>
          <ac:picMkLst>
            <pc:docMk/>
            <pc:sldMk cId="2785793698" sldId="382"/>
            <ac:picMk id="2" creationId="{1D9AC872-C04A-1BB6-6605-8027894E74EF}"/>
          </ac:picMkLst>
        </pc:picChg>
        <pc:picChg chg="del">
          <ac:chgData name="Damian T. Gordon" userId="7469c87ffe94b59c" providerId="LiveId" clId="{C05076BE-70DF-4FE7-A526-E1D3E4AAAB4C}" dt="2022-11-22T00:50:53.877" v="145" actId="478"/>
          <ac:picMkLst>
            <pc:docMk/>
            <pc:sldMk cId="2785793698" sldId="382"/>
            <ac:picMk id="130" creationId="{00000000-0000-0000-0000-000000000000}"/>
          </ac:picMkLst>
        </pc:picChg>
      </pc:sldChg>
      <pc:sldChg chg="addSp delSp modSp mod">
        <pc:chgData name="Damian T. Gordon" userId="7469c87ffe94b59c" providerId="LiveId" clId="{C05076BE-70DF-4FE7-A526-E1D3E4AAAB4C}" dt="2022-11-22T00:51:19.845" v="153"/>
        <pc:sldMkLst>
          <pc:docMk/>
          <pc:sldMk cId="2062450060" sldId="383"/>
        </pc:sldMkLst>
        <pc:spChg chg="del">
          <ac:chgData name="Damian T. Gordon" userId="7469c87ffe94b59c" providerId="LiveId" clId="{C05076BE-70DF-4FE7-A526-E1D3E4AAAB4C}" dt="2022-11-22T00:50:09.352" v="119" actId="478"/>
          <ac:spMkLst>
            <pc:docMk/>
            <pc:sldMk cId="2062450060" sldId="383"/>
            <ac:spMk id="132" creationId="{00000000-0000-0000-0000-000000000000}"/>
          </ac:spMkLst>
        </pc:spChg>
        <pc:picChg chg="add mod">
          <ac:chgData name="Damian T. Gordon" userId="7469c87ffe94b59c" providerId="LiveId" clId="{C05076BE-70DF-4FE7-A526-E1D3E4AAAB4C}" dt="2022-11-22T00:51:19.845" v="153"/>
          <ac:picMkLst>
            <pc:docMk/>
            <pc:sldMk cId="2062450060" sldId="383"/>
            <ac:picMk id="2" creationId="{952AC80D-D97D-64EC-CCD8-2CADA2B634CD}"/>
          </ac:picMkLst>
        </pc:picChg>
        <pc:picChg chg="del">
          <ac:chgData name="Damian T. Gordon" userId="7469c87ffe94b59c" providerId="LiveId" clId="{C05076BE-70DF-4FE7-A526-E1D3E4AAAB4C}" dt="2022-11-22T00:50:50.157" v="142" actId="478"/>
          <ac:picMkLst>
            <pc:docMk/>
            <pc:sldMk cId="2062450060" sldId="383"/>
            <ac:picMk id="130" creationId="{00000000-0000-0000-0000-000000000000}"/>
          </ac:picMkLst>
        </pc:picChg>
      </pc:sldChg>
      <pc:sldChg chg="addSp delSp modSp mod">
        <pc:chgData name="Damian T. Gordon" userId="7469c87ffe94b59c" providerId="LiveId" clId="{C05076BE-70DF-4FE7-A526-E1D3E4AAAB4C}" dt="2022-11-22T00:51:18.342" v="152"/>
        <pc:sldMkLst>
          <pc:docMk/>
          <pc:sldMk cId="144229057" sldId="384"/>
        </pc:sldMkLst>
        <pc:spChg chg="del">
          <ac:chgData name="Damian T. Gordon" userId="7469c87ffe94b59c" providerId="LiveId" clId="{C05076BE-70DF-4FE7-A526-E1D3E4AAAB4C}" dt="2022-11-22T00:50:08.196" v="118" actId="478"/>
          <ac:spMkLst>
            <pc:docMk/>
            <pc:sldMk cId="144229057" sldId="384"/>
            <ac:spMk id="132" creationId="{00000000-0000-0000-0000-000000000000}"/>
          </ac:spMkLst>
        </pc:spChg>
        <pc:picChg chg="add mod">
          <ac:chgData name="Damian T. Gordon" userId="7469c87ffe94b59c" providerId="LiveId" clId="{C05076BE-70DF-4FE7-A526-E1D3E4AAAB4C}" dt="2022-11-22T00:51:18.342" v="152"/>
          <ac:picMkLst>
            <pc:docMk/>
            <pc:sldMk cId="144229057" sldId="384"/>
            <ac:picMk id="2" creationId="{D98952EA-63F4-3EA8-8F22-79188880CFF4}"/>
          </ac:picMkLst>
        </pc:picChg>
        <pc:picChg chg="del">
          <ac:chgData name="Damian T. Gordon" userId="7469c87ffe94b59c" providerId="LiveId" clId="{C05076BE-70DF-4FE7-A526-E1D3E4AAAB4C}" dt="2022-11-22T00:50:51.295" v="143" actId="478"/>
          <ac:picMkLst>
            <pc:docMk/>
            <pc:sldMk cId="144229057" sldId="384"/>
            <ac:picMk id="130" creationId="{00000000-0000-0000-0000-000000000000}"/>
          </ac:picMkLst>
        </pc:picChg>
      </pc:sldChg>
      <pc:sldChg chg="addSp delSp modSp mod">
        <pc:chgData name="Damian T. Gordon" userId="7469c87ffe94b59c" providerId="LiveId" clId="{C05076BE-70DF-4FE7-A526-E1D3E4AAAB4C}" dt="2022-11-22T00:51:16.988" v="151"/>
        <pc:sldMkLst>
          <pc:docMk/>
          <pc:sldMk cId="1794815452" sldId="385"/>
        </pc:sldMkLst>
        <pc:spChg chg="del mod">
          <ac:chgData name="Damian T. Gordon" userId="7469c87ffe94b59c" providerId="LiveId" clId="{C05076BE-70DF-4FE7-A526-E1D3E4AAAB4C}" dt="2022-11-22T00:50:06.562" v="117" actId="478"/>
          <ac:spMkLst>
            <pc:docMk/>
            <pc:sldMk cId="1794815452" sldId="385"/>
            <ac:spMk id="132" creationId="{00000000-0000-0000-0000-000000000000}"/>
          </ac:spMkLst>
        </pc:spChg>
        <pc:picChg chg="add mod">
          <ac:chgData name="Damian T. Gordon" userId="7469c87ffe94b59c" providerId="LiveId" clId="{C05076BE-70DF-4FE7-A526-E1D3E4AAAB4C}" dt="2022-11-22T00:51:16.988" v="151"/>
          <ac:picMkLst>
            <pc:docMk/>
            <pc:sldMk cId="1794815452" sldId="385"/>
            <ac:picMk id="2" creationId="{20111AB8-B862-99B1-D63D-731C41242C3A}"/>
          </ac:picMkLst>
        </pc:picChg>
        <pc:picChg chg="del">
          <ac:chgData name="Damian T. Gordon" userId="7469c87ffe94b59c" providerId="LiveId" clId="{C05076BE-70DF-4FE7-A526-E1D3E4AAAB4C}" dt="2022-11-22T00:50:52.445" v="144" actId="478"/>
          <ac:picMkLst>
            <pc:docMk/>
            <pc:sldMk cId="1794815452" sldId="385"/>
            <ac:picMk id="130" creationId="{00000000-0000-0000-0000-000000000000}"/>
          </ac:picMkLst>
        </pc:picChg>
      </pc:sldChg>
      <pc:sldChg chg="addSp delSp modSp mod">
        <pc:chgData name="Damian T. Gordon" userId="7469c87ffe94b59c" providerId="LiveId" clId="{C05076BE-70DF-4FE7-A526-E1D3E4AAAB4C}" dt="2022-11-22T00:51:24.529" v="154"/>
        <pc:sldMkLst>
          <pc:docMk/>
          <pc:sldMk cId="3055644896" sldId="386"/>
        </pc:sldMkLst>
        <pc:spChg chg="del">
          <ac:chgData name="Damian T. Gordon" userId="7469c87ffe94b59c" providerId="LiveId" clId="{C05076BE-70DF-4FE7-A526-E1D3E4AAAB4C}" dt="2022-11-22T00:50:10.551" v="120" actId="478"/>
          <ac:spMkLst>
            <pc:docMk/>
            <pc:sldMk cId="3055644896" sldId="386"/>
            <ac:spMk id="132" creationId="{00000000-0000-0000-0000-000000000000}"/>
          </ac:spMkLst>
        </pc:spChg>
        <pc:picChg chg="add mod">
          <ac:chgData name="Damian T. Gordon" userId="7469c87ffe94b59c" providerId="LiveId" clId="{C05076BE-70DF-4FE7-A526-E1D3E4AAAB4C}" dt="2022-11-22T00:51:24.529" v="154"/>
          <ac:picMkLst>
            <pc:docMk/>
            <pc:sldMk cId="3055644896" sldId="386"/>
            <ac:picMk id="2" creationId="{6D095127-296E-0B25-9F7A-E2B221D19973}"/>
          </ac:picMkLst>
        </pc:picChg>
        <pc:picChg chg="del">
          <ac:chgData name="Damian T. Gordon" userId="7469c87ffe94b59c" providerId="LiveId" clId="{C05076BE-70DF-4FE7-A526-E1D3E4AAAB4C}" dt="2022-11-22T00:50:49.022" v="141" actId="478"/>
          <ac:picMkLst>
            <pc:docMk/>
            <pc:sldMk cId="3055644896" sldId="386"/>
            <ac:picMk id="130" creationId="{00000000-0000-0000-0000-000000000000}"/>
          </ac:picMkLst>
        </pc:picChg>
      </pc:sldChg>
      <pc:sldChg chg="addSp delSp modSp mod">
        <pc:chgData name="Damian T. Gordon" userId="7469c87ffe94b59c" providerId="LiveId" clId="{C05076BE-70DF-4FE7-A526-E1D3E4AAAB4C}" dt="2022-11-22T00:51:27.313" v="155"/>
        <pc:sldMkLst>
          <pc:docMk/>
          <pc:sldMk cId="44608391" sldId="387"/>
        </pc:sldMkLst>
        <pc:spChg chg="del">
          <ac:chgData name="Damian T. Gordon" userId="7469c87ffe94b59c" providerId="LiveId" clId="{C05076BE-70DF-4FE7-A526-E1D3E4AAAB4C}" dt="2022-11-22T00:50:11.788" v="121" actId="478"/>
          <ac:spMkLst>
            <pc:docMk/>
            <pc:sldMk cId="44608391" sldId="387"/>
            <ac:spMk id="132" creationId="{00000000-0000-0000-0000-000000000000}"/>
          </ac:spMkLst>
        </pc:spChg>
        <pc:picChg chg="add mod">
          <ac:chgData name="Damian T. Gordon" userId="7469c87ffe94b59c" providerId="LiveId" clId="{C05076BE-70DF-4FE7-A526-E1D3E4AAAB4C}" dt="2022-11-22T00:51:27.313" v="155"/>
          <ac:picMkLst>
            <pc:docMk/>
            <pc:sldMk cId="44608391" sldId="387"/>
            <ac:picMk id="2" creationId="{F512E734-412B-F4BB-9972-69888BD6B406}"/>
          </ac:picMkLst>
        </pc:picChg>
        <pc:picChg chg="del">
          <ac:chgData name="Damian T. Gordon" userId="7469c87ffe94b59c" providerId="LiveId" clId="{C05076BE-70DF-4FE7-A526-E1D3E4AAAB4C}" dt="2022-11-22T00:50:47.820" v="140" actId="478"/>
          <ac:picMkLst>
            <pc:docMk/>
            <pc:sldMk cId="44608391" sldId="387"/>
            <ac:picMk id="130" creationId="{00000000-0000-0000-0000-000000000000}"/>
          </ac:picMkLst>
        </pc:picChg>
      </pc:sldChg>
      <pc:sldChg chg="addSp delSp modSp mod">
        <pc:chgData name="Damian T. Gordon" userId="7469c87ffe94b59c" providerId="LiveId" clId="{C05076BE-70DF-4FE7-A526-E1D3E4AAAB4C}" dt="2022-11-22T00:51:31.451" v="158"/>
        <pc:sldMkLst>
          <pc:docMk/>
          <pc:sldMk cId="1535544657" sldId="388"/>
        </pc:sldMkLst>
        <pc:spChg chg="del">
          <ac:chgData name="Damian T. Gordon" userId="7469c87ffe94b59c" providerId="LiveId" clId="{C05076BE-70DF-4FE7-A526-E1D3E4AAAB4C}" dt="2022-11-22T00:50:15.310" v="124" actId="478"/>
          <ac:spMkLst>
            <pc:docMk/>
            <pc:sldMk cId="1535544657" sldId="388"/>
            <ac:spMk id="132" creationId="{00000000-0000-0000-0000-000000000000}"/>
          </ac:spMkLst>
        </pc:spChg>
        <pc:picChg chg="add mod">
          <ac:chgData name="Damian T. Gordon" userId="7469c87ffe94b59c" providerId="LiveId" clId="{C05076BE-70DF-4FE7-A526-E1D3E4AAAB4C}" dt="2022-11-22T00:51:31.451" v="158"/>
          <ac:picMkLst>
            <pc:docMk/>
            <pc:sldMk cId="1535544657" sldId="388"/>
            <ac:picMk id="2" creationId="{A6503F50-D9EC-ED64-163A-056543B06F7F}"/>
          </ac:picMkLst>
        </pc:picChg>
        <pc:picChg chg="del">
          <ac:chgData name="Damian T. Gordon" userId="7469c87ffe94b59c" providerId="LiveId" clId="{C05076BE-70DF-4FE7-A526-E1D3E4AAAB4C}" dt="2022-11-22T00:50:43.617" v="137" actId="478"/>
          <ac:picMkLst>
            <pc:docMk/>
            <pc:sldMk cId="1535544657" sldId="388"/>
            <ac:picMk id="130" creationId="{00000000-0000-0000-0000-000000000000}"/>
          </ac:picMkLst>
        </pc:picChg>
      </pc:sldChg>
      <pc:sldChg chg="addSp delSp modSp mod">
        <pc:chgData name="Damian T. Gordon" userId="7469c87ffe94b59c" providerId="LiveId" clId="{C05076BE-70DF-4FE7-A526-E1D3E4AAAB4C}" dt="2022-11-22T00:51:42.764" v="159"/>
        <pc:sldMkLst>
          <pc:docMk/>
          <pc:sldMk cId="1321615537" sldId="389"/>
        </pc:sldMkLst>
        <pc:spChg chg="del">
          <ac:chgData name="Damian T. Gordon" userId="7469c87ffe94b59c" providerId="LiveId" clId="{C05076BE-70DF-4FE7-A526-E1D3E4AAAB4C}" dt="2022-11-22T00:50:16.461" v="125" actId="478"/>
          <ac:spMkLst>
            <pc:docMk/>
            <pc:sldMk cId="1321615537" sldId="389"/>
            <ac:spMk id="132" creationId="{00000000-0000-0000-0000-000000000000}"/>
          </ac:spMkLst>
        </pc:spChg>
        <pc:picChg chg="add mod">
          <ac:chgData name="Damian T. Gordon" userId="7469c87ffe94b59c" providerId="LiveId" clId="{C05076BE-70DF-4FE7-A526-E1D3E4AAAB4C}" dt="2022-11-22T00:51:42.764" v="159"/>
          <ac:picMkLst>
            <pc:docMk/>
            <pc:sldMk cId="1321615537" sldId="389"/>
            <ac:picMk id="2" creationId="{E3B44687-B545-4506-F448-C6D25FD6E9B5}"/>
          </ac:picMkLst>
        </pc:picChg>
        <pc:picChg chg="del">
          <ac:chgData name="Damian T. Gordon" userId="7469c87ffe94b59c" providerId="LiveId" clId="{C05076BE-70DF-4FE7-A526-E1D3E4AAAB4C}" dt="2022-11-22T00:50:42.441" v="136" actId="478"/>
          <ac:picMkLst>
            <pc:docMk/>
            <pc:sldMk cId="1321615537" sldId="389"/>
            <ac:picMk id="130" creationId="{00000000-0000-0000-0000-000000000000}"/>
          </ac:picMkLst>
        </pc:picChg>
      </pc:sldChg>
      <pc:sldChg chg="addSp delSp modSp mod">
        <pc:chgData name="Damian T. Gordon" userId="7469c87ffe94b59c" providerId="LiveId" clId="{C05076BE-70DF-4FE7-A526-E1D3E4AAAB4C}" dt="2022-11-22T00:51:28.691" v="156"/>
        <pc:sldMkLst>
          <pc:docMk/>
          <pc:sldMk cId="1545226858" sldId="390"/>
        </pc:sldMkLst>
        <pc:spChg chg="del">
          <ac:chgData name="Damian T. Gordon" userId="7469c87ffe94b59c" providerId="LiveId" clId="{C05076BE-70DF-4FE7-A526-E1D3E4AAAB4C}" dt="2022-11-22T00:50:12.947" v="122" actId="478"/>
          <ac:spMkLst>
            <pc:docMk/>
            <pc:sldMk cId="1545226858" sldId="390"/>
            <ac:spMk id="132" creationId="{00000000-0000-0000-0000-000000000000}"/>
          </ac:spMkLst>
        </pc:spChg>
        <pc:picChg chg="add mod">
          <ac:chgData name="Damian T. Gordon" userId="7469c87ffe94b59c" providerId="LiveId" clId="{C05076BE-70DF-4FE7-A526-E1D3E4AAAB4C}" dt="2022-11-22T00:51:28.691" v="156"/>
          <ac:picMkLst>
            <pc:docMk/>
            <pc:sldMk cId="1545226858" sldId="390"/>
            <ac:picMk id="2" creationId="{147C0889-7619-5B49-2ACC-B5F470217352}"/>
          </ac:picMkLst>
        </pc:picChg>
        <pc:picChg chg="del">
          <ac:chgData name="Damian T. Gordon" userId="7469c87ffe94b59c" providerId="LiveId" clId="{C05076BE-70DF-4FE7-A526-E1D3E4AAAB4C}" dt="2022-11-22T00:50:46.504" v="139" actId="478"/>
          <ac:picMkLst>
            <pc:docMk/>
            <pc:sldMk cId="1545226858" sldId="390"/>
            <ac:picMk id="130" creationId="{00000000-0000-0000-0000-000000000000}"/>
          </ac:picMkLst>
        </pc:picChg>
      </pc:sldChg>
      <pc:sldChg chg="addSp delSp modSp mod">
        <pc:chgData name="Damian T. Gordon" userId="7469c87ffe94b59c" providerId="LiveId" clId="{C05076BE-70DF-4FE7-A526-E1D3E4AAAB4C}" dt="2022-11-22T00:51:29.895" v="157"/>
        <pc:sldMkLst>
          <pc:docMk/>
          <pc:sldMk cId="1252709387" sldId="391"/>
        </pc:sldMkLst>
        <pc:spChg chg="del">
          <ac:chgData name="Damian T. Gordon" userId="7469c87ffe94b59c" providerId="LiveId" clId="{C05076BE-70DF-4FE7-A526-E1D3E4AAAB4C}" dt="2022-11-22T00:50:14.182" v="123" actId="478"/>
          <ac:spMkLst>
            <pc:docMk/>
            <pc:sldMk cId="1252709387" sldId="391"/>
            <ac:spMk id="132" creationId="{00000000-0000-0000-0000-000000000000}"/>
          </ac:spMkLst>
        </pc:spChg>
        <pc:picChg chg="add mod">
          <ac:chgData name="Damian T. Gordon" userId="7469c87ffe94b59c" providerId="LiveId" clId="{C05076BE-70DF-4FE7-A526-E1D3E4AAAB4C}" dt="2022-11-22T00:51:29.895" v="157"/>
          <ac:picMkLst>
            <pc:docMk/>
            <pc:sldMk cId="1252709387" sldId="391"/>
            <ac:picMk id="2" creationId="{4CF7E39A-AEF7-3C12-7892-866F17071574}"/>
          </ac:picMkLst>
        </pc:picChg>
        <pc:picChg chg="del">
          <ac:chgData name="Damian T. Gordon" userId="7469c87ffe94b59c" providerId="LiveId" clId="{C05076BE-70DF-4FE7-A526-E1D3E4AAAB4C}" dt="2022-11-22T00:50:44.952" v="138" actId="478"/>
          <ac:picMkLst>
            <pc:docMk/>
            <pc:sldMk cId="1252709387" sldId="391"/>
            <ac:picMk id="130" creationId="{00000000-0000-0000-0000-000000000000}"/>
          </ac:picMkLst>
        </pc:picChg>
      </pc:sldChg>
      <pc:sldChg chg="addSp delSp modSp mod">
        <pc:chgData name="Damian T. Gordon" userId="7469c87ffe94b59c" providerId="LiveId" clId="{C05076BE-70DF-4FE7-A526-E1D3E4AAAB4C}" dt="2022-11-22T00:51:44.654" v="160"/>
        <pc:sldMkLst>
          <pc:docMk/>
          <pc:sldMk cId="995224095" sldId="392"/>
        </pc:sldMkLst>
        <pc:spChg chg="del">
          <ac:chgData name="Damian T. Gordon" userId="7469c87ffe94b59c" providerId="LiveId" clId="{C05076BE-70DF-4FE7-A526-E1D3E4AAAB4C}" dt="2022-11-22T00:50:17.651" v="126" actId="478"/>
          <ac:spMkLst>
            <pc:docMk/>
            <pc:sldMk cId="995224095" sldId="392"/>
            <ac:spMk id="132" creationId="{00000000-0000-0000-0000-000000000000}"/>
          </ac:spMkLst>
        </pc:spChg>
        <pc:picChg chg="add mod">
          <ac:chgData name="Damian T. Gordon" userId="7469c87ffe94b59c" providerId="LiveId" clId="{C05076BE-70DF-4FE7-A526-E1D3E4AAAB4C}" dt="2022-11-22T00:51:44.654" v="160"/>
          <ac:picMkLst>
            <pc:docMk/>
            <pc:sldMk cId="995224095" sldId="392"/>
            <ac:picMk id="2" creationId="{4D35F343-A7DF-EE38-782E-47A1D0F75748}"/>
          </ac:picMkLst>
        </pc:picChg>
        <pc:picChg chg="del">
          <ac:chgData name="Damian T. Gordon" userId="7469c87ffe94b59c" providerId="LiveId" clId="{C05076BE-70DF-4FE7-A526-E1D3E4AAAB4C}" dt="2022-11-22T00:50:41.086" v="135" actId="478"/>
          <ac:picMkLst>
            <pc:docMk/>
            <pc:sldMk cId="995224095" sldId="392"/>
            <ac:picMk id="130" creationId="{00000000-0000-0000-0000-000000000000}"/>
          </ac:picMkLst>
        </pc:picChg>
      </pc:sldChg>
      <pc:sldChg chg="addSp delSp modSp mod">
        <pc:chgData name="Damian T. Gordon" userId="7469c87ffe94b59c" providerId="LiveId" clId="{C05076BE-70DF-4FE7-A526-E1D3E4AAAB4C}" dt="2022-11-22T00:51:45.849" v="161"/>
        <pc:sldMkLst>
          <pc:docMk/>
          <pc:sldMk cId="2383946422" sldId="393"/>
        </pc:sldMkLst>
        <pc:spChg chg="del">
          <ac:chgData name="Damian T. Gordon" userId="7469c87ffe94b59c" providerId="LiveId" clId="{C05076BE-70DF-4FE7-A526-E1D3E4AAAB4C}" dt="2022-11-22T00:50:18.866" v="127" actId="478"/>
          <ac:spMkLst>
            <pc:docMk/>
            <pc:sldMk cId="2383946422" sldId="393"/>
            <ac:spMk id="132" creationId="{00000000-0000-0000-0000-000000000000}"/>
          </ac:spMkLst>
        </pc:spChg>
        <pc:picChg chg="add mod">
          <ac:chgData name="Damian T. Gordon" userId="7469c87ffe94b59c" providerId="LiveId" clId="{C05076BE-70DF-4FE7-A526-E1D3E4AAAB4C}" dt="2022-11-22T00:51:45.849" v="161"/>
          <ac:picMkLst>
            <pc:docMk/>
            <pc:sldMk cId="2383946422" sldId="393"/>
            <ac:picMk id="2" creationId="{125F2AC0-1656-7C8D-B48B-74CC09AFDB64}"/>
          </ac:picMkLst>
        </pc:picChg>
        <pc:picChg chg="del">
          <ac:chgData name="Damian T. Gordon" userId="7469c87ffe94b59c" providerId="LiveId" clId="{C05076BE-70DF-4FE7-A526-E1D3E4AAAB4C}" dt="2022-11-22T00:50:39.856" v="134" actId="478"/>
          <ac:picMkLst>
            <pc:docMk/>
            <pc:sldMk cId="2383946422" sldId="393"/>
            <ac:picMk id="130" creationId="{00000000-0000-0000-0000-000000000000}"/>
          </ac:picMkLst>
        </pc:picChg>
      </pc:sldChg>
      <pc:sldChg chg="addSp delSp modSp mod">
        <pc:chgData name="Damian T. Gordon" userId="7469c87ffe94b59c" providerId="LiveId" clId="{C05076BE-70DF-4FE7-A526-E1D3E4AAAB4C}" dt="2022-11-22T00:51:47.025" v="162"/>
        <pc:sldMkLst>
          <pc:docMk/>
          <pc:sldMk cId="902597375" sldId="394"/>
        </pc:sldMkLst>
        <pc:spChg chg="del">
          <ac:chgData name="Damian T. Gordon" userId="7469c87ffe94b59c" providerId="LiveId" clId="{C05076BE-70DF-4FE7-A526-E1D3E4AAAB4C}" dt="2022-11-22T00:50:20.200" v="128" actId="478"/>
          <ac:spMkLst>
            <pc:docMk/>
            <pc:sldMk cId="902597375" sldId="394"/>
            <ac:spMk id="132" creationId="{00000000-0000-0000-0000-000000000000}"/>
          </ac:spMkLst>
        </pc:spChg>
        <pc:picChg chg="add mod">
          <ac:chgData name="Damian T. Gordon" userId="7469c87ffe94b59c" providerId="LiveId" clId="{C05076BE-70DF-4FE7-A526-E1D3E4AAAB4C}" dt="2022-11-22T00:51:47.025" v="162"/>
          <ac:picMkLst>
            <pc:docMk/>
            <pc:sldMk cId="902597375" sldId="394"/>
            <ac:picMk id="2" creationId="{69150CF6-B636-EEF4-1CE3-FDED9798946E}"/>
          </ac:picMkLst>
        </pc:picChg>
        <pc:picChg chg="del">
          <ac:chgData name="Damian T. Gordon" userId="7469c87ffe94b59c" providerId="LiveId" clId="{C05076BE-70DF-4FE7-A526-E1D3E4AAAB4C}" dt="2022-11-22T00:50:38.613" v="133" actId="478"/>
          <ac:picMkLst>
            <pc:docMk/>
            <pc:sldMk cId="902597375" sldId="394"/>
            <ac:picMk id="130" creationId="{00000000-0000-0000-0000-000000000000}"/>
          </ac:picMkLst>
        </pc:picChg>
      </pc:sldChg>
      <pc:sldChg chg="addSp delSp modSp mod">
        <pc:chgData name="Damian T. Gordon" userId="7469c87ffe94b59c" providerId="LiveId" clId="{C05076BE-70DF-4FE7-A526-E1D3E4AAAB4C}" dt="2022-11-22T00:51:48.318" v="163"/>
        <pc:sldMkLst>
          <pc:docMk/>
          <pc:sldMk cId="1416084475" sldId="395"/>
        </pc:sldMkLst>
        <pc:spChg chg="del">
          <ac:chgData name="Damian T. Gordon" userId="7469c87ffe94b59c" providerId="LiveId" clId="{C05076BE-70DF-4FE7-A526-E1D3E4AAAB4C}" dt="2022-11-22T00:50:21.509" v="129" actId="478"/>
          <ac:spMkLst>
            <pc:docMk/>
            <pc:sldMk cId="1416084475" sldId="395"/>
            <ac:spMk id="132" creationId="{00000000-0000-0000-0000-000000000000}"/>
          </ac:spMkLst>
        </pc:spChg>
        <pc:picChg chg="add mod">
          <ac:chgData name="Damian T. Gordon" userId="7469c87ffe94b59c" providerId="LiveId" clId="{C05076BE-70DF-4FE7-A526-E1D3E4AAAB4C}" dt="2022-11-22T00:51:48.318" v="163"/>
          <ac:picMkLst>
            <pc:docMk/>
            <pc:sldMk cId="1416084475" sldId="395"/>
            <ac:picMk id="2" creationId="{C445AC08-90D3-30F5-27D2-09BDA68D1EEC}"/>
          </ac:picMkLst>
        </pc:picChg>
        <pc:picChg chg="del">
          <ac:chgData name="Damian T. Gordon" userId="7469c87ffe94b59c" providerId="LiveId" clId="{C05076BE-70DF-4FE7-A526-E1D3E4AAAB4C}" dt="2022-11-22T00:50:37.355" v="132" actId="478"/>
          <ac:picMkLst>
            <pc:docMk/>
            <pc:sldMk cId="1416084475" sldId="395"/>
            <ac:picMk id="130" creationId="{00000000-0000-0000-0000-000000000000}"/>
          </ac:picMkLst>
        </pc:picChg>
      </pc:sldChg>
      <pc:sldChg chg="addSp delSp modSp mod">
        <pc:chgData name="Damian T. Gordon" userId="7469c87ffe94b59c" providerId="LiveId" clId="{C05076BE-70DF-4FE7-A526-E1D3E4AAAB4C}" dt="2022-11-22T00:51:49.468" v="164"/>
        <pc:sldMkLst>
          <pc:docMk/>
          <pc:sldMk cId="3742644538" sldId="396"/>
        </pc:sldMkLst>
        <pc:spChg chg="del">
          <ac:chgData name="Damian T. Gordon" userId="7469c87ffe94b59c" providerId="LiveId" clId="{C05076BE-70DF-4FE7-A526-E1D3E4AAAB4C}" dt="2022-11-22T00:50:26.885" v="130" actId="478"/>
          <ac:spMkLst>
            <pc:docMk/>
            <pc:sldMk cId="3742644538" sldId="396"/>
            <ac:spMk id="132" creationId="{00000000-0000-0000-0000-000000000000}"/>
          </ac:spMkLst>
        </pc:spChg>
        <pc:picChg chg="add mod">
          <ac:chgData name="Damian T. Gordon" userId="7469c87ffe94b59c" providerId="LiveId" clId="{C05076BE-70DF-4FE7-A526-E1D3E4AAAB4C}" dt="2022-11-22T00:51:49.468" v="164"/>
          <ac:picMkLst>
            <pc:docMk/>
            <pc:sldMk cId="3742644538" sldId="396"/>
            <ac:picMk id="2" creationId="{65FDB647-9156-5131-F4B3-028C6B9D8086}"/>
          </ac:picMkLst>
        </pc:picChg>
        <pc:picChg chg="del">
          <ac:chgData name="Damian T. Gordon" userId="7469c87ffe94b59c" providerId="LiveId" clId="{C05076BE-70DF-4FE7-A526-E1D3E4AAAB4C}" dt="2022-11-22T00:50:36.066" v="131" actId="478"/>
          <ac:picMkLst>
            <pc:docMk/>
            <pc:sldMk cId="3742644538" sldId="396"/>
            <ac:picMk id="130" creationId="{00000000-0000-0000-0000-000000000000}"/>
          </ac:picMkLst>
        </pc:picChg>
      </pc:sldChg>
      <pc:sldChg chg="addSp delSp modSp mod">
        <pc:chgData name="Damian T. Gordon" userId="7469c87ffe94b59c" providerId="LiveId" clId="{C05076BE-70DF-4FE7-A526-E1D3E4AAAB4C}" dt="2022-11-22T00:51:51.850" v="166" actId="478"/>
        <pc:sldMkLst>
          <pc:docMk/>
          <pc:sldMk cId="2581749894" sldId="397"/>
        </pc:sldMkLst>
        <pc:spChg chg="del mod">
          <ac:chgData name="Damian T. Gordon" userId="7469c87ffe94b59c" providerId="LiveId" clId="{C05076BE-70DF-4FE7-A526-E1D3E4AAAB4C}" dt="2022-11-22T00:34:50.070" v="33" actId="478"/>
          <ac:spMkLst>
            <pc:docMk/>
            <pc:sldMk cId="2581749894" sldId="397"/>
            <ac:spMk id="132" creationId="{00000000-0000-0000-0000-000000000000}"/>
          </ac:spMkLst>
        </pc:spChg>
        <pc:picChg chg="add mod">
          <ac:chgData name="Damian T. Gordon" userId="7469c87ffe94b59c" providerId="LiveId" clId="{C05076BE-70DF-4FE7-A526-E1D3E4AAAB4C}" dt="2022-11-22T00:34:51.480" v="35"/>
          <ac:picMkLst>
            <pc:docMk/>
            <pc:sldMk cId="2581749894" sldId="397"/>
            <ac:picMk id="2" creationId="{B56711D4-3508-EBAA-3ACD-584B120FA18B}"/>
          </ac:picMkLst>
        </pc:picChg>
        <pc:picChg chg="add del mod">
          <ac:chgData name="Damian T. Gordon" userId="7469c87ffe94b59c" providerId="LiveId" clId="{C05076BE-70DF-4FE7-A526-E1D3E4AAAB4C}" dt="2022-11-22T00:51:51.850" v="166" actId="478"/>
          <ac:picMkLst>
            <pc:docMk/>
            <pc:sldMk cId="2581749894" sldId="397"/>
            <ac:picMk id="3" creationId="{435CD1E6-6844-883E-E577-49661C8137B0}"/>
          </ac:picMkLst>
        </pc:picChg>
        <pc:picChg chg="del">
          <ac:chgData name="Damian T. Gordon" userId="7469c87ffe94b59c" providerId="LiveId" clId="{C05076BE-70DF-4FE7-A526-E1D3E4AAAB4C}" dt="2022-11-22T00:34:51.041" v="34" actId="478"/>
          <ac:picMkLst>
            <pc:docMk/>
            <pc:sldMk cId="2581749894" sldId="397"/>
            <ac:picMk id="130" creationId="{00000000-0000-0000-0000-000000000000}"/>
          </ac:picMkLst>
        </pc:picChg>
      </pc:sldChg>
      <pc:sldChg chg="addSp delSp modSp mod">
        <pc:chgData name="Damian T. Gordon" userId="7469c87ffe94b59c" providerId="LiveId" clId="{C05076BE-70DF-4FE7-A526-E1D3E4AAAB4C}" dt="2022-11-22T00:34:46.240" v="31"/>
        <pc:sldMkLst>
          <pc:docMk/>
          <pc:sldMk cId="2995993000" sldId="398"/>
        </pc:sldMkLst>
        <pc:spChg chg="del">
          <ac:chgData name="Damian T. Gordon" userId="7469c87ffe94b59c" providerId="LiveId" clId="{C05076BE-70DF-4FE7-A526-E1D3E4AAAB4C}" dt="2022-11-22T00:34:45.023" v="29" actId="478"/>
          <ac:spMkLst>
            <pc:docMk/>
            <pc:sldMk cId="2995993000" sldId="398"/>
            <ac:spMk id="132" creationId="{00000000-0000-0000-0000-000000000000}"/>
          </ac:spMkLst>
        </pc:spChg>
        <pc:picChg chg="add mod">
          <ac:chgData name="Damian T. Gordon" userId="7469c87ffe94b59c" providerId="LiveId" clId="{C05076BE-70DF-4FE7-A526-E1D3E4AAAB4C}" dt="2022-11-22T00:34:46.240" v="31"/>
          <ac:picMkLst>
            <pc:docMk/>
            <pc:sldMk cId="2995993000" sldId="398"/>
            <ac:picMk id="2" creationId="{CB4D8591-65B3-B4DD-4433-A80CCE4AEEB1}"/>
          </ac:picMkLst>
        </pc:picChg>
        <pc:picChg chg="del">
          <ac:chgData name="Damian T. Gordon" userId="7469c87ffe94b59c" providerId="LiveId" clId="{C05076BE-70DF-4FE7-A526-E1D3E4AAAB4C}" dt="2022-11-22T00:34:45.927" v="30" actId="478"/>
          <ac:picMkLst>
            <pc:docMk/>
            <pc:sldMk cId="2995993000" sldId="398"/>
            <ac:picMk id="130" creationId="{00000000-0000-0000-0000-000000000000}"/>
          </ac:picMkLst>
        </pc:picChg>
      </pc:sldChg>
      <pc:sldChg chg="addSp delSp modSp mod">
        <pc:chgData name="Damian T. Gordon" userId="7469c87ffe94b59c" providerId="LiveId" clId="{C05076BE-70DF-4FE7-A526-E1D3E4AAAB4C}" dt="2022-11-22T00:34:42.972" v="28"/>
        <pc:sldMkLst>
          <pc:docMk/>
          <pc:sldMk cId="2902555018" sldId="399"/>
        </pc:sldMkLst>
        <pc:spChg chg="del">
          <ac:chgData name="Damian T. Gordon" userId="7469c87ffe94b59c" providerId="LiveId" clId="{C05076BE-70DF-4FE7-A526-E1D3E4AAAB4C}" dt="2022-11-22T00:34:42.316" v="27" actId="478"/>
          <ac:spMkLst>
            <pc:docMk/>
            <pc:sldMk cId="2902555018" sldId="399"/>
            <ac:spMk id="132" creationId="{00000000-0000-0000-0000-000000000000}"/>
          </ac:spMkLst>
        </pc:spChg>
        <pc:picChg chg="add mod">
          <ac:chgData name="Damian T. Gordon" userId="7469c87ffe94b59c" providerId="LiveId" clId="{C05076BE-70DF-4FE7-A526-E1D3E4AAAB4C}" dt="2022-11-22T00:34:42.972" v="28"/>
          <ac:picMkLst>
            <pc:docMk/>
            <pc:sldMk cId="2902555018" sldId="399"/>
            <ac:picMk id="2" creationId="{AB34271B-785D-3A6C-6BC4-731AED3B243A}"/>
          </ac:picMkLst>
        </pc:picChg>
        <pc:picChg chg="del">
          <ac:chgData name="Damian T. Gordon" userId="7469c87ffe94b59c" providerId="LiveId" clId="{C05076BE-70DF-4FE7-A526-E1D3E4AAAB4C}" dt="2022-11-22T00:34:40.257" v="26" actId="478"/>
          <ac:picMkLst>
            <pc:docMk/>
            <pc:sldMk cId="2902555018" sldId="399"/>
            <ac:picMk id="130" creationId="{00000000-0000-0000-0000-000000000000}"/>
          </ac:picMkLst>
        </pc:picChg>
      </pc:sldChg>
      <pc:sldChg chg="addSp delSp modSp mod">
        <pc:chgData name="Damian T. Gordon" userId="7469c87ffe94b59c" providerId="LiveId" clId="{C05076BE-70DF-4FE7-A526-E1D3E4AAAB4C}" dt="2022-11-22T00:34:35.181" v="25"/>
        <pc:sldMkLst>
          <pc:docMk/>
          <pc:sldMk cId="896998041" sldId="400"/>
        </pc:sldMkLst>
        <pc:spChg chg="del">
          <ac:chgData name="Damian T. Gordon" userId="7469c87ffe94b59c" providerId="LiveId" clId="{C05076BE-70DF-4FE7-A526-E1D3E4AAAB4C}" dt="2022-11-22T00:34:34.670" v="24" actId="478"/>
          <ac:spMkLst>
            <pc:docMk/>
            <pc:sldMk cId="896998041" sldId="400"/>
            <ac:spMk id="132" creationId="{00000000-0000-0000-0000-000000000000}"/>
          </ac:spMkLst>
        </pc:spChg>
        <pc:picChg chg="add mod">
          <ac:chgData name="Damian T. Gordon" userId="7469c87ffe94b59c" providerId="LiveId" clId="{C05076BE-70DF-4FE7-A526-E1D3E4AAAB4C}" dt="2022-11-22T00:34:35.181" v="25"/>
          <ac:picMkLst>
            <pc:docMk/>
            <pc:sldMk cId="896998041" sldId="400"/>
            <ac:picMk id="2" creationId="{D10D5523-D6A0-C6CF-EA28-B47F87F92801}"/>
          </ac:picMkLst>
        </pc:picChg>
        <pc:picChg chg="del">
          <ac:chgData name="Damian T. Gordon" userId="7469c87ffe94b59c" providerId="LiveId" clId="{C05076BE-70DF-4FE7-A526-E1D3E4AAAB4C}" dt="2022-11-22T00:34:31.787" v="23" actId="478"/>
          <ac:picMkLst>
            <pc:docMk/>
            <pc:sldMk cId="896998041" sldId="400"/>
            <ac:picMk id="130" creationId="{00000000-0000-0000-0000-000000000000}"/>
          </ac:picMkLst>
        </pc:picChg>
      </pc:sldChg>
      <pc:sldChg chg="addSp delSp modSp mod">
        <pc:chgData name="Damian T. Gordon" userId="7469c87ffe94b59c" providerId="LiveId" clId="{C05076BE-70DF-4FE7-A526-E1D3E4AAAB4C}" dt="2022-11-22T00:34:29.390" v="22" actId="478"/>
        <pc:sldMkLst>
          <pc:docMk/>
          <pc:sldMk cId="1079126339" sldId="401"/>
        </pc:sldMkLst>
        <pc:spChg chg="del">
          <ac:chgData name="Damian T. Gordon" userId="7469c87ffe94b59c" providerId="LiveId" clId="{C05076BE-70DF-4FE7-A526-E1D3E4AAAB4C}" dt="2022-11-22T00:34:29.390" v="22" actId="478"/>
          <ac:spMkLst>
            <pc:docMk/>
            <pc:sldMk cId="1079126339" sldId="401"/>
            <ac:spMk id="132" creationId="{00000000-0000-0000-0000-000000000000}"/>
          </ac:spMkLst>
        </pc:spChg>
        <pc:picChg chg="add mod">
          <ac:chgData name="Damian T. Gordon" userId="7469c87ffe94b59c" providerId="LiveId" clId="{C05076BE-70DF-4FE7-A526-E1D3E4AAAB4C}" dt="2022-11-22T00:34:27.834" v="21"/>
          <ac:picMkLst>
            <pc:docMk/>
            <pc:sldMk cId="1079126339" sldId="401"/>
            <ac:picMk id="2" creationId="{5933EF68-76EE-8F39-587A-C523C09BA9A9}"/>
          </ac:picMkLst>
        </pc:picChg>
        <pc:picChg chg="del">
          <ac:chgData name="Damian T. Gordon" userId="7469c87ffe94b59c" providerId="LiveId" clId="{C05076BE-70DF-4FE7-A526-E1D3E4AAAB4C}" dt="2022-11-22T00:34:27.494" v="20" actId="478"/>
          <ac:picMkLst>
            <pc:docMk/>
            <pc:sldMk cId="1079126339" sldId="401"/>
            <ac:picMk id="130" creationId="{00000000-0000-0000-0000-000000000000}"/>
          </ac:picMkLst>
        </pc:picChg>
      </pc:sldChg>
      <pc:sldChg chg="addSp delSp modSp mod">
        <pc:chgData name="Damian T. Gordon" userId="7469c87ffe94b59c" providerId="LiveId" clId="{C05076BE-70DF-4FE7-A526-E1D3E4AAAB4C}" dt="2022-11-22T00:34:25.365" v="19"/>
        <pc:sldMkLst>
          <pc:docMk/>
          <pc:sldMk cId="2740410513" sldId="402"/>
        </pc:sldMkLst>
        <pc:spChg chg="del">
          <ac:chgData name="Damian T. Gordon" userId="7469c87ffe94b59c" providerId="LiveId" clId="{C05076BE-70DF-4FE7-A526-E1D3E4AAAB4C}" dt="2022-11-22T00:34:23.846" v="17" actId="478"/>
          <ac:spMkLst>
            <pc:docMk/>
            <pc:sldMk cId="2740410513" sldId="402"/>
            <ac:spMk id="132" creationId="{00000000-0000-0000-0000-000000000000}"/>
          </ac:spMkLst>
        </pc:spChg>
        <pc:picChg chg="add mod">
          <ac:chgData name="Damian T. Gordon" userId="7469c87ffe94b59c" providerId="LiveId" clId="{C05076BE-70DF-4FE7-A526-E1D3E4AAAB4C}" dt="2022-11-22T00:34:25.365" v="19"/>
          <ac:picMkLst>
            <pc:docMk/>
            <pc:sldMk cId="2740410513" sldId="402"/>
            <ac:picMk id="2" creationId="{D3AAE598-7866-B6A6-4D6C-053682CDD5D0}"/>
          </ac:picMkLst>
        </pc:picChg>
        <pc:picChg chg="del">
          <ac:chgData name="Damian T. Gordon" userId="7469c87ffe94b59c" providerId="LiveId" clId="{C05076BE-70DF-4FE7-A526-E1D3E4AAAB4C}" dt="2022-11-22T00:34:25.058" v="18" actId="478"/>
          <ac:picMkLst>
            <pc:docMk/>
            <pc:sldMk cId="2740410513" sldId="402"/>
            <ac:picMk id="130" creationId="{00000000-0000-0000-0000-000000000000}"/>
          </ac:picMkLst>
        </pc:picChg>
      </pc:sldChg>
      <pc:sldChg chg="addSp delSp modSp mod">
        <pc:chgData name="Damian T. Gordon" userId="7469c87ffe94b59c" providerId="LiveId" clId="{C05076BE-70DF-4FE7-A526-E1D3E4AAAB4C}" dt="2022-11-22T00:34:21.369" v="16"/>
        <pc:sldMkLst>
          <pc:docMk/>
          <pc:sldMk cId="1118558989" sldId="403"/>
        </pc:sldMkLst>
        <pc:spChg chg="del">
          <ac:chgData name="Damian T. Gordon" userId="7469c87ffe94b59c" providerId="LiveId" clId="{C05076BE-70DF-4FE7-A526-E1D3E4AAAB4C}" dt="2022-11-22T00:34:19.936" v="14" actId="478"/>
          <ac:spMkLst>
            <pc:docMk/>
            <pc:sldMk cId="1118558989" sldId="403"/>
            <ac:spMk id="132" creationId="{00000000-0000-0000-0000-000000000000}"/>
          </ac:spMkLst>
        </pc:spChg>
        <pc:picChg chg="add mod">
          <ac:chgData name="Damian T. Gordon" userId="7469c87ffe94b59c" providerId="LiveId" clId="{C05076BE-70DF-4FE7-A526-E1D3E4AAAB4C}" dt="2022-11-22T00:34:21.369" v="16"/>
          <ac:picMkLst>
            <pc:docMk/>
            <pc:sldMk cId="1118558989" sldId="403"/>
            <ac:picMk id="2" creationId="{05DAFCEC-9069-ECAB-AB2D-787D21AAE4A9}"/>
          </ac:picMkLst>
        </pc:picChg>
        <pc:picChg chg="del">
          <ac:chgData name="Damian T. Gordon" userId="7469c87ffe94b59c" providerId="LiveId" clId="{C05076BE-70DF-4FE7-A526-E1D3E4AAAB4C}" dt="2022-11-22T00:34:21.018" v="15" actId="478"/>
          <ac:picMkLst>
            <pc:docMk/>
            <pc:sldMk cId="1118558989" sldId="403"/>
            <ac:picMk id="130" creationId="{00000000-0000-0000-0000-000000000000}"/>
          </ac:picMkLst>
        </pc:picChg>
      </pc:sldChg>
      <pc:sldChg chg="addSp delSp modSp mod">
        <pc:chgData name="Damian T. Gordon" userId="7469c87ffe94b59c" providerId="LiveId" clId="{C05076BE-70DF-4FE7-A526-E1D3E4AAAB4C}" dt="2022-11-22T00:34:17.764" v="13"/>
        <pc:sldMkLst>
          <pc:docMk/>
          <pc:sldMk cId="314331851" sldId="404"/>
        </pc:sldMkLst>
        <pc:spChg chg="del">
          <ac:chgData name="Damian T. Gordon" userId="7469c87ffe94b59c" providerId="LiveId" clId="{C05076BE-70DF-4FE7-A526-E1D3E4AAAB4C}" dt="2022-11-22T00:34:16.820" v="12" actId="478"/>
          <ac:spMkLst>
            <pc:docMk/>
            <pc:sldMk cId="314331851" sldId="404"/>
            <ac:spMk id="132" creationId="{00000000-0000-0000-0000-000000000000}"/>
          </ac:spMkLst>
        </pc:spChg>
        <pc:picChg chg="add mod">
          <ac:chgData name="Damian T. Gordon" userId="7469c87ffe94b59c" providerId="LiveId" clId="{C05076BE-70DF-4FE7-A526-E1D3E4AAAB4C}" dt="2022-11-22T00:34:17.764" v="13"/>
          <ac:picMkLst>
            <pc:docMk/>
            <pc:sldMk cId="314331851" sldId="404"/>
            <ac:picMk id="2" creationId="{D5779CB7-B4CD-A642-EB33-BA08F7F78A76}"/>
          </ac:picMkLst>
        </pc:picChg>
        <pc:picChg chg="del">
          <ac:chgData name="Damian T. Gordon" userId="7469c87ffe94b59c" providerId="LiveId" clId="{C05076BE-70DF-4FE7-A526-E1D3E4AAAB4C}" dt="2022-11-22T00:34:13.725" v="11" actId="478"/>
          <ac:picMkLst>
            <pc:docMk/>
            <pc:sldMk cId="314331851" sldId="404"/>
            <ac:picMk id="130"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07fdeb1c9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07fdeb1c9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971093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32427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58308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953700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07fdeb1c9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07fdeb1c9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624053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179257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132524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917925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265174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1222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823493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051312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507542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64211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161439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521327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552146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342617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475797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754369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3074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384051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56369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30438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379447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187495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978411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794347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51685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229333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351388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8896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163763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790730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953700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07fdeb1c9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07fdeb1c9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893868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624053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028539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752317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953700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07fdeb1c9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07fdeb1c9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6240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853787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487386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198802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181809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906922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400540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9124571"/>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678260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9537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2874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4020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1659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5346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4442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6240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2880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1314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3120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487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4906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7377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05040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9103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38704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5840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82008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44253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3237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44437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10495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29231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74059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22943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80664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60236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2684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36456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46586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51259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62624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80561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54945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75131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63355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89511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44886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4426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91745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36026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11809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5756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95370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07fdeb1c9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07fdeb1c9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62405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78524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99041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9043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5538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32954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36411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04321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49500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59414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64085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19682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46709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29689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53873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3624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7457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02012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98905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6636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991155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15302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953700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07fdeb1c9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07fdeb1c9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624053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820082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6026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74570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118099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57569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826634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73219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104433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029818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189779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629737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05825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4408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837147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485946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403367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114353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500451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814152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99963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721944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571770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600233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3283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6.xml.rels><?xml version="1.0" encoding="UTF-8" standalone="yes"?>
<Relationships xmlns="http://schemas.openxmlformats.org/package/2006/relationships"><Relationship Id="rId3" Type="http://schemas.openxmlformats.org/officeDocument/2006/relationships/hyperlink" Target="https://duckduckgo.com/" TargetMode="External"/><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1.xml.rels><?xml version="1.0" encoding="UTF-8" standalone="yes"?>
<Relationships xmlns="http://schemas.openxmlformats.org/package/2006/relationships"><Relationship Id="rId3" Type="http://schemas.openxmlformats.org/officeDocument/2006/relationships/hyperlink" Target="https://www.ecosia.org/?c=en" TargetMode="External"/><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6.xml.rels><?xml version="1.0" encoding="UTF-8" standalone="yes"?>
<Relationships xmlns="http://schemas.openxmlformats.org/package/2006/relationships"><Relationship Id="rId3" Type="http://schemas.openxmlformats.org/officeDocument/2006/relationships/hyperlink" Target="https://metager.org/" TargetMode="External"/><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2.xml.rels><?xml version="1.0" encoding="UTF-8" standalone="yes"?>
<Relationships xmlns="http://schemas.openxmlformats.org/package/2006/relationships"><Relationship Id="rId3" Type="http://schemas.openxmlformats.org/officeDocument/2006/relationships/hyperlink" Target="https://www.qwant.com/?l=en" TargetMode="External"/><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7.xml.rels><?xml version="1.0" encoding="UTF-8" standalone="yes"?>
<Relationships xmlns="http://schemas.openxmlformats.org/package/2006/relationships"><Relationship Id="rId3" Type="http://schemas.openxmlformats.org/officeDocument/2006/relationships/hyperlink" Target="https://www.qwant.com/?l=en" TargetMode="External"/><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hyperlink" Target="https://www.google.com/advanced_video_search" TargetMode="External"/><Relationship Id="rId2" Type="http://schemas.openxmlformats.org/officeDocument/2006/relationships/notesSlide" Target="../notesSlides/notesSlide13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2.xml.rels><?xml version="1.0" encoding="UTF-8" standalone="yes"?>
<Relationships xmlns="http://schemas.openxmlformats.org/package/2006/relationships"><Relationship Id="rId3" Type="http://schemas.openxmlformats.org/officeDocument/2006/relationships/hyperlink" Target="http://www.damiantgordon.com/"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9"/>
          <p:cNvSpPr txBox="1">
            <a:spLocks noGrp="1"/>
          </p:cNvSpPr>
          <p:nvPr>
            <p:ph type="title"/>
          </p:nvPr>
        </p:nvSpPr>
        <p:spPr>
          <a:xfrm>
            <a:off x="311700" y="482300"/>
            <a:ext cx="8520600" cy="572700"/>
          </a:xfrm>
          <a:prstGeom prst="rect">
            <a:avLst/>
          </a:prstGeom>
        </p:spPr>
        <p:txBody>
          <a:bodyPr spcFirstLastPara="1" wrap="square" lIns="91425" tIns="91425" rIns="91425" bIns="91425" anchor="t" anchorCtr="0">
            <a:noAutofit/>
          </a:bodyPr>
          <a:lstStyle/>
          <a:p>
            <a:pPr lvl="0" algn="ctr"/>
            <a:r>
              <a:rPr lang="en-GB" sz="2400" b="1" dirty="0">
                <a:solidFill>
                  <a:srgbClr val="1A7D94"/>
                </a:solidFill>
                <a:latin typeface="Roboto"/>
                <a:ea typeface="Roboto"/>
                <a:cs typeface="Roboto"/>
                <a:sym typeface="Roboto"/>
              </a:rPr>
              <a:t>Blended Learning International Train the Train (BLITT)</a:t>
            </a:r>
            <a:endParaRPr sz="2400" b="1" dirty="0">
              <a:solidFill>
                <a:srgbClr val="1A7D94"/>
              </a:solidFill>
              <a:latin typeface="Roboto"/>
              <a:ea typeface="Roboto"/>
              <a:cs typeface="Roboto"/>
              <a:sym typeface="Roboto"/>
            </a:endParaRPr>
          </a:p>
        </p:txBody>
      </p:sp>
      <p:sp>
        <p:nvSpPr>
          <p:cNvPr id="377" name="Google Shape;377;p39"/>
          <p:cNvSpPr txBox="1">
            <a:spLocks noGrp="1"/>
          </p:cNvSpPr>
          <p:nvPr>
            <p:ph type="body" idx="1"/>
          </p:nvPr>
        </p:nvSpPr>
        <p:spPr>
          <a:xfrm>
            <a:off x="2560900" y="1611938"/>
            <a:ext cx="5466600" cy="1861800"/>
          </a:xfrm>
          <a:prstGeom prst="rect">
            <a:avLst/>
          </a:prstGeom>
        </p:spPr>
        <p:txBody>
          <a:bodyPr spcFirstLastPara="1" wrap="square" lIns="91425" tIns="91425" rIns="91425" bIns="91425" anchor="t" anchorCtr="0">
            <a:noAutofit/>
          </a:bodyPr>
          <a:lstStyle/>
          <a:p>
            <a:pPr marL="0" lvl="0" indent="0">
              <a:buNone/>
            </a:pPr>
            <a:r>
              <a:rPr lang="en-US" sz="2400" b="1" dirty="0">
                <a:solidFill>
                  <a:srgbClr val="434343"/>
                </a:solidFill>
                <a:latin typeface="Roboto"/>
                <a:ea typeface="Roboto"/>
                <a:cs typeface="Roboto"/>
                <a:sym typeface="Roboto"/>
              </a:rPr>
              <a:t>Google Searching</a:t>
            </a:r>
          </a:p>
          <a:p>
            <a:pPr marL="0" lvl="0" indent="0">
              <a:buNone/>
            </a:pPr>
            <a:endParaRPr lang="it" sz="2800" b="1" dirty="0">
              <a:solidFill>
                <a:srgbClr val="434343"/>
              </a:solidFill>
              <a:latin typeface="Roboto"/>
              <a:ea typeface="Roboto"/>
              <a:cs typeface="Roboto"/>
              <a:sym typeface="Roboto"/>
            </a:endParaRPr>
          </a:p>
          <a:p>
            <a:pPr marL="0" lvl="0" indent="0" algn="l" rtl="0">
              <a:spcBef>
                <a:spcPts val="0"/>
              </a:spcBef>
              <a:spcAft>
                <a:spcPts val="0"/>
              </a:spcAft>
              <a:buNone/>
            </a:pPr>
            <a:r>
              <a:rPr lang="it" sz="2000" b="1" dirty="0">
                <a:solidFill>
                  <a:srgbClr val="434343"/>
                </a:solidFill>
                <a:latin typeface="Roboto"/>
                <a:ea typeface="Roboto"/>
                <a:cs typeface="Roboto"/>
                <a:sym typeface="Roboto"/>
              </a:rPr>
              <a:t>Damian Gordon</a:t>
            </a:r>
          </a:p>
          <a:p>
            <a:pPr marL="0" lvl="0" indent="0" algn="l" rtl="0">
              <a:spcBef>
                <a:spcPts val="0"/>
              </a:spcBef>
              <a:spcAft>
                <a:spcPts val="0"/>
              </a:spcAft>
              <a:buNone/>
            </a:pPr>
            <a:r>
              <a:rPr lang="it" sz="2000" dirty="0">
                <a:solidFill>
                  <a:srgbClr val="434343"/>
                </a:solidFill>
                <a:latin typeface="Roboto"/>
                <a:ea typeface="Roboto"/>
                <a:cs typeface="Roboto"/>
                <a:sym typeface="Roboto"/>
              </a:rPr>
              <a:t>Lecturer in Computer Science</a:t>
            </a:r>
            <a:endParaRPr sz="2000" dirty="0">
              <a:solidFill>
                <a:srgbClr val="434343"/>
              </a:solidFill>
              <a:latin typeface="Roboto"/>
              <a:ea typeface="Roboto"/>
              <a:cs typeface="Roboto"/>
              <a:sym typeface="Roboto"/>
            </a:endParaRPr>
          </a:p>
        </p:txBody>
      </p:sp>
      <p:sp>
        <p:nvSpPr>
          <p:cNvPr id="378" name="Google Shape;378;p39"/>
          <p:cNvSpPr/>
          <p:nvPr/>
        </p:nvSpPr>
        <p:spPr>
          <a:xfrm>
            <a:off x="-7784"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9"/>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cxnSp>
        <p:nvCxnSpPr>
          <p:cNvPr id="380" name="Google Shape;380;p39"/>
          <p:cNvCxnSpPr/>
          <p:nvPr/>
        </p:nvCxnSpPr>
        <p:spPr>
          <a:xfrm rot="10800000" flipH="1">
            <a:off x="608750" y="1115225"/>
            <a:ext cx="7926300" cy="12300"/>
          </a:xfrm>
          <a:prstGeom prst="straightConnector1">
            <a:avLst/>
          </a:prstGeom>
          <a:noFill/>
          <a:ln w="76200" cap="flat" cmpd="sng">
            <a:solidFill>
              <a:srgbClr val="1A7D94"/>
            </a:solidFill>
            <a:prstDash val="solid"/>
            <a:round/>
            <a:headEnd type="none" w="med" len="med"/>
            <a:tailEnd type="none" w="med" len="med"/>
          </a:ln>
        </p:spPr>
      </p:cxnSp>
      <p:sp>
        <p:nvSpPr>
          <p:cNvPr id="381" name="Google Shape;381;p3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0BAC1335-A664-73E3-D3B5-1721E6948C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However, there are other ways to improve the order of webpage results that are returned form a search.</a:t>
            </a:r>
          </a:p>
          <a:p>
            <a:pPr eaLnBrk="1" hangingPunct="1">
              <a:lnSpc>
                <a:spcPct val="90000"/>
              </a:lnSpc>
            </a:pPr>
            <a:endParaRPr lang="en-US" sz="2800" dirty="0"/>
          </a:p>
          <a:p>
            <a:pPr eaLnBrk="1" hangingPunct="1">
              <a:lnSpc>
                <a:spcPct val="90000"/>
              </a:lnSpc>
            </a:pPr>
            <a:r>
              <a:rPr lang="en-US" sz="2800" dirty="0"/>
              <a:t>Including the following &gt;&gt;&gt;</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C35BF266-BD2F-148F-32A6-956B160F7E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4362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222837" y="1912049"/>
            <a:ext cx="8809335"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Courier New" panose="02070309020205020404" pitchFamily="49" charset="0"/>
                <a:cs typeface="Courier New" panose="02070309020205020404" pitchFamily="49" charset="0"/>
              </a:rPr>
              <a:t>filetype:xlsx</a:t>
            </a:r>
            <a:r>
              <a:rPr lang="en-US" sz="1600" dirty="0">
                <a:solidFill>
                  <a:schemeClr val="tx1"/>
                </a:solidFill>
                <a:latin typeface="Courier New" panose="02070309020205020404" pitchFamily="49" charset="0"/>
                <a:cs typeface="Courier New" panose="02070309020205020404" pitchFamily="49" charset="0"/>
              </a:rPr>
              <a:t> "email" "@" "first name" "last name" "company" -sample "website" -template "contacts"</a:t>
            </a: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E2CF3A48-95C9-FBD8-B7C2-131EE6E51D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49329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This means</a:t>
            </a:r>
          </a:p>
          <a:p>
            <a:pPr lvl="1">
              <a:lnSpc>
                <a:spcPct val="90000"/>
              </a:lnSpc>
            </a:pPr>
            <a:r>
              <a:rPr lang="en-US" sz="2400" dirty="0"/>
              <a:t>Look for Excel spreadsheets with a list of contact details</a:t>
            </a:r>
            <a:endParaRPr lang="en-IE" sz="2400" dirty="0">
              <a:latin typeface="Courier New" panose="02070309020205020404" pitchFamily="49" charset="0"/>
              <a:cs typeface="Courier New" panose="02070309020205020404" pitchFamily="49" charset="0"/>
            </a:endParaRPr>
          </a:p>
          <a:p>
            <a:pPr marL="1054100" lvl="2" indent="0">
              <a:lnSpc>
                <a:spcPct val="90000"/>
              </a:lnSpc>
              <a:buNone/>
            </a:pPr>
            <a:endParaRPr lang="en-US" sz="2400" dirty="0"/>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19E0ADDE-A699-0DAE-1119-5AD16C6E1F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41866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9" name="Picture 2" descr="Image result for that's all folks">
            <a:extLst>
              <a:ext uri="{FF2B5EF4-FFF2-40B4-BE49-F238E27FC236}">
                <a16:creationId xmlns:a16="http://schemas.microsoft.com/office/drawing/2014/main" id="{4E5EAFC0-31C7-478B-AE1B-47A2464B5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2629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9"/>
          <p:cNvSpPr txBox="1">
            <a:spLocks noGrp="1"/>
          </p:cNvSpPr>
          <p:nvPr>
            <p:ph type="title"/>
          </p:nvPr>
        </p:nvSpPr>
        <p:spPr>
          <a:xfrm>
            <a:off x="311700" y="482300"/>
            <a:ext cx="8520600" cy="572700"/>
          </a:xfrm>
          <a:prstGeom prst="rect">
            <a:avLst/>
          </a:prstGeom>
        </p:spPr>
        <p:txBody>
          <a:bodyPr spcFirstLastPara="1" wrap="square" lIns="91425" tIns="91425" rIns="91425" bIns="91425" anchor="t" anchorCtr="0">
            <a:noAutofit/>
          </a:bodyPr>
          <a:lstStyle/>
          <a:p>
            <a:pPr lvl="0" algn="ctr"/>
            <a:r>
              <a:rPr lang="en-GB" sz="2400" b="1" dirty="0">
                <a:solidFill>
                  <a:srgbClr val="1A7D94"/>
                </a:solidFill>
                <a:latin typeface="Roboto"/>
                <a:ea typeface="Roboto"/>
                <a:cs typeface="Roboto"/>
                <a:sym typeface="Roboto"/>
              </a:rPr>
              <a:t>Blended Learning International Train the Train (BLITT)</a:t>
            </a:r>
            <a:endParaRPr sz="2400" b="1" dirty="0">
              <a:solidFill>
                <a:srgbClr val="1A7D94"/>
              </a:solidFill>
              <a:latin typeface="Roboto"/>
              <a:ea typeface="Roboto"/>
              <a:cs typeface="Roboto"/>
              <a:sym typeface="Roboto"/>
            </a:endParaRPr>
          </a:p>
        </p:txBody>
      </p:sp>
      <p:sp>
        <p:nvSpPr>
          <p:cNvPr id="377" name="Google Shape;377;p39"/>
          <p:cNvSpPr txBox="1">
            <a:spLocks noGrp="1"/>
          </p:cNvSpPr>
          <p:nvPr>
            <p:ph type="body" idx="1"/>
          </p:nvPr>
        </p:nvSpPr>
        <p:spPr>
          <a:xfrm>
            <a:off x="2560900" y="1611938"/>
            <a:ext cx="5466600" cy="1861800"/>
          </a:xfrm>
          <a:prstGeom prst="rect">
            <a:avLst/>
          </a:prstGeom>
        </p:spPr>
        <p:txBody>
          <a:bodyPr spcFirstLastPara="1" wrap="square" lIns="91425" tIns="91425" rIns="91425" bIns="91425" anchor="t" anchorCtr="0">
            <a:noAutofit/>
          </a:bodyPr>
          <a:lstStyle/>
          <a:p>
            <a:pPr marL="0" lvl="0" indent="0">
              <a:buNone/>
            </a:pPr>
            <a:r>
              <a:rPr lang="en-US" sz="2400" b="1" dirty="0">
                <a:solidFill>
                  <a:srgbClr val="434343"/>
                </a:solidFill>
                <a:latin typeface="Roboto"/>
                <a:ea typeface="Roboto"/>
                <a:cs typeface="Roboto"/>
                <a:sym typeface="Roboto"/>
              </a:rPr>
              <a:t>Search Engines</a:t>
            </a:r>
          </a:p>
          <a:p>
            <a:pPr marL="0" lvl="0" indent="0">
              <a:buNone/>
            </a:pPr>
            <a:endParaRPr lang="it" sz="2800" b="1" dirty="0">
              <a:solidFill>
                <a:srgbClr val="434343"/>
              </a:solidFill>
              <a:latin typeface="Roboto"/>
              <a:ea typeface="Roboto"/>
              <a:cs typeface="Roboto"/>
              <a:sym typeface="Roboto"/>
            </a:endParaRPr>
          </a:p>
          <a:p>
            <a:pPr marL="0" lvl="0" indent="0" algn="l" rtl="0">
              <a:spcBef>
                <a:spcPts val="0"/>
              </a:spcBef>
              <a:spcAft>
                <a:spcPts val="0"/>
              </a:spcAft>
              <a:buNone/>
            </a:pPr>
            <a:r>
              <a:rPr lang="it" sz="2000" b="1" dirty="0">
                <a:solidFill>
                  <a:srgbClr val="434343"/>
                </a:solidFill>
                <a:latin typeface="Roboto"/>
                <a:ea typeface="Roboto"/>
                <a:cs typeface="Roboto"/>
                <a:sym typeface="Roboto"/>
              </a:rPr>
              <a:t>Damian Gordon</a:t>
            </a:r>
          </a:p>
          <a:p>
            <a:pPr marL="0" lvl="0" indent="0" algn="l" rtl="0">
              <a:spcBef>
                <a:spcPts val="0"/>
              </a:spcBef>
              <a:spcAft>
                <a:spcPts val="0"/>
              </a:spcAft>
              <a:buNone/>
            </a:pPr>
            <a:r>
              <a:rPr lang="it" sz="2000" dirty="0">
                <a:solidFill>
                  <a:srgbClr val="434343"/>
                </a:solidFill>
                <a:latin typeface="Roboto"/>
                <a:ea typeface="Roboto"/>
                <a:cs typeface="Roboto"/>
                <a:sym typeface="Roboto"/>
              </a:rPr>
              <a:t>Lecturer in Computer Science</a:t>
            </a:r>
            <a:endParaRPr sz="2000" dirty="0">
              <a:solidFill>
                <a:srgbClr val="434343"/>
              </a:solidFill>
              <a:latin typeface="Roboto"/>
              <a:ea typeface="Roboto"/>
              <a:cs typeface="Roboto"/>
              <a:sym typeface="Roboto"/>
            </a:endParaRPr>
          </a:p>
        </p:txBody>
      </p:sp>
      <p:sp>
        <p:nvSpPr>
          <p:cNvPr id="378" name="Google Shape;378;p39"/>
          <p:cNvSpPr/>
          <p:nvPr/>
        </p:nvSpPr>
        <p:spPr>
          <a:xfrm>
            <a:off x="-7784"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9"/>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cxnSp>
        <p:nvCxnSpPr>
          <p:cNvPr id="380" name="Google Shape;380;p39"/>
          <p:cNvCxnSpPr/>
          <p:nvPr/>
        </p:nvCxnSpPr>
        <p:spPr>
          <a:xfrm rot="10800000" flipH="1">
            <a:off x="608750" y="1115225"/>
            <a:ext cx="7926300" cy="12300"/>
          </a:xfrm>
          <a:prstGeom prst="straightConnector1">
            <a:avLst/>
          </a:prstGeom>
          <a:noFill/>
          <a:ln w="76200" cap="flat" cmpd="sng">
            <a:solidFill>
              <a:srgbClr val="1A7D94"/>
            </a:solidFill>
            <a:prstDash val="solid"/>
            <a:round/>
            <a:headEnd type="none" w="med" len="med"/>
            <a:tailEnd type="none" w="med" len="med"/>
          </a:ln>
        </p:spPr>
      </p:cxnSp>
      <p:sp>
        <p:nvSpPr>
          <p:cNvPr id="381" name="Google Shape;381;p3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D181366B-305B-AA83-DAA1-28E0300A0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Search Engines</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800" dirty="0"/>
              <a:t>Everyone know the Google search engine, but what other search engines are there?</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421829C7-7A3B-B584-CBA1-8E1D293F5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5221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DuckDuckGo</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1026" name="Picture 2" descr="DuckDuckGo - Wikipedia">
            <a:extLst>
              <a:ext uri="{FF2B5EF4-FFF2-40B4-BE49-F238E27FC236}">
                <a16:creationId xmlns:a16="http://schemas.microsoft.com/office/drawing/2014/main" id="{F3D8E078-9C5E-465E-94C4-756BB6A25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3651" y="1196046"/>
            <a:ext cx="3416697" cy="269607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6DC176B-8541-FD68-5D11-8093976DA7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70914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DuckDuckGo</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800" dirty="0">
                <a:hlinkClick r:id="rId3"/>
              </a:rPr>
              <a:t>https://duckduckgo.com/</a:t>
            </a:r>
            <a:endParaRPr lang="en-US" altLang="en-US" sz="2800" dirty="0"/>
          </a:p>
          <a:p>
            <a:pPr eaLnBrk="1" hangingPunct="1">
              <a:lnSpc>
                <a:spcPct val="90000"/>
              </a:lnSpc>
            </a:pPr>
            <a:endParaRPr lang="en-US" altLang="en-US" sz="2800" dirty="0"/>
          </a:p>
          <a:p>
            <a:pPr eaLnBrk="1" hangingPunct="1">
              <a:lnSpc>
                <a:spcPct val="90000"/>
              </a:lnSpc>
            </a:pPr>
            <a:endParaRPr lang="en-US" altLang="en-US" sz="2800" dirty="0"/>
          </a:p>
          <a:p>
            <a:pPr eaLnBrk="1" hangingPunct="1">
              <a:lnSpc>
                <a:spcPct val="90000"/>
              </a:lnSpc>
            </a:pPr>
            <a:r>
              <a:rPr lang="en-US" altLang="en-US" sz="2800" dirty="0"/>
              <a:t>Key concept: </a:t>
            </a:r>
            <a:r>
              <a:rPr lang="en-US" altLang="en-US" sz="2800" b="1" dirty="0"/>
              <a:t>Privacy</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E0ABD905-F3C5-4A70-FC9A-2B977BF1CF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1524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DuckDuckGo</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800" dirty="0"/>
              <a:t>DuckDuckGo presents itself as “Privacy – simplified“. </a:t>
            </a:r>
          </a:p>
          <a:p>
            <a:pPr eaLnBrk="1" hangingPunct="1">
              <a:lnSpc>
                <a:spcPct val="90000"/>
              </a:lnSpc>
            </a:pPr>
            <a:endParaRPr lang="en-US" altLang="en-US" sz="2800" dirty="0"/>
          </a:p>
          <a:p>
            <a:pPr eaLnBrk="1" hangingPunct="1">
              <a:lnSpc>
                <a:spcPct val="90000"/>
              </a:lnSpc>
            </a:pPr>
            <a:r>
              <a:rPr lang="en-US" altLang="en-US" sz="2800" dirty="0"/>
              <a:t>The site claims that it does not collect data of people using it.</a:t>
            </a:r>
            <a:endParaRPr lang="en-US" altLang="en-US" sz="2800" b="1" dirty="0"/>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5BB0FD5D-02B9-A990-FBA1-904C5C6C1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42242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DuckDuckGo</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800" dirty="0"/>
              <a:t>As a consequence, the results on a search are independent on who is searching. </a:t>
            </a:r>
          </a:p>
          <a:p>
            <a:pPr eaLnBrk="1" hangingPunct="1">
              <a:lnSpc>
                <a:spcPct val="90000"/>
              </a:lnSpc>
            </a:pPr>
            <a:endParaRPr lang="en-US" altLang="en-US" sz="2800" dirty="0"/>
          </a:p>
          <a:p>
            <a:pPr eaLnBrk="1" hangingPunct="1">
              <a:lnSpc>
                <a:spcPct val="90000"/>
              </a:lnSpc>
            </a:pPr>
            <a:r>
              <a:rPr lang="en-US" altLang="en-US" sz="2800" dirty="0"/>
              <a:t>Technically it is a combination of a meta search engine and a web crawler.</a:t>
            </a:r>
            <a:endParaRPr lang="en-US" altLang="en-US" sz="2800" b="1" dirty="0"/>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7BBD135B-0514-D96A-30CD-E7CF88ED2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66043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DuckDuckGo</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800" dirty="0"/>
              <a:t>The name goes back to a </a:t>
            </a:r>
            <a:r>
              <a:rPr lang="en-US" altLang="en-US" sz="2800" dirty="0" err="1"/>
              <a:t>childrens</a:t>
            </a:r>
            <a:r>
              <a:rPr lang="en-US" altLang="en-US" sz="2800" dirty="0"/>
              <a:t>’ game by the name of Duck Duck Goose. </a:t>
            </a:r>
          </a:p>
          <a:p>
            <a:pPr eaLnBrk="1" hangingPunct="1">
              <a:lnSpc>
                <a:spcPct val="90000"/>
              </a:lnSpc>
            </a:pPr>
            <a:endParaRPr lang="en-US" altLang="en-US" sz="2800" dirty="0"/>
          </a:p>
          <a:p>
            <a:pPr eaLnBrk="1" hangingPunct="1">
              <a:lnSpc>
                <a:spcPct val="90000"/>
              </a:lnSpc>
            </a:pPr>
            <a:r>
              <a:rPr lang="en-US" altLang="en-US" sz="2800" dirty="0"/>
              <a:t>The site is run by a small company in the USA.</a:t>
            </a:r>
            <a:endParaRPr lang="en-US" altLang="en-US" sz="2800" b="1" dirty="0"/>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220EA3F7-BA43-CAFF-ADDD-FB13674E6D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42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b="1" dirty="0"/>
              <a:t>Money</a:t>
            </a:r>
          </a:p>
          <a:p>
            <a:pPr lvl="1">
              <a:lnSpc>
                <a:spcPct val="90000"/>
              </a:lnSpc>
            </a:pPr>
            <a:r>
              <a:rPr lang="en-US" sz="2800" dirty="0"/>
              <a:t>Organizations and individuals can pay Google to improve their placement in the ranking of results returned.</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E6EE4D01-5B02-6A99-1AA3-AC3A71582B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4941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FF7EF513-0C01-4839-87EC-8536C64F52CE}"/>
              </a:ext>
            </a:extLst>
          </p:cNvPr>
          <p:cNvPicPr>
            <a:picLocks noChangeAspect="1"/>
          </p:cNvPicPr>
          <p:nvPr/>
        </p:nvPicPr>
        <p:blipFill>
          <a:blip r:embed="rId3"/>
          <a:stretch>
            <a:fillRect/>
          </a:stretch>
        </p:blipFill>
        <p:spPr>
          <a:xfrm>
            <a:off x="2662702" y="1178479"/>
            <a:ext cx="3818595" cy="2786542"/>
          </a:xfrm>
          <a:prstGeom prst="rect">
            <a:avLst/>
          </a:prstGeom>
        </p:spPr>
      </p:pic>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Ecosia</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73AF4F82-61D9-2E2A-539B-322C035866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61012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Ecosia</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800" dirty="0">
                <a:hlinkClick r:id="rId3"/>
              </a:rPr>
              <a:t>https://www.ecosia.org/?c=en</a:t>
            </a:r>
            <a:endParaRPr lang="en-US" altLang="en-US" sz="2800" dirty="0"/>
          </a:p>
          <a:p>
            <a:pPr eaLnBrk="1" hangingPunct="1">
              <a:lnSpc>
                <a:spcPct val="90000"/>
              </a:lnSpc>
            </a:pPr>
            <a:endParaRPr lang="en-US" altLang="en-US" sz="2800" dirty="0"/>
          </a:p>
          <a:p>
            <a:pPr eaLnBrk="1" hangingPunct="1">
              <a:lnSpc>
                <a:spcPct val="90000"/>
              </a:lnSpc>
            </a:pPr>
            <a:endParaRPr lang="en-US" altLang="en-US" sz="2800" dirty="0"/>
          </a:p>
          <a:p>
            <a:pPr eaLnBrk="1" hangingPunct="1">
              <a:lnSpc>
                <a:spcPct val="90000"/>
              </a:lnSpc>
            </a:pPr>
            <a:r>
              <a:rPr lang="en-US" altLang="en-US" sz="2800" dirty="0"/>
              <a:t>Key concept: </a:t>
            </a:r>
            <a:r>
              <a:rPr lang="en-US" altLang="en-US" sz="2800" b="1" dirty="0"/>
              <a:t>Green</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873C6DEB-A7F9-F246-FF97-5C65B0B61C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42556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Ecosia</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800" dirty="0"/>
              <a:t>Ecosia is run by a small company in Berlin, Germany. </a:t>
            </a:r>
          </a:p>
          <a:p>
            <a:pPr eaLnBrk="1" hangingPunct="1">
              <a:lnSpc>
                <a:spcPct val="90000"/>
              </a:lnSpc>
            </a:pPr>
            <a:endParaRPr lang="en-US" altLang="en-US" sz="2800" dirty="0"/>
          </a:p>
          <a:p>
            <a:pPr eaLnBrk="1" hangingPunct="1">
              <a:lnSpc>
                <a:spcPct val="90000"/>
              </a:lnSpc>
            </a:pPr>
            <a:r>
              <a:rPr lang="en-US" altLang="en-US" sz="2800" dirty="0"/>
              <a:t>It focusses on a sustainable, ecological mission: 80 per cent of its profits are claimed to go into reforestation projects in Africa and elsewhere. </a:t>
            </a:r>
            <a:endParaRPr lang="en-US" altLang="en-US" sz="2800" b="1" dirty="0"/>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4BE47DBA-C32F-9D4F-B9C0-1345E714B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10555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Ecosia</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800" dirty="0"/>
              <a:t>According to the company, the number of trees planted through their financing was 40 million in October 2018. </a:t>
            </a:r>
          </a:p>
          <a:p>
            <a:pPr eaLnBrk="1" hangingPunct="1">
              <a:lnSpc>
                <a:spcPct val="90000"/>
              </a:lnSpc>
            </a:pPr>
            <a:endParaRPr lang="en-US" altLang="en-US" sz="2800" dirty="0"/>
          </a:p>
          <a:p>
            <a:pPr eaLnBrk="1" hangingPunct="1">
              <a:lnSpc>
                <a:spcPct val="90000"/>
              </a:lnSpc>
            </a:pPr>
            <a:r>
              <a:rPr lang="en-US" altLang="en-US" sz="2800" dirty="0"/>
              <a:t>Technology-wise, the search results are taken from Bing. </a:t>
            </a:r>
            <a:endParaRPr lang="en-US" altLang="en-US" sz="2800" b="1" dirty="0"/>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E78AF0A2-AC3E-F8D2-8464-3DED332A2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45061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Ecosia</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800" dirty="0"/>
              <a:t>The company in Berlin received various startup awards. </a:t>
            </a:r>
            <a:endParaRPr lang="en-US" altLang="en-US" sz="2800" b="1" dirty="0"/>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B104B110-C69A-D2F6-2551-3370C4C0F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50482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5A580DD8-A5E5-4BFA-A17D-16D3799A775C}"/>
              </a:ext>
            </a:extLst>
          </p:cNvPr>
          <p:cNvPicPr>
            <a:picLocks noChangeAspect="1"/>
          </p:cNvPicPr>
          <p:nvPr/>
        </p:nvPicPr>
        <p:blipFill>
          <a:blip r:embed="rId3"/>
          <a:stretch>
            <a:fillRect/>
          </a:stretch>
        </p:blipFill>
        <p:spPr>
          <a:xfrm>
            <a:off x="1590343" y="1446547"/>
            <a:ext cx="5963114" cy="1821698"/>
          </a:xfrm>
          <a:prstGeom prst="rect">
            <a:avLst/>
          </a:prstGeom>
        </p:spPr>
      </p:pic>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MetaGer</a:t>
            </a:r>
            <a:endParaRPr lang="en-US"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A4E92DE0-80E4-7616-381E-103B63BBDD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39441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MetaGer</a:t>
            </a:r>
            <a:endParaRPr lang="en-US"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800" dirty="0">
                <a:hlinkClick r:id="rId3"/>
              </a:rPr>
              <a:t>https://metager.org/</a:t>
            </a:r>
            <a:endParaRPr lang="en-US" altLang="en-US" sz="2800" dirty="0"/>
          </a:p>
          <a:p>
            <a:pPr marL="114300" indent="0" eaLnBrk="1" hangingPunct="1">
              <a:lnSpc>
                <a:spcPct val="90000"/>
              </a:lnSpc>
              <a:buNone/>
            </a:pPr>
            <a:endParaRPr lang="en-US" altLang="en-US" sz="2800" dirty="0"/>
          </a:p>
          <a:p>
            <a:pPr eaLnBrk="1" hangingPunct="1">
              <a:lnSpc>
                <a:spcPct val="90000"/>
              </a:lnSpc>
            </a:pPr>
            <a:endParaRPr lang="en-US" altLang="en-US" sz="2800" dirty="0"/>
          </a:p>
          <a:p>
            <a:pPr eaLnBrk="1" hangingPunct="1">
              <a:lnSpc>
                <a:spcPct val="90000"/>
              </a:lnSpc>
            </a:pPr>
            <a:r>
              <a:rPr lang="en-US" altLang="en-US" sz="2800" dirty="0"/>
              <a:t>Key concept: </a:t>
            </a:r>
            <a:r>
              <a:rPr lang="en-US" altLang="en-US" sz="2800" b="1" dirty="0"/>
              <a:t>Non-</a:t>
            </a:r>
            <a:r>
              <a:rPr lang="en-US" altLang="en-US" sz="2800" b="1" dirty="0" err="1"/>
              <a:t>Commerical</a:t>
            </a:r>
            <a:endParaRPr lang="en-US" altLang="en-US" sz="2800" b="1" dirty="0"/>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CECC2D6B-0384-2753-50DA-FCFAE6DB88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04640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MetaGer</a:t>
            </a:r>
            <a:endParaRPr lang="en-US"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800" dirty="0" err="1"/>
              <a:t>MetaGer</a:t>
            </a:r>
            <a:r>
              <a:rPr lang="en-US" altLang="en-US" sz="2800" dirty="0"/>
              <a:t> is a meta-search engine. It uses the results of many (in this case: up to 60) different search engines, filtering these results in a meaningful way. </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7333BB93-ED19-A6E0-86BA-8D0C8789A7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37630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MetaGer</a:t>
            </a:r>
            <a:endParaRPr lang="en-US"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800" dirty="0"/>
              <a:t>In addition, </a:t>
            </a:r>
            <a:r>
              <a:rPr lang="en-US" altLang="en-US" sz="2800" dirty="0" err="1"/>
              <a:t>MetaGer</a:t>
            </a:r>
            <a:r>
              <a:rPr lang="en-US" altLang="en-US" sz="2800" dirty="0"/>
              <a:t> has its own crawlers and indexers (like DuckDuckGo). </a:t>
            </a:r>
          </a:p>
          <a:p>
            <a:pPr eaLnBrk="1" hangingPunct="1">
              <a:lnSpc>
                <a:spcPct val="90000"/>
              </a:lnSpc>
            </a:pPr>
            <a:endParaRPr lang="en-US" altLang="en-US" sz="2800" dirty="0"/>
          </a:p>
          <a:p>
            <a:pPr eaLnBrk="1" hangingPunct="1">
              <a:lnSpc>
                <a:spcPct val="90000"/>
              </a:lnSpc>
            </a:pPr>
            <a:r>
              <a:rPr lang="en-US" altLang="en-US" sz="2800" dirty="0" err="1"/>
              <a:t>MetaGer</a:t>
            </a:r>
            <a:r>
              <a:rPr lang="en-US" altLang="en-US" sz="2800" dirty="0"/>
              <a:t> is a university project (started in 1996) by Hannover University in Germany (that’s a university with a focus on technology). </a:t>
            </a:r>
            <a:endParaRPr lang="en-US" altLang="en-US" sz="2800" b="1" dirty="0"/>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4A16D666-5548-4B00-5E35-C2A016981E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77747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MetaGer</a:t>
            </a:r>
            <a:endParaRPr lang="en-US"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800" dirty="0"/>
              <a:t>In 2012 they created an association (NGO), the Association for free Access to Knowledge“ to help maintain the project. </a:t>
            </a:r>
          </a:p>
          <a:p>
            <a:pPr eaLnBrk="1" hangingPunct="1">
              <a:lnSpc>
                <a:spcPct val="90000"/>
              </a:lnSpc>
            </a:pPr>
            <a:endParaRPr lang="en-US" altLang="en-US" sz="2800" dirty="0"/>
          </a:p>
          <a:p>
            <a:pPr eaLnBrk="1" hangingPunct="1">
              <a:lnSpc>
                <a:spcPct val="90000"/>
              </a:lnSpc>
            </a:pPr>
            <a:r>
              <a:rPr lang="en-US" altLang="en-US" sz="2800" dirty="0"/>
              <a:t>Since 2013, </a:t>
            </a:r>
            <a:r>
              <a:rPr lang="en-US" altLang="en-US" sz="2800" dirty="0" err="1"/>
              <a:t>MetaGer</a:t>
            </a:r>
            <a:r>
              <a:rPr lang="en-US" altLang="en-US" sz="2800" dirty="0"/>
              <a:t> is available also in English. </a:t>
            </a:r>
            <a:endParaRPr lang="en-US" altLang="en-US" sz="2800" b="1" dirty="0"/>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13F830D9-DC5A-8A66-113C-6D8065BCEB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622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b="1" dirty="0"/>
              <a:t>Search Engine Optimization (SEO)</a:t>
            </a:r>
          </a:p>
          <a:p>
            <a:pPr lvl="1">
              <a:lnSpc>
                <a:spcPct val="90000"/>
              </a:lnSpc>
            </a:pPr>
            <a:r>
              <a:rPr lang="en-US" sz="2800" dirty="0"/>
              <a:t>Organizations and individuals can hire companies that specialize in improving their placement in the ranking of results returned by doing things like:</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0FD303EF-94D0-03E9-FFD7-35E3D3B4A1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50090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MetaGer</a:t>
            </a:r>
            <a:endParaRPr lang="en-US"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800" dirty="0" err="1"/>
              <a:t>MetaGer</a:t>
            </a:r>
            <a:r>
              <a:rPr lang="en-US" altLang="en-US" sz="2800" dirty="0"/>
              <a:t> has a very high level of privacy for the user. </a:t>
            </a:r>
            <a:endParaRPr lang="en-US" altLang="en-US" sz="2800" b="1" dirty="0"/>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ADB8AE0D-AB7C-CCD7-0F38-397D576F37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46123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Qwant</a:t>
            </a:r>
            <a:endParaRPr lang="en-US"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descr="Logo, company name&#10;&#10;Description automatically generated">
            <a:extLst>
              <a:ext uri="{FF2B5EF4-FFF2-40B4-BE49-F238E27FC236}">
                <a16:creationId xmlns:a16="http://schemas.microsoft.com/office/drawing/2014/main" id="{8718D057-EC85-4800-979B-CFAD67CA5D1F}"/>
              </a:ext>
            </a:extLst>
          </p:cNvPr>
          <p:cNvPicPr>
            <a:picLocks noChangeAspect="1"/>
          </p:cNvPicPr>
          <p:nvPr/>
        </p:nvPicPr>
        <p:blipFill>
          <a:blip r:embed="rId3"/>
          <a:stretch>
            <a:fillRect/>
          </a:stretch>
        </p:blipFill>
        <p:spPr>
          <a:xfrm>
            <a:off x="3338687" y="1303474"/>
            <a:ext cx="2466425" cy="2412098"/>
          </a:xfrm>
          <a:prstGeom prst="rect">
            <a:avLst/>
          </a:prstGeom>
        </p:spPr>
      </p:pic>
      <p:pic>
        <p:nvPicPr>
          <p:cNvPr id="2" name="Picture 1">
            <a:extLst>
              <a:ext uri="{FF2B5EF4-FFF2-40B4-BE49-F238E27FC236}">
                <a16:creationId xmlns:a16="http://schemas.microsoft.com/office/drawing/2014/main" id="{D737F204-E0AE-B6B4-5134-E42DB5E74D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80393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Qwant</a:t>
            </a:r>
            <a:endParaRPr lang="en-US"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800" dirty="0">
                <a:hlinkClick r:id="rId3"/>
              </a:rPr>
              <a:t>https://www.qwant.com/?l=en</a:t>
            </a:r>
            <a:endParaRPr lang="en-US" altLang="en-US" sz="2800" dirty="0"/>
          </a:p>
          <a:p>
            <a:pPr eaLnBrk="1" hangingPunct="1">
              <a:lnSpc>
                <a:spcPct val="90000"/>
              </a:lnSpc>
            </a:pPr>
            <a:endParaRPr lang="en-US" altLang="en-US" sz="2800" dirty="0"/>
          </a:p>
          <a:p>
            <a:pPr eaLnBrk="1" hangingPunct="1">
              <a:lnSpc>
                <a:spcPct val="90000"/>
              </a:lnSpc>
            </a:pPr>
            <a:endParaRPr lang="en-US" altLang="en-US" sz="2800" dirty="0"/>
          </a:p>
          <a:p>
            <a:pPr eaLnBrk="1" hangingPunct="1">
              <a:lnSpc>
                <a:spcPct val="90000"/>
              </a:lnSpc>
            </a:pPr>
            <a:r>
              <a:rPr lang="en-US" altLang="en-US" sz="2800" dirty="0"/>
              <a:t>Key concept: </a:t>
            </a:r>
            <a:r>
              <a:rPr lang="en-US" altLang="en-US" sz="2800" b="1" dirty="0"/>
              <a:t>Privacy, Non-</a:t>
            </a:r>
            <a:r>
              <a:rPr lang="en-US" altLang="en-US" sz="2800" b="1" dirty="0" err="1"/>
              <a:t>Commerical</a:t>
            </a:r>
            <a:endParaRPr lang="en-US" altLang="en-US" sz="2800" b="1" dirty="0"/>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6A887550-F17C-CF70-17FA-29F24C8620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78747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Qwant</a:t>
            </a:r>
            <a:endParaRPr lang="en-US"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800" dirty="0" err="1"/>
              <a:t>Qwant</a:t>
            </a:r>
            <a:r>
              <a:rPr lang="en-US" altLang="en-US" sz="2800" dirty="0"/>
              <a:t> is a search engine that respects privacy. For example, cookies are deleted with the end of the session. </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6B13A31D-130E-75B9-C580-039D5DDD8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52259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Qwant</a:t>
            </a:r>
            <a:endParaRPr lang="en-US"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800" dirty="0"/>
              <a:t>It is based in France (a small company), and recent data said that about 65 per cent of its use are from French users. </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D63AE4AB-DCAC-06A3-979D-EB47FDF511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15300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Qwant</a:t>
            </a:r>
            <a:endParaRPr lang="en-US"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800" dirty="0"/>
              <a:t>In independent tests, search results of Google, Bing, DuckDuckGo and </a:t>
            </a:r>
            <a:r>
              <a:rPr lang="en-US" altLang="en-US" sz="2800" dirty="0" err="1"/>
              <a:t>Qwant</a:t>
            </a:r>
            <a:r>
              <a:rPr lang="en-US" altLang="en-US" sz="2800" dirty="0"/>
              <a:t> turned out to be of similar quality. </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89336C95-4F69-D947-0FD4-9A12DAF70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34881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Wolfram|Alpha</a:t>
            </a:r>
            <a:endParaRPr lang="en-US"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4" name="Picture 3">
            <a:extLst>
              <a:ext uri="{FF2B5EF4-FFF2-40B4-BE49-F238E27FC236}">
                <a16:creationId xmlns:a16="http://schemas.microsoft.com/office/drawing/2014/main" id="{469877F6-0C69-4506-8B13-240FA99A731C}"/>
              </a:ext>
            </a:extLst>
          </p:cNvPr>
          <p:cNvPicPr>
            <a:picLocks noChangeAspect="1"/>
          </p:cNvPicPr>
          <p:nvPr/>
        </p:nvPicPr>
        <p:blipFill>
          <a:blip r:embed="rId3"/>
          <a:stretch>
            <a:fillRect/>
          </a:stretch>
        </p:blipFill>
        <p:spPr>
          <a:xfrm>
            <a:off x="2239518" y="1305875"/>
            <a:ext cx="4664764" cy="2332382"/>
          </a:xfrm>
          <a:prstGeom prst="rect">
            <a:avLst/>
          </a:prstGeom>
        </p:spPr>
      </p:pic>
      <p:pic>
        <p:nvPicPr>
          <p:cNvPr id="2" name="Picture 1">
            <a:extLst>
              <a:ext uri="{FF2B5EF4-FFF2-40B4-BE49-F238E27FC236}">
                <a16:creationId xmlns:a16="http://schemas.microsoft.com/office/drawing/2014/main" id="{8E53182B-B96A-6A8F-C9D3-297BAC796F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91860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Wolfram|Alpha</a:t>
            </a:r>
            <a:endParaRPr lang="en-US"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800" dirty="0">
                <a:hlinkClick r:id="rId3"/>
              </a:rPr>
              <a:t>https://www.wolframalpha.com/</a:t>
            </a:r>
          </a:p>
          <a:p>
            <a:pPr eaLnBrk="1" hangingPunct="1">
              <a:lnSpc>
                <a:spcPct val="90000"/>
              </a:lnSpc>
            </a:pPr>
            <a:endParaRPr lang="en-US" altLang="en-US" sz="2800" dirty="0"/>
          </a:p>
          <a:p>
            <a:pPr eaLnBrk="1" hangingPunct="1">
              <a:lnSpc>
                <a:spcPct val="90000"/>
              </a:lnSpc>
            </a:pPr>
            <a:endParaRPr lang="en-US" altLang="en-US" sz="2800" dirty="0"/>
          </a:p>
          <a:p>
            <a:pPr eaLnBrk="1" hangingPunct="1">
              <a:lnSpc>
                <a:spcPct val="90000"/>
              </a:lnSpc>
            </a:pPr>
            <a:r>
              <a:rPr lang="en-US" altLang="en-US" sz="2800" dirty="0"/>
              <a:t>Key concept: </a:t>
            </a:r>
            <a:r>
              <a:rPr lang="en-US" altLang="en-US" sz="2800" b="1" dirty="0"/>
              <a:t>Smart</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90AAA1F9-DD80-857C-B1CB-EB313EF9B5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38523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Wolfram|Alpha</a:t>
            </a:r>
            <a:endParaRPr lang="en-US"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800" dirty="0" err="1"/>
              <a:t>WolframAlpha</a:t>
            </a:r>
            <a:r>
              <a:rPr lang="en-US" altLang="en-US" sz="2800" dirty="0"/>
              <a:t> is a complex search engine, sometimes called a computational knowledge engine or answer engine. </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63F0B679-7510-8D5D-B795-D87C93756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15091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Wolfram|Alpha</a:t>
            </a:r>
            <a:endParaRPr lang="en-US"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800" dirty="0"/>
              <a:t>It answers factual queries directly by computing the answer from externally sourced data and works out problems in </a:t>
            </a:r>
            <a:r>
              <a:rPr lang="en-US" altLang="en-US" sz="2800" dirty="0" err="1"/>
              <a:t>maths</a:t>
            </a:r>
            <a:r>
              <a:rPr lang="en-US" altLang="en-US" sz="2800" dirty="0"/>
              <a:t>, science, media, and everyday life.</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09A275AA-5BEA-0366-A2BA-4044EC979F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8279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832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 SEO</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1. Cross-linking pages on the same site, this increases the number of links pointing to each page</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26E736DC-F715-0387-C0FD-3F652FAA4A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51430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err="1"/>
              <a:t>Wolfram|Alpha</a:t>
            </a:r>
            <a:endParaRPr lang="en-US"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800" dirty="0"/>
              <a:t>Users submit queries and computation requests via a text field. </a:t>
            </a:r>
            <a:r>
              <a:rPr lang="en-US" altLang="en-US" sz="2800" dirty="0" err="1"/>
              <a:t>WolframAlpha</a:t>
            </a:r>
            <a:r>
              <a:rPr lang="en-US" altLang="en-US" sz="2800" dirty="0"/>
              <a:t> then computes answers and relevant visualizations from a knowledge base of curated, structured data that come from other sites and books.</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F4418743-EF22-CD27-C164-FE2AA5210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14734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9" name="Picture 2" descr="Image result for that's all folks">
            <a:extLst>
              <a:ext uri="{FF2B5EF4-FFF2-40B4-BE49-F238E27FC236}">
                <a16:creationId xmlns:a16="http://schemas.microsoft.com/office/drawing/2014/main" id="{4E5EAFC0-31C7-478B-AE1B-47A2464B5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89154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9"/>
          <p:cNvSpPr txBox="1">
            <a:spLocks noGrp="1"/>
          </p:cNvSpPr>
          <p:nvPr>
            <p:ph type="title"/>
          </p:nvPr>
        </p:nvSpPr>
        <p:spPr>
          <a:xfrm>
            <a:off x="311700" y="482300"/>
            <a:ext cx="8520600" cy="572700"/>
          </a:xfrm>
          <a:prstGeom prst="rect">
            <a:avLst/>
          </a:prstGeom>
        </p:spPr>
        <p:txBody>
          <a:bodyPr spcFirstLastPara="1" wrap="square" lIns="91425" tIns="91425" rIns="91425" bIns="91425" anchor="t" anchorCtr="0">
            <a:noAutofit/>
          </a:bodyPr>
          <a:lstStyle/>
          <a:p>
            <a:pPr lvl="0" algn="ctr"/>
            <a:r>
              <a:rPr lang="en-GB" sz="2400" b="1" dirty="0">
                <a:solidFill>
                  <a:srgbClr val="1A7D94"/>
                </a:solidFill>
                <a:latin typeface="Roboto"/>
                <a:ea typeface="Roboto"/>
                <a:cs typeface="Roboto"/>
                <a:sym typeface="Roboto"/>
              </a:rPr>
              <a:t>Blended Learning International Train the Train (BLITT)</a:t>
            </a:r>
            <a:endParaRPr sz="2400" b="1" dirty="0">
              <a:solidFill>
                <a:srgbClr val="1A7D94"/>
              </a:solidFill>
              <a:latin typeface="Roboto"/>
              <a:ea typeface="Roboto"/>
              <a:cs typeface="Roboto"/>
              <a:sym typeface="Roboto"/>
            </a:endParaRPr>
          </a:p>
        </p:txBody>
      </p:sp>
      <p:sp>
        <p:nvSpPr>
          <p:cNvPr id="377" name="Google Shape;377;p39"/>
          <p:cNvSpPr txBox="1">
            <a:spLocks noGrp="1"/>
          </p:cNvSpPr>
          <p:nvPr>
            <p:ph type="body" idx="1"/>
          </p:nvPr>
        </p:nvSpPr>
        <p:spPr>
          <a:xfrm>
            <a:off x="2560900" y="1611938"/>
            <a:ext cx="5466600" cy="1861800"/>
          </a:xfrm>
          <a:prstGeom prst="rect">
            <a:avLst/>
          </a:prstGeom>
        </p:spPr>
        <p:txBody>
          <a:bodyPr spcFirstLastPara="1" wrap="square" lIns="91425" tIns="91425" rIns="91425" bIns="91425" anchor="t" anchorCtr="0">
            <a:noAutofit/>
          </a:bodyPr>
          <a:lstStyle/>
          <a:p>
            <a:pPr marL="0" lvl="0" indent="0">
              <a:buNone/>
            </a:pPr>
            <a:r>
              <a:rPr lang="en-US" sz="2400" b="1" dirty="0">
                <a:solidFill>
                  <a:srgbClr val="434343"/>
                </a:solidFill>
                <a:latin typeface="Roboto"/>
                <a:ea typeface="Roboto"/>
                <a:cs typeface="Roboto"/>
                <a:sym typeface="Roboto"/>
              </a:rPr>
              <a:t>Accessible Video Searching</a:t>
            </a:r>
          </a:p>
          <a:p>
            <a:pPr marL="0" lvl="0" indent="0">
              <a:buNone/>
            </a:pPr>
            <a:endParaRPr lang="it" sz="2800" b="1" dirty="0">
              <a:solidFill>
                <a:srgbClr val="434343"/>
              </a:solidFill>
              <a:latin typeface="Roboto"/>
              <a:ea typeface="Roboto"/>
              <a:cs typeface="Roboto"/>
              <a:sym typeface="Roboto"/>
            </a:endParaRPr>
          </a:p>
          <a:p>
            <a:pPr marL="0" lvl="0" indent="0" algn="l" rtl="0">
              <a:spcBef>
                <a:spcPts val="0"/>
              </a:spcBef>
              <a:spcAft>
                <a:spcPts val="0"/>
              </a:spcAft>
              <a:buNone/>
            </a:pPr>
            <a:r>
              <a:rPr lang="it" sz="2000" b="1" dirty="0">
                <a:solidFill>
                  <a:srgbClr val="434343"/>
                </a:solidFill>
                <a:latin typeface="Roboto"/>
                <a:ea typeface="Roboto"/>
                <a:cs typeface="Roboto"/>
                <a:sym typeface="Roboto"/>
              </a:rPr>
              <a:t>Damian Gordon</a:t>
            </a:r>
          </a:p>
          <a:p>
            <a:pPr marL="0" lvl="0" indent="0" algn="l" rtl="0">
              <a:spcBef>
                <a:spcPts val="0"/>
              </a:spcBef>
              <a:spcAft>
                <a:spcPts val="0"/>
              </a:spcAft>
              <a:buNone/>
            </a:pPr>
            <a:r>
              <a:rPr lang="it" sz="2000" dirty="0">
                <a:solidFill>
                  <a:srgbClr val="434343"/>
                </a:solidFill>
                <a:latin typeface="Roboto"/>
                <a:ea typeface="Roboto"/>
                <a:cs typeface="Roboto"/>
                <a:sym typeface="Roboto"/>
              </a:rPr>
              <a:t>Lecturer in Computer Science</a:t>
            </a:r>
            <a:endParaRPr sz="2000" dirty="0">
              <a:solidFill>
                <a:srgbClr val="434343"/>
              </a:solidFill>
              <a:latin typeface="Roboto"/>
              <a:ea typeface="Roboto"/>
              <a:cs typeface="Roboto"/>
              <a:sym typeface="Roboto"/>
            </a:endParaRPr>
          </a:p>
        </p:txBody>
      </p:sp>
      <p:sp>
        <p:nvSpPr>
          <p:cNvPr id="378" name="Google Shape;378;p39"/>
          <p:cNvSpPr/>
          <p:nvPr/>
        </p:nvSpPr>
        <p:spPr>
          <a:xfrm>
            <a:off x="-7784"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9"/>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cxnSp>
        <p:nvCxnSpPr>
          <p:cNvPr id="380" name="Google Shape;380;p39"/>
          <p:cNvCxnSpPr/>
          <p:nvPr/>
        </p:nvCxnSpPr>
        <p:spPr>
          <a:xfrm rot="10800000" flipH="1">
            <a:off x="608750" y="1115225"/>
            <a:ext cx="7926300" cy="12300"/>
          </a:xfrm>
          <a:prstGeom prst="straightConnector1">
            <a:avLst/>
          </a:prstGeom>
          <a:noFill/>
          <a:ln w="76200" cap="flat" cmpd="sng">
            <a:solidFill>
              <a:srgbClr val="1A7D94"/>
            </a:solidFill>
            <a:prstDash val="solid"/>
            <a:round/>
            <a:headEnd type="none" w="med" len="med"/>
            <a:tailEnd type="none" w="med" len="med"/>
          </a:ln>
        </p:spPr>
      </p:cxnSp>
      <p:sp>
        <p:nvSpPr>
          <p:cNvPr id="381" name="Google Shape;381;p3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520146E4-E15C-C687-1BC3-B2B50DE756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2127821"/>
            <a:ext cx="8520600" cy="572700"/>
          </a:xfrm>
          <a:prstGeom prst="rect">
            <a:avLst/>
          </a:prstGeom>
        </p:spPr>
        <p:txBody>
          <a:bodyPr spcFirstLastPara="1" wrap="square" lIns="91425" tIns="91425" rIns="91425" bIns="91425" anchor="t" anchorCtr="0">
            <a:noAutofit/>
          </a:bodyPr>
          <a:lstStyle/>
          <a:p>
            <a:pPr lvl="0" algn="ctr"/>
            <a:r>
              <a:rPr lang="en-IE" dirty="0"/>
              <a:t>Closed Captioning</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IE" sz="1800" b="1" dirty="0">
                <a:solidFill>
                  <a:srgbClr val="FFFFFF"/>
                </a:solidFill>
                <a:latin typeface="Roboto"/>
                <a:ea typeface="Roboto"/>
                <a:cs typeface="Roboto"/>
                <a:sym typeface="Roboto"/>
              </a:rPr>
              <a:t>Instructional Design and e-Authoring</a:t>
            </a:r>
            <a:endParaRPr sz="1800" b="1" dirty="0">
              <a:solidFill>
                <a:srgbClr val="FFFFFF"/>
              </a:solidFill>
              <a:latin typeface="Roboto"/>
              <a:ea typeface="Roboto"/>
              <a:cs typeface="Roboto"/>
              <a:sym typeface="Roboto"/>
            </a:endParaRPr>
          </a:p>
        </p:txBody>
      </p:sp>
      <p:pic>
        <p:nvPicPr>
          <p:cNvPr id="8" name="Picture 2" descr="Closed captioning - Wikipedia">
            <a:extLst>
              <a:ext uri="{FF2B5EF4-FFF2-40B4-BE49-F238E27FC236}">
                <a16:creationId xmlns:a16="http://schemas.microsoft.com/office/drawing/2014/main" id="{47B4682D-727F-446F-B469-BA11D8F6C5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792" y="891028"/>
            <a:ext cx="1070452" cy="80593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B686FFD-F0EA-475A-A56F-69EE6CFF830A}"/>
              </a:ext>
            </a:extLst>
          </p:cNvPr>
          <p:cNvSpPr/>
          <p:nvPr/>
        </p:nvSpPr>
        <p:spPr>
          <a:xfrm>
            <a:off x="3181192" y="587268"/>
            <a:ext cx="4273156" cy="1605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IE" sz="4800" b="1" dirty="0">
                <a:solidFill>
                  <a:schemeClr val="tx1"/>
                </a:solidFill>
                <a:latin typeface="Arial Black" panose="020B0A04020102020204" pitchFamily="34" charset="0"/>
              </a:rPr>
              <a:t>Closed</a:t>
            </a:r>
          </a:p>
          <a:p>
            <a:pPr>
              <a:lnSpc>
                <a:spcPts val="4000"/>
              </a:lnSpc>
            </a:pPr>
            <a:r>
              <a:rPr lang="en-IE" sz="4800" b="1" dirty="0">
                <a:solidFill>
                  <a:schemeClr val="tx1"/>
                </a:solidFill>
                <a:latin typeface="Arial Black" panose="020B0A04020102020204" pitchFamily="34" charset="0"/>
              </a:rPr>
              <a:t>Captioning</a:t>
            </a:r>
          </a:p>
        </p:txBody>
      </p:sp>
      <p:pic>
        <p:nvPicPr>
          <p:cNvPr id="3" name="Picture 2">
            <a:extLst>
              <a:ext uri="{FF2B5EF4-FFF2-40B4-BE49-F238E27FC236}">
                <a16:creationId xmlns:a16="http://schemas.microsoft.com/office/drawing/2014/main" id="{67CEA2C1-5D48-916E-49CF-0514F2A136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07241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Accessible Video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800" u="sng" dirty="0"/>
              <a:t>Closed captioning = Subtitles + Additional Info</a:t>
            </a:r>
          </a:p>
          <a:p>
            <a:pPr eaLnBrk="1" hangingPunct="1">
              <a:lnSpc>
                <a:spcPct val="90000"/>
              </a:lnSpc>
            </a:pPr>
            <a:endParaRPr lang="en-US" altLang="en-US" sz="2800" dirty="0"/>
          </a:p>
          <a:p>
            <a:pPr eaLnBrk="1" hangingPunct="1">
              <a:lnSpc>
                <a:spcPct val="90000"/>
              </a:lnSpc>
            </a:pPr>
            <a:r>
              <a:rPr lang="en-US" altLang="en-US" sz="2800" dirty="0"/>
              <a:t>So closed captioning isn’t just the dialogue but also other relevant parts of the soundtrack – describing background noises, phones ringing and other audio cues that need to be included to fully understand the video.</a:t>
            </a:r>
          </a:p>
          <a:p>
            <a:pPr eaLnBrk="1" hangingPunct="1">
              <a:lnSpc>
                <a:spcPct val="90000"/>
              </a:lnSpc>
            </a:pPr>
            <a:endParaRPr lang="en-US" altLang="en-US" sz="2800" dirty="0"/>
          </a:p>
          <a:p>
            <a:pPr marL="114300" indent="0" eaLnBrk="1" hangingPunct="1">
              <a:lnSpc>
                <a:spcPct val="90000"/>
              </a:lnSpc>
              <a:buNone/>
            </a:pPr>
            <a:endParaRPr lang="en-US" altLang="en-US" sz="2800" dirty="0"/>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534AF1E2-9344-97C9-E42E-BC1EB1ACD5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04996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Google</a:t>
            </a:r>
            <a:endParaRPr lang="en-US"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lvl="0"/>
            <a:r>
              <a:rPr lang="en-IE" sz="2400" dirty="0"/>
              <a:t>Google has a video searching tool, which will search for videos over the entire web, using this link: </a:t>
            </a:r>
            <a:r>
              <a:rPr lang="en-IE" sz="2400" u="sng" dirty="0">
                <a:hlinkClick r:id="rId3"/>
              </a:rPr>
              <a:t>https://www.google.com/advanced_video_search</a:t>
            </a:r>
            <a:r>
              <a:rPr lang="en-IE" sz="2400" dirty="0"/>
              <a:t>, and you can choose to search only for closed captioned videos, by selecting the following options: </a:t>
            </a:r>
          </a:p>
          <a:p>
            <a:pPr lvl="0"/>
            <a:r>
              <a:rPr lang="en-IE" sz="2400" dirty="0"/>
              <a:t>“</a:t>
            </a:r>
            <a:r>
              <a:rPr lang="en-IE" sz="2400" b="1" dirty="0"/>
              <a:t>Subtitles &gt; closed captioned only</a:t>
            </a:r>
            <a:r>
              <a:rPr lang="en-IE" sz="2400" dirty="0"/>
              <a:t>”. </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D0EC61CA-878D-2FC9-B52F-E3F6F5F3E3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06644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YouTube</a:t>
            </a:r>
            <a:endParaRPr lang="en-US"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lvl="0"/>
            <a:r>
              <a:rPr lang="en-IE" sz="2400" dirty="0"/>
              <a:t>To search for videos with proper closed captioning on YouTube (not just the auto generated closed captioning, which can sometime be inaccurate), type in your search term and add in “, cc”. </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9" name="Picture 8">
            <a:extLst>
              <a:ext uri="{FF2B5EF4-FFF2-40B4-BE49-F238E27FC236}">
                <a16:creationId xmlns:a16="http://schemas.microsoft.com/office/drawing/2014/main" id="{88C75D9D-D342-4965-BC75-70BD79E29508}"/>
              </a:ext>
            </a:extLst>
          </p:cNvPr>
          <p:cNvPicPr/>
          <p:nvPr/>
        </p:nvPicPr>
        <p:blipFill>
          <a:blip r:embed="rId3">
            <a:extLst>
              <a:ext uri="{28A0092B-C50C-407E-A947-70E740481C1C}">
                <a14:useLocalDpi xmlns:a14="http://schemas.microsoft.com/office/drawing/2010/main" val="0"/>
              </a:ext>
            </a:extLst>
          </a:blip>
          <a:stretch>
            <a:fillRect/>
          </a:stretch>
        </p:blipFill>
        <p:spPr>
          <a:xfrm>
            <a:off x="1557152" y="3226534"/>
            <a:ext cx="6029496" cy="567634"/>
          </a:xfrm>
          <a:prstGeom prst="rect">
            <a:avLst/>
          </a:prstGeom>
        </p:spPr>
      </p:pic>
      <p:pic>
        <p:nvPicPr>
          <p:cNvPr id="2" name="Picture 1">
            <a:extLst>
              <a:ext uri="{FF2B5EF4-FFF2-40B4-BE49-F238E27FC236}">
                <a16:creationId xmlns:a16="http://schemas.microsoft.com/office/drawing/2014/main" id="{5B85C4B6-542D-7D69-A394-179C60CC0E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30838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9" name="Picture 2" descr="Image result for that's all folks">
            <a:extLst>
              <a:ext uri="{FF2B5EF4-FFF2-40B4-BE49-F238E27FC236}">
                <a16:creationId xmlns:a16="http://schemas.microsoft.com/office/drawing/2014/main" id="{4E5EAFC0-31C7-478B-AE1B-47A2464B5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78601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9"/>
          <p:cNvSpPr txBox="1">
            <a:spLocks noGrp="1"/>
          </p:cNvSpPr>
          <p:nvPr>
            <p:ph type="title"/>
          </p:nvPr>
        </p:nvSpPr>
        <p:spPr>
          <a:xfrm>
            <a:off x="311700" y="482300"/>
            <a:ext cx="8520600" cy="572700"/>
          </a:xfrm>
          <a:prstGeom prst="rect">
            <a:avLst/>
          </a:prstGeom>
        </p:spPr>
        <p:txBody>
          <a:bodyPr spcFirstLastPara="1" wrap="square" lIns="91425" tIns="91425" rIns="91425" bIns="91425" anchor="t" anchorCtr="0">
            <a:noAutofit/>
          </a:bodyPr>
          <a:lstStyle/>
          <a:p>
            <a:pPr lvl="0" algn="ctr"/>
            <a:r>
              <a:rPr lang="en-GB" sz="2400" b="1" dirty="0">
                <a:solidFill>
                  <a:srgbClr val="1A7D94"/>
                </a:solidFill>
                <a:latin typeface="Roboto"/>
                <a:ea typeface="Roboto"/>
                <a:cs typeface="Roboto"/>
                <a:sym typeface="Roboto"/>
              </a:rPr>
              <a:t>Blended Learning International Train the Train (BLITT)</a:t>
            </a:r>
            <a:endParaRPr sz="2400" b="1" dirty="0">
              <a:solidFill>
                <a:srgbClr val="1A7D94"/>
              </a:solidFill>
              <a:latin typeface="Roboto"/>
              <a:ea typeface="Roboto"/>
              <a:cs typeface="Roboto"/>
              <a:sym typeface="Roboto"/>
            </a:endParaRPr>
          </a:p>
        </p:txBody>
      </p:sp>
      <p:sp>
        <p:nvSpPr>
          <p:cNvPr id="377" name="Google Shape;377;p39"/>
          <p:cNvSpPr txBox="1">
            <a:spLocks noGrp="1"/>
          </p:cNvSpPr>
          <p:nvPr>
            <p:ph type="body" idx="1"/>
          </p:nvPr>
        </p:nvSpPr>
        <p:spPr>
          <a:xfrm>
            <a:off x="2560900" y="1611938"/>
            <a:ext cx="5466600" cy="1861800"/>
          </a:xfrm>
          <a:prstGeom prst="rect">
            <a:avLst/>
          </a:prstGeom>
        </p:spPr>
        <p:txBody>
          <a:bodyPr spcFirstLastPara="1" wrap="square" lIns="91425" tIns="91425" rIns="91425" bIns="91425" anchor="t" anchorCtr="0">
            <a:noAutofit/>
          </a:bodyPr>
          <a:lstStyle/>
          <a:p>
            <a:pPr marL="0" lvl="0" indent="0">
              <a:buNone/>
            </a:pPr>
            <a:r>
              <a:rPr lang="en-US" sz="2400" b="1" dirty="0">
                <a:solidFill>
                  <a:srgbClr val="434343"/>
                </a:solidFill>
                <a:latin typeface="Roboto"/>
                <a:ea typeface="Roboto"/>
                <a:cs typeface="Roboto"/>
                <a:sym typeface="Roboto"/>
              </a:rPr>
              <a:t>What is a WebQuest?</a:t>
            </a:r>
          </a:p>
          <a:p>
            <a:pPr marL="0" lvl="0" indent="0">
              <a:buNone/>
            </a:pPr>
            <a:endParaRPr lang="it" sz="2800" b="1" dirty="0">
              <a:solidFill>
                <a:srgbClr val="434343"/>
              </a:solidFill>
              <a:latin typeface="Roboto"/>
              <a:ea typeface="Roboto"/>
              <a:cs typeface="Roboto"/>
              <a:sym typeface="Roboto"/>
            </a:endParaRPr>
          </a:p>
          <a:p>
            <a:pPr marL="0" lvl="0" indent="0" algn="l" rtl="0">
              <a:spcBef>
                <a:spcPts val="0"/>
              </a:spcBef>
              <a:spcAft>
                <a:spcPts val="0"/>
              </a:spcAft>
              <a:buNone/>
            </a:pPr>
            <a:r>
              <a:rPr lang="it" sz="2000" b="1" dirty="0">
                <a:solidFill>
                  <a:srgbClr val="434343"/>
                </a:solidFill>
                <a:latin typeface="Roboto"/>
                <a:ea typeface="Roboto"/>
                <a:cs typeface="Roboto"/>
                <a:sym typeface="Roboto"/>
              </a:rPr>
              <a:t>Damian Gordon</a:t>
            </a:r>
          </a:p>
          <a:p>
            <a:pPr marL="0" lvl="0" indent="0" algn="l" rtl="0">
              <a:spcBef>
                <a:spcPts val="0"/>
              </a:spcBef>
              <a:spcAft>
                <a:spcPts val="0"/>
              </a:spcAft>
              <a:buNone/>
            </a:pPr>
            <a:r>
              <a:rPr lang="it" sz="2000" dirty="0">
                <a:solidFill>
                  <a:srgbClr val="434343"/>
                </a:solidFill>
                <a:latin typeface="Roboto"/>
                <a:ea typeface="Roboto"/>
                <a:cs typeface="Roboto"/>
                <a:sym typeface="Roboto"/>
              </a:rPr>
              <a:t>Lecturer in Computer Science</a:t>
            </a:r>
            <a:endParaRPr sz="2000" dirty="0">
              <a:solidFill>
                <a:srgbClr val="434343"/>
              </a:solidFill>
              <a:latin typeface="Roboto"/>
              <a:ea typeface="Roboto"/>
              <a:cs typeface="Roboto"/>
              <a:sym typeface="Roboto"/>
            </a:endParaRPr>
          </a:p>
        </p:txBody>
      </p:sp>
      <p:sp>
        <p:nvSpPr>
          <p:cNvPr id="378" name="Google Shape;378;p39"/>
          <p:cNvSpPr/>
          <p:nvPr/>
        </p:nvSpPr>
        <p:spPr>
          <a:xfrm>
            <a:off x="-7784"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9"/>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cxnSp>
        <p:nvCxnSpPr>
          <p:cNvPr id="380" name="Google Shape;380;p39"/>
          <p:cNvCxnSpPr/>
          <p:nvPr/>
        </p:nvCxnSpPr>
        <p:spPr>
          <a:xfrm rot="10800000" flipH="1">
            <a:off x="608750" y="1115225"/>
            <a:ext cx="7926300" cy="12300"/>
          </a:xfrm>
          <a:prstGeom prst="straightConnector1">
            <a:avLst/>
          </a:prstGeom>
          <a:noFill/>
          <a:ln w="76200" cap="flat" cmpd="sng">
            <a:solidFill>
              <a:srgbClr val="1A7D94"/>
            </a:solidFill>
            <a:prstDash val="solid"/>
            <a:round/>
            <a:headEnd type="none" w="med" len="med"/>
            <a:tailEnd type="none" w="med" len="med"/>
          </a:ln>
        </p:spPr>
      </p:cxnSp>
      <p:sp>
        <p:nvSpPr>
          <p:cNvPr id="381" name="Google Shape;381;p3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a:extLst>
              <a:ext uri="{FF2B5EF4-FFF2-40B4-BE49-F238E27FC236}">
                <a16:creationId xmlns:a16="http://schemas.microsoft.com/office/drawing/2014/main" id="{11CB9D3B-5B14-D5CB-7904-4CD822F31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WebQuests</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800" dirty="0"/>
              <a:t>A WebQuest is an online activity that involves students visiting a number of websites to learn about a particular topic.</a:t>
            </a:r>
          </a:p>
          <a:p>
            <a:pPr eaLnBrk="1" hangingPunct="1">
              <a:lnSpc>
                <a:spcPct val="90000"/>
              </a:lnSpc>
            </a:pPr>
            <a:endParaRPr lang="en-US" altLang="en-US" sz="2800" dirty="0"/>
          </a:p>
          <a:p>
            <a:pPr eaLnBrk="1" hangingPunct="1">
              <a:lnSpc>
                <a:spcPct val="90000"/>
              </a:lnSpc>
            </a:pPr>
            <a:r>
              <a:rPr lang="en-US" altLang="en-US" sz="2800" dirty="0"/>
              <a:t>The sites are pre-selected by the teacher.</a:t>
            </a:r>
          </a:p>
          <a:p>
            <a:pPr eaLnBrk="1" hangingPunct="1">
              <a:lnSpc>
                <a:spcPct val="90000"/>
              </a:lnSpc>
            </a:pPr>
            <a:endParaRPr lang="en-US" altLang="en-US" sz="2800" dirty="0"/>
          </a:p>
          <a:p>
            <a:pPr eaLnBrk="1" hangingPunct="1">
              <a:lnSpc>
                <a:spcPct val="90000"/>
              </a:lnSpc>
            </a:pPr>
            <a:endParaRPr lang="en-US" altLang="en-US" sz="2800" dirty="0"/>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09C581E7-656A-CCAA-80C6-5DFA740FF2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192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 SEO</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2. Cross-linking pages on different sites, these are called Link Farms.</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57D8ECE9-361A-4FD7-A3F1-7293365A04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69023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WebQuests</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4117177"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400" dirty="0"/>
              <a:t>A WebQuest has six (6) essential parts:</a:t>
            </a:r>
          </a:p>
          <a:p>
            <a:pPr eaLnBrk="1" hangingPunct="1">
              <a:lnSpc>
                <a:spcPct val="90000"/>
              </a:lnSpc>
            </a:pPr>
            <a:endParaRPr lang="en-US" altLang="en-US" sz="2400" dirty="0"/>
          </a:p>
          <a:p>
            <a:pPr lvl="1">
              <a:lnSpc>
                <a:spcPct val="90000"/>
              </a:lnSpc>
              <a:spcBef>
                <a:spcPts val="600"/>
              </a:spcBef>
            </a:pPr>
            <a:r>
              <a:rPr lang="en-US" altLang="en-US" sz="2400" dirty="0"/>
              <a:t>1. Introduction</a:t>
            </a:r>
          </a:p>
          <a:p>
            <a:pPr lvl="1">
              <a:lnSpc>
                <a:spcPct val="90000"/>
              </a:lnSpc>
              <a:spcBef>
                <a:spcPts val="600"/>
              </a:spcBef>
            </a:pPr>
            <a:r>
              <a:rPr lang="en-US" altLang="en-US" sz="2400" dirty="0"/>
              <a:t>2. Task</a:t>
            </a:r>
          </a:p>
          <a:p>
            <a:pPr lvl="1">
              <a:lnSpc>
                <a:spcPct val="90000"/>
              </a:lnSpc>
              <a:spcBef>
                <a:spcPts val="600"/>
              </a:spcBef>
            </a:pPr>
            <a:r>
              <a:rPr lang="en-US" altLang="en-US" sz="2400" dirty="0"/>
              <a:t>3. Process</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
        <p:nvSpPr>
          <p:cNvPr id="9" name="Google Shape;131;p19">
            <a:extLst>
              <a:ext uri="{FF2B5EF4-FFF2-40B4-BE49-F238E27FC236}">
                <a16:creationId xmlns:a16="http://schemas.microsoft.com/office/drawing/2014/main" id="{16A8048D-5D23-4B8A-B068-DA8F244D015D}"/>
              </a:ext>
            </a:extLst>
          </p:cNvPr>
          <p:cNvSpPr txBox="1">
            <a:spLocks/>
          </p:cNvSpPr>
          <p:nvPr/>
        </p:nvSpPr>
        <p:spPr>
          <a:xfrm>
            <a:off x="4446493" y="1509238"/>
            <a:ext cx="4117177"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lvl="1">
              <a:lnSpc>
                <a:spcPct val="90000"/>
              </a:lnSpc>
              <a:spcBef>
                <a:spcPts val="600"/>
              </a:spcBef>
            </a:pPr>
            <a:endParaRPr lang="en-US" altLang="en-US" sz="2400" dirty="0"/>
          </a:p>
          <a:p>
            <a:pPr lvl="1">
              <a:lnSpc>
                <a:spcPct val="90000"/>
              </a:lnSpc>
              <a:spcBef>
                <a:spcPts val="600"/>
              </a:spcBef>
            </a:pPr>
            <a:endParaRPr lang="en-US" altLang="en-US" sz="2400" dirty="0"/>
          </a:p>
          <a:p>
            <a:pPr lvl="1">
              <a:lnSpc>
                <a:spcPct val="90000"/>
              </a:lnSpc>
              <a:spcBef>
                <a:spcPts val="600"/>
              </a:spcBef>
            </a:pPr>
            <a:r>
              <a:rPr lang="en-US" altLang="en-US" sz="2400" dirty="0"/>
              <a:t>4. Resources</a:t>
            </a:r>
          </a:p>
          <a:p>
            <a:pPr lvl="1">
              <a:lnSpc>
                <a:spcPct val="90000"/>
              </a:lnSpc>
              <a:spcBef>
                <a:spcPts val="600"/>
              </a:spcBef>
            </a:pPr>
            <a:r>
              <a:rPr lang="en-US" altLang="en-US" sz="2400" dirty="0"/>
              <a:t>5. Evaluation</a:t>
            </a:r>
          </a:p>
          <a:p>
            <a:pPr lvl="1">
              <a:lnSpc>
                <a:spcPct val="90000"/>
              </a:lnSpc>
              <a:spcBef>
                <a:spcPts val="600"/>
              </a:spcBef>
            </a:pPr>
            <a:r>
              <a:rPr lang="en-US" altLang="en-US" sz="2400" dirty="0"/>
              <a:t>6. Conclusion</a:t>
            </a:r>
            <a:endParaRPr lang="en-US" altLang="en-US" sz="2800" dirty="0"/>
          </a:p>
        </p:txBody>
      </p:sp>
      <p:pic>
        <p:nvPicPr>
          <p:cNvPr id="2" name="Picture 1">
            <a:extLst>
              <a:ext uri="{FF2B5EF4-FFF2-40B4-BE49-F238E27FC236}">
                <a16:creationId xmlns:a16="http://schemas.microsoft.com/office/drawing/2014/main" id="{7D55D500-D9BD-D732-4D3D-A0D8282A8F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98704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WebQuests</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800" dirty="0"/>
              <a:t>1.	The “Introduction” provides the learners with background information that is needed to begin the process of inquiry.</a:t>
            </a:r>
          </a:p>
          <a:p>
            <a:pPr eaLnBrk="1" hangingPunct="1">
              <a:lnSpc>
                <a:spcPct val="90000"/>
              </a:lnSpc>
            </a:pPr>
            <a:endParaRPr lang="en-US" altLang="en-US" sz="2800" dirty="0"/>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ACAD1AB7-A5C7-1CEF-D3C2-6F5EC886FE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11200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WebQuests</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800" dirty="0"/>
              <a:t>2.	The “Task” is often a single question is posed that requires students to analyze a lot of information.</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04708E96-C42D-DB62-64A8-6BAF471018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04840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WebQuests</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800" dirty="0"/>
              <a:t>3.	The “Process” lets you lead the learner through the task. You can offer advice on how to manage time, collect data, and provides strategies for working in group situations.</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6B024E14-E728-2FE8-D921-5C914F33E8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25651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WebQuests</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800" dirty="0"/>
              <a:t>4.	The “Resources” are links to websites and videos, or clues to tools that can help them complete the task. </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72950A52-A19A-572B-FC2E-DDBD85620C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53111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WebQuests</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800" dirty="0"/>
              <a:t>5.	The “Evaluation” tells the learners how to complete the task and how it will be evaluated.</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ABD3A38D-3EAC-B637-F872-836A519D3A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20098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WebQuests</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800" dirty="0"/>
              <a:t>6.	The “Conclusion” asks the learners for feedback.</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341FE0DA-9475-ED2A-10A8-C644B0864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92907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9" name="Picture 2" descr="Image result for that's all folks">
            <a:extLst>
              <a:ext uri="{FF2B5EF4-FFF2-40B4-BE49-F238E27FC236}">
                <a16:creationId xmlns:a16="http://schemas.microsoft.com/office/drawing/2014/main" id="{4E5EAFC0-31C7-478B-AE1B-47A2464B5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350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 SEO</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3. Constantly updating the content on the site, which increases its rank.</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D10B841E-C809-E3F9-1F19-A04264E759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776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 SEO</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4. Adding information to the “Header” page of the webpage (called the “metatag” section), that doesn’t appear on the browser, but is used in ranking the order of webpages.</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8AE7AC97-26A5-970A-2DAA-5014AE68AB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183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marL="114300" indent="0" eaLnBrk="1" hangingPunct="1">
              <a:lnSpc>
                <a:spcPct val="90000"/>
              </a:lnSpc>
              <a:buNone/>
            </a:pPr>
            <a:endParaRPr lang="en-US" sz="2800" dirty="0"/>
          </a:p>
          <a:p>
            <a:pPr marL="114300" indent="0" algn="ctr" eaLnBrk="1" hangingPunct="1">
              <a:lnSpc>
                <a:spcPct val="90000"/>
              </a:lnSpc>
              <a:buNone/>
            </a:pPr>
            <a:r>
              <a:rPr lang="en-US" sz="3200" dirty="0"/>
              <a:t>Basic Google Search Operations</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C408ACA1-63EA-AB6F-229E-15EE07278A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974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840599" y="1912049"/>
            <a:ext cx="7330569"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012B66D8-98D5-81CE-5CEB-2F70C52A54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408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840599" y="1912049"/>
            <a:ext cx="7330569"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urier New" panose="02070309020205020404" pitchFamily="49" charset="0"/>
                <a:cs typeface="Courier New" panose="02070309020205020404" pitchFamily="49" charset="0"/>
              </a:rPr>
              <a:t>Blended Learning</a:t>
            </a:r>
            <a:endParaRPr lang="en-IE" dirty="0">
              <a:solidFill>
                <a:schemeClr val="tx1"/>
              </a:solidFill>
              <a:latin typeface="Courier New" panose="02070309020205020404" pitchFamily="49" charset="0"/>
              <a:cs typeface="Courier New" panose="02070309020205020404" pitchFamily="49" charset="0"/>
            </a:endParaRP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2C64E2E2-F5CC-E295-C305-28BE500536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727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800" dirty="0"/>
              <a:t>The Google search engine has become the standard way of finding information from web pages on the world-wide web.</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A4502632-C5C3-F3C6-5511-D8D8389E9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034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This means</a:t>
            </a:r>
          </a:p>
          <a:p>
            <a:pPr lvl="1">
              <a:lnSpc>
                <a:spcPct val="90000"/>
              </a:lnSpc>
            </a:pPr>
            <a:r>
              <a:rPr lang="en-US" sz="2400" dirty="0"/>
              <a:t>Look for webpages that have the words “Blended” and “Learning” in them, it doesn’t matter if the words are together on the page as long as they are somewhere in the page.</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63553FCE-E3F4-27BE-0558-8AC486F087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8279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14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840599" y="1912049"/>
            <a:ext cx="7330569"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urier New" panose="02070309020205020404" pitchFamily="49" charset="0"/>
                <a:cs typeface="Courier New" panose="02070309020205020404" pitchFamily="49" charset="0"/>
              </a:rPr>
              <a:t>“Blended Learning”</a:t>
            </a:r>
            <a:endParaRPr lang="en-IE" dirty="0">
              <a:solidFill>
                <a:schemeClr val="tx1"/>
              </a:solidFill>
              <a:latin typeface="Courier New" panose="02070309020205020404" pitchFamily="49" charset="0"/>
              <a:cs typeface="Courier New" panose="02070309020205020404" pitchFamily="49" charset="0"/>
            </a:endParaRP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0FEF6865-F501-358A-2D52-6553BBB1BF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671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This means</a:t>
            </a:r>
          </a:p>
          <a:p>
            <a:pPr lvl="1">
              <a:lnSpc>
                <a:spcPct val="90000"/>
              </a:lnSpc>
            </a:pPr>
            <a:r>
              <a:rPr lang="en-US" sz="2400" dirty="0"/>
              <a:t>Look for webpages that have the phrase (all together) “Blended Learning” in them. The words have to be together on the page.</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43515F5E-406B-9E51-26C8-D3165AC79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52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840599" y="1912049"/>
            <a:ext cx="7330569"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urier New" panose="02070309020205020404" pitchFamily="49" charset="0"/>
                <a:cs typeface="Courier New" panose="02070309020205020404" pitchFamily="49" charset="0"/>
              </a:rPr>
              <a:t>Blended OR Learning</a:t>
            </a:r>
            <a:endParaRPr lang="en-IE" dirty="0">
              <a:solidFill>
                <a:schemeClr val="tx1"/>
              </a:solidFill>
              <a:latin typeface="Courier New" panose="02070309020205020404" pitchFamily="49" charset="0"/>
              <a:cs typeface="Courier New" panose="02070309020205020404" pitchFamily="49" charset="0"/>
            </a:endParaRP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0832230B-E115-A264-0754-E7F19CBE5F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068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840599" y="1912049"/>
            <a:ext cx="7330569"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urier New" panose="02070309020205020404" pitchFamily="49" charset="0"/>
                <a:cs typeface="Courier New" panose="02070309020205020404" pitchFamily="49" charset="0"/>
              </a:rPr>
              <a:t>Blended | Learning</a:t>
            </a:r>
            <a:endParaRPr lang="en-IE" dirty="0">
              <a:solidFill>
                <a:schemeClr val="tx1"/>
              </a:solidFill>
              <a:latin typeface="Courier New" panose="02070309020205020404" pitchFamily="49" charset="0"/>
              <a:cs typeface="Courier New" panose="02070309020205020404" pitchFamily="49" charset="0"/>
            </a:endParaRP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711B6D4B-C8DF-991A-D176-45F5AFB655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167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You can use “|” or “OR” and that means</a:t>
            </a:r>
          </a:p>
          <a:p>
            <a:pPr lvl="1">
              <a:lnSpc>
                <a:spcPct val="90000"/>
              </a:lnSpc>
            </a:pPr>
            <a:r>
              <a:rPr lang="en-US" sz="2400" dirty="0"/>
              <a:t>Look for webpages that have either the word “Blended” or “Learning” in them, or both.</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00E64734-C3C8-9134-1B95-BE17828E7F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982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840599" y="1912049"/>
            <a:ext cx="7330569"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urier New" panose="02070309020205020404" pitchFamily="49" charset="0"/>
                <a:cs typeface="Courier New" panose="02070309020205020404" pitchFamily="49" charset="0"/>
              </a:rPr>
              <a:t>Blended | Learning TU Dublin</a:t>
            </a:r>
            <a:endParaRPr lang="en-IE" dirty="0">
              <a:solidFill>
                <a:schemeClr val="tx1"/>
              </a:solidFill>
              <a:latin typeface="Courier New" panose="02070309020205020404" pitchFamily="49" charset="0"/>
              <a:cs typeface="Courier New" panose="02070309020205020404" pitchFamily="49" charset="0"/>
            </a:endParaRP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DE9D9273-AE61-5E73-827A-6293522E4C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051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This means</a:t>
            </a:r>
          </a:p>
          <a:p>
            <a:pPr lvl="1">
              <a:lnSpc>
                <a:spcPct val="90000"/>
              </a:lnSpc>
            </a:pPr>
            <a:r>
              <a:rPr lang="en-US" sz="2400" dirty="0"/>
              <a:t>Look for webpages that have either the word “Blended” or “Learning TU Dublin” in them, or both.</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91D20109-E58F-4275-07F8-470573EAC4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693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840599" y="1912049"/>
            <a:ext cx="7330569"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urier New" panose="02070309020205020404" pitchFamily="49" charset="0"/>
                <a:cs typeface="Courier New" panose="02070309020205020404" pitchFamily="49" charset="0"/>
              </a:rPr>
              <a:t>(Blended | Learning) TU Dublin</a:t>
            </a:r>
            <a:endParaRPr lang="en-IE" dirty="0">
              <a:solidFill>
                <a:schemeClr val="tx1"/>
              </a:solidFill>
              <a:latin typeface="Courier New" panose="02070309020205020404" pitchFamily="49" charset="0"/>
              <a:cs typeface="Courier New" panose="02070309020205020404" pitchFamily="49" charset="0"/>
            </a:endParaRP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0EF0FC9C-EB2F-FDCE-A7D6-D9FC7FB9FE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490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This means</a:t>
            </a:r>
          </a:p>
          <a:p>
            <a:pPr lvl="1">
              <a:lnSpc>
                <a:spcPct val="90000"/>
              </a:lnSpc>
            </a:pPr>
            <a:r>
              <a:rPr lang="en-US" sz="2400" dirty="0"/>
              <a:t>Look for webpages that have either the word “Blended” or “Learning” in them, or both. But the pages must also contain “TU” and “Dublin” in them</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EA7FBAD0-A5C8-6A06-24B9-A53861116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33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800" dirty="0"/>
              <a:t>How does Google searching work?</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495FBE5C-19F7-7B76-AAF5-415CF0AA63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061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840599" y="1912049"/>
            <a:ext cx="7330569"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urier New" panose="02070309020205020404" pitchFamily="49" charset="0"/>
                <a:cs typeface="Courier New" panose="02070309020205020404" pitchFamily="49" charset="0"/>
              </a:rPr>
              <a:t>Blended -learning</a:t>
            </a:r>
            <a:endParaRPr lang="en-IE" dirty="0">
              <a:solidFill>
                <a:schemeClr val="tx1"/>
              </a:solidFill>
              <a:latin typeface="Courier New" panose="02070309020205020404" pitchFamily="49" charset="0"/>
              <a:cs typeface="Courier New" panose="02070309020205020404" pitchFamily="49" charset="0"/>
            </a:endParaRP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1D9AC872-C04A-1BB6-6605-8027894E74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793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This means</a:t>
            </a:r>
          </a:p>
          <a:p>
            <a:pPr lvl="1">
              <a:lnSpc>
                <a:spcPct val="90000"/>
              </a:lnSpc>
            </a:pPr>
            <a:r>
              <a:rPr lang="en-US" sz="2400" dirty="0"/>
              <a:t>Look for webpages that have word “Blended” in it, but do not have or “Learning” in them</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20111AB8-B862-99B1-D63D-731C41242C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815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840599" y="1912049"/>
            <a:ext cx="7330569"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urier New" panose="02070309020205020404" pitchFamily="49" charset="0"/>
                <a:cs typeface="Courier New" panose="02070309020205020404" pitchFamily="49" charset="0"/>
              </a:rPr>
              <a:t>“Blended *”</a:t>
            </a:r>
            <a:endParaRPr lang="en-IE" dirty="0">
              <a:solidFill>
                <a:schemeClr val="tx1"/>
              </a:solidFill>
              <a:latin typeface="Courier New" panose="02070309020205020404" pitchFamily="49" charset="0"/>
              <a:cs typeface="Courier New" panose="02070309020205020404" pitchFamily="49" charset="0"/>
            </a:endParaRP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D98952EA-63F4-3EA8-8F22-79188880CF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29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 is called the wildcard operator and it means</a:t>
            </a:r>
          </a:p>
          <a:p>
            <a:pPr lvl="1">
              <a:lnSpc>
                <a:spcPct val="90000"/>
              </a:lnSpc>
            </a:pPr>
            <a:r>
              <a:rPr lang="en-US" sz="2400" dirty="0"/>
              <a:t>Look for webpages that have the word “Blended” followed by a space, followed by any other word. So “Blended Learning” would be found, but “Blended.” would not</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952AC80D-D97D-64EC-CCD8-2CADA2B634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450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840599" y="1912049"/>
            <a:ext cx="7330569"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urier New" panose="02070309020205020404" pitchFamily="49" charset="0"/>
                <a:cs typeface="Courier New" panose="02070309020205020404" pitchFamily="49" charset="0"/>
              </a:rPr>
              <a:t>“Blended *” TU Dublin</a:t>
            </a:r>
            <a:endParaRPr lang="en-IE" dirty="0">
              <a:solidFill>
                <a:schemeClr val="tx1"/>
              </a:solidFill>
              <a:latin typeface="Courier New" panose="02070309020205020404" pitchFamily="49" charset="0"/>
              <a:cs typeface="Courier New" panose="02070309020205020404" pitchFamily="49" charset="0"/>
            </a:endParaRP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6D095127-296E-0B25-9F7A-E2B221D199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644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 is called the wildcard operator and it means</a:t>
            </a:r>
          </a:p>
          <a:p>
            <a:pPr lvl="1">
              <a:lnSpc>
                <a:spcPct val="90000"/>
              </a:lnSpc>
            </a:pPr>
            <a:r>
              <a:rPr lang="en-US" sz="2400" dirty="0"/>
              <a:t>Look for webpages that have the word “Blended” followed by a space, followed by any other word. So “Blended Learning” would be found, but “Blended.” would not. The page also has to have “TU” and “Dublin” in them</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F512E734-412B-F4BB-9972-69888BD6B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08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840599" y="1912049"/>
            <a:ext cx="7330569"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urier New" panose="02070309020205020404" pitchFamily="49" charset="0"/>
                <a:cs typeface="Courier New" panose="02070309020205020404" pitchFamily="49" charset="0"/>
              </a:rPr>
              <a:t>~Blended ~Learning</a:t>
            </a:r>
            <a:endParaRPr lang="en-IE" dirty="0">
              <a:solidFill>
                <a:schemeClr val="tx1"/>
              </a:solidFill>
              <a:latin typeface="Courier New" panose="02070309020205020404" pitchFamily="49" charset="0"/>
              <a:cs typeface="Courier New" panose="02070309020205020404" pitchFamily="49" charset="0"/>
            </a:endParaRP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147C0889-7619-5B49-2ACC-B5F4702173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226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 is called the tilde operator and it means</a:t>
            </a:r>
          </a:p>
          <a:p>
            <a:pPr lvl="1">
              <a:lnSpc>
                <a:spcPct val="90000"/>
              </a:lnSpc>
            </a:pPr>
            <a:r>
              <a:rPr lang="en-US" sz="2400" dirty="0"/>
              <a:t>Look for webpages that have the words “Blended” and “Learning” in them, or look for words that are </a:t>
            </a:r>
            <a:r>
              <a:rPr lang="en-US" sz="2400" i="1" dirty="0"/>
              <a:t>similar</a:t>
            </a:r>
            <a:r>
              <a:rPr lang="en-US" sz="2400" dirty="0"/>
              <a:t> to them</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4CF7E39A-AEF7-3C12-7892-866F170715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7093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840599" y="1912049"/>
            <a:ext cx="7330569"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urier New" panose="02070309020205020404" pitchFamily="49" charset="0"/>
                <a:cs typeface="Courier New" panose="02070309020205020404" pitchFamily="49" charset="0"/>
              </a:rPr>
              <a:t>“Blended Learning” 2012..2020</a:t>
            </a:r>
            <a:endParaRPr lang="en-IE" dirty="0">
              <a:solidFill>
                <a:schemeClr val="tx1"/>
              </a:solidFill>
              <a:latin typeface="Courier New" panose="02070309020205020404" pitchFamily="49" charset="0"/>
              <a:cs typeface="Courier New" panose="02070309020205020404" pitchFamily="49" charset="0"/>
            </a:endParaRP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A6503F50-D9EC-ED64-163A-056543B06F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544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 is called the range operator and it means</a:t>
            </a:r>
          </a:p>
          <a:p>
            <a:pPr lvl="1">
              <a:lnSpc>
                <a:spcPct val="90000"/>
              </a:lnSpc>
            </a:pPr>
            <a:r>
              <a:rPr lang="en-US" sz="2400" dirty="0"/>
              <a:t>Look for webpages that have the phrase (all together) “Blended Learning” in them. The words have to be together on the page. And the page must also have one of the following numbers in it: 2012, 2013, 2014, 2015, 2016, 2017, 2018, 2019, 2020</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E3B44687-B545-4506-F448-C6D25FD6E9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615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800" dirty="0"/>
              <a:t>How does Google searching work?</a:t>
            </a:r>
          </a:p>
          <a:p>
            <a:pPr eaLnBrk="1" hangingPunct="1">
              <a:lnSpc>
                <a:spcPct val="90000"/>
              </a:lnSpc>
            </a:pPr>
            <a:endParaRPr lang="en-US" altLang="en-US" sz="2800" dirty="0"/>
          </a:p>
          <a:p>
            <a:pPr eaLnBrk="1" hangingPunct="1">
              <a:lnSpc>
                <a:spcPct val="90000"/>
              </a:lnSpc>
            </a:pPr>
            <a:r>
              <a:rPr lang="en-US" sz="2800" dirty="0"/>
              <a:t>The Google search engine uses the </a:t>
            </a:r>
            <a:r>
              <a:rPr lang="en-US" sz="2800" b="1" dirty="0"/>
              <a:t>PageRank algorithm </a:t>
            </a:r>
            <a:r>
              <a:rPr lang="en-US" sz="2800" dirty="0"/>
              <a:t>to do the search process and return results, the specifics of which are a closely guarded secret.</a:t>
            </a:r>
            <a:endParaRPr lang="en-US" altLang="en-US" sz="2800" dirty="0"/>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5E2114E4-5484-8D1D-8E4B-02B52EDC05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8052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marL="114300" indent="0" eaLnBrk="1" hangingPunct="1">
              <a:lnSpc>
                <a:spcPct val="90000"/>
              </a:lnSpc>
              <a:buNone/>
            </a:pPr>
            <a:endParaRPr lang="en-US" sz="2800" dirty="0"/>
          </a:p>
          <a:p>
            <a:pPr marL="114300" indent="0" algn="ctr" eaLnBrk="1" hangingPunct="1">
              <a:lnSpc>
                <a:spcPct val="90000"/>
              </a:lnSpc>
              <a:buNone/>
            </a:pPr>
            <a:r>
              <a:rPr lang="en-US" sz="3200" dirty="0"/>
              <a:t>Advanced Google Search Operations</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4D35F343-A7DF-EE38-782E-47A1D0F75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2240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840599" y="1912049"/>
            <a:ext cx="7330569"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Courier New" panose="02070309020205020404" pitchFamily="49" charset="0"/>
                <a:cs typeface="Courier New" panose="02070309020205020404" pitchFamily="49" charset="0"/>
              </a:rPr>
              <a:t>site:www.damiantgordon.com</a:t>
            </a:r>
            <a:r>
              <a:rPr lang="en-US" sz="2400" dirty="0">
                <a:solidFill>
                  <a:schemeClr val="tx1"/>
                </a:solidFill>
                <a:latin typeface="Courier New" panose="02070309020205020404" pitchFamily="49" charset="0"/>
                <a:cs typeface="Courier New" panose="02070309020205020404" pitchFamily="49" charset="0"/>
              </a:rPr>
              <a:t> blended</a:t>
            </a:r>
            <a:endParaRPr lang="en-IE" dirty="0">
              <a:solidFill>
                <a:schemeClr val="tx1"/>
              </a:solidFill>
              <a:latin typeface="Courier New" panose="02070309020205020404" pitchFamily="49" charset="0"/>
              <a:cs typeface="Courier New" panose="02070309020205020404" pitchFamily="49" charset="0"/>
            </a:endParaRP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125F2AC0-1656-7C8D-B48B-74CC09AFDB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9464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This means</a:t>
            </a:r>
          </a:p>
          <a:p>
            <a:pPr lvl="1">
              <a:lnSpc>
                <a:spcPct val="90000"/>
              </a:lnSpc>
            </a:pPr>
            <a:r>
              <a:rPr lang="en-US" sz="2400" dirty="0"/>
              <a:t>Look on the website </a:t>
            </a:r>
            <a:r>
              <a:rPr lang="en-US" sz="2400" dirty="0">
                <a:hlinkClick r:id="rId3"/>
              </a:rPr>
              <a:t>www.damiantgordon.com</a:t>
            </a:r>
            <a:r>
              <a:rPr lang="en-US" sz="2400" dirty="0"/>
              <a:t> for all of the occurrences of the word “Blended”</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69150CF6-B636-EEF4-1CE3-FDED979894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5973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840599" y="1912049"/>
            <a:ext cx="7330569"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Courier New" panose="02070309020205020404" pitchFamily="49" charset="0"/>
                <a:cs typeface="Courier New" panose="02070309020205020404" pitchFamily="49" charset="0"/>
              </a:rPr>
              <a:t>intitle:blended</a:t>
            </a:r>
            <a:endParaRPr lang="en-IE" dirty="0">
              <a:solidFill>
                <a:schemeClr val="tx1"/>
              </a:solidFill>
              <a:latin typeface="Courier New" panose="02070309020205020404" pitchFamily="49" charset="0"/>
              <a:cs typeface="Courier New" panose="02070309020205020404" pitchFamily="49" charset="0"/>
            </a:endParaRP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C445AC08-90D3-30F5-27D2-09BDA68D1E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084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This means</a:t>
            </a:r>
          </a:p>
          <a:p>
            <a:pPr lvl="1">
              <a:lnSpc>
                <a:spcPct val="90000"/>
              </a:lnSpc>
            </a:pPr>
            <a:r>
              <a:rPr lang="en-US" sz="2400" dirty="0"/>
              <a:t>Look for webpages that have the word “Blended” in the title of the page</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65FDB647-9156-5131-F4B3-028C6B9D80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6445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840599" y="1912049"/>
            <a:ext cx="7330569"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Courier New" panose="02070309020205020404" pitchFamily="49" charset="0"/>
                <a:cs typeface="Courier New" panose="02070309020205020404" pitchFamily="49" charset="0"/>
              </a:rPr>
              <a:t>allintitle:blended</a:t>
            </a:r>
            <a:r>
              <a:rPr lang="en-US" sz="2400" dirty="0">
                <a:solidFill>
                  <a:schemeClr val="tx1"/>
                </a:solidFill>
                <a:latin typeface="Courier New" panose="02070309020205020404" pitchFamily="49" charset="0"/>
                <a:cs typeface="Courier New" panose="02070309020205020404" pitchFamily="49" charset="0"/>
              </a:rPr>
              <a:t> learning</a:t>
            </a:r>
            <a:endParaRPr lang="en-IE" dirty="0">
              <a:solidFill>
                <a:schemeClr val="tx1"/>
              </a:solidFill>
              <a:latin typeface="Courier New" panose="02070309020205020404" pitchFamily="49" charset="0"/>
              <a:cs typeface="Courier New" panose="02070309020205020404" pitchFamily="49" charset="0"/>
            </a:endParaRP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B56711D4-3508-EBAA-3ACD-584B120FA1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7498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This means</a:t>
            </a:r>
          </a:p>
          <a:p>
            <a:pPr lvl="1">
              <a:lnSpc>
                <a:spcPct val="90000"/>
              </a:lnSpc>
            </a:pPr>
            <a:r>
              <a:rPr lang="en-US" sz="2400" dirty="0"/>
              <a:t>Look for webpages that have the words “Blended” and “learning” somewhere in the title of the page</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CB4D8591-65B3-B4DD-4433-A80CCE4AE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9930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840599" y="1912049"/>
            <a:ext cx="7330569"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Courier New" panose="02070309020205020404" pitchFamily="49" charset="0"/>
                <a:cs typeface="Courier New" panose="02070309020205020404" pitchFamily="49" charset="0"/>
              </a:rPr>
              <a:t>inurl:blended</a:t>
            </a:r>
            <a:endParaRPr lang="en-IE" dirty="0">
              <a:solidFill>
                <a:schemeClr val="tx1"/>
              </a:solidFill>
              <a:latin typeface="Courier New" panose="02070309020205020404" pitchFamily="49" charset="0"/>
              <a:cs typeface="Courier New" panose="02070309020205020404" pitchFamily="49" charset="0"/>
            </a:endParaRP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AB34271B-785D-3A6C-6BC4-731AED3B24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5550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This means</a:t>
            </a:r>
          </a:p>
          <a:p>
            <a:pPr lvl="1">
              <a:lnSpc>
                <a:spcPct val="90000"/>
              </a:lnSpc>
            </a:pPr>
            <a:r>
              <a:rPr lang="en-US" sz="2400" dirty="0"/>
              <a:t>Look for webpages that have the word “blended” as part of the webpage address (URL) of the page</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D10D5523-D6A0-C6CF-EA28-B47F87F928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9980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840599" y="1912049"/>
            <a:ext cx="7330569"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Courier New" panose="02070309020205020404" pitchFamily="49" charset="0"/>
                <a:cs typeface="Courier New" panose="02070309020205020404" pitchFamily="49" charset="0"/>
              </a:rPr>
              <a:t>allinurl:blended</a:t>
            </a:r>
            <a:r>
              <a:rPr lang="en-US" sz="2400" dirty="0">
                <a:solidFill>
                  <a:schemeClr val="tx1"/>
                </a:solidFill>
                <a:latin typeface="Courier New" panose="02070309020205020404" pitchFamily="49" charset="0"/>
                <a:cs typeface="Courier New" panose="02070309020205020404" pitchFamily="49" charset="0"/>
              </a:rPr>
              <a:t> learning</a:t>
            </a:r>
            <a:endParaRPr lang="en-IE" dirty="0">
              <a:solidFill>
                <a:schemeClr val="tx1"/>
              </a:solidFill>
              <a:latin typeface="Courier New" panose="02070309020205020404" pitchFamily="49" charset="0"/>
              <a:cs typeface="Courier New" panose="02070309020205020404" pitchFamily="49" charset="0"/>
            </a:endParaRP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5933EF68-76EE-8F39-587A-C523C09BA9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126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b="1" dirty="0"/>
              <a:t>The PageRank algorithm</a:t>
            </a:r>
          </a:p>
          <a:p>
            <a:pPr eaLnBrk="1" hangingPunct="1">
              <a:lnSpc>
                <a:spcPct val="90000"/>
              </a:lnSpc>
            </a:pPr>
            <a:endParaRPr lang="en-US" sz="2800" dirty="0"/>
          </a:p>
          <a:p>
            <a:pPr eaLnBrk="1" hangingPunct="1">
              <a:lnSpc>
                <a:spcPct val="90000"/>
              </a:lnSpc>
            </a:pPr>
            <a:r>
              <a:rPr lang="en-US" sz="2800" dirty="0"/>
              <a:t>Larry Page and Sergey Brin developed the PageRank at Stanford University in 1996 as part of a research project about a new kind of search engine. </a:t>
            </a:r>
            <a:endParaRPr lang="en-US" altLang="en-US" sz="2800" dirty="0"/>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1026" name="Picture 2" descr="Larry Page and Sergey Brin">
            <a:extLst>
              <a:ext uri="{FF2B5EF4-FFF2-40B4-BE49-F238E27FC236}">
                <a16:creationId xmlns:a16="http://schemas.microsoft.com/office/drawing/2014/main" id="{C0A19BE5-5FEA-491D-9268-7E4661A7CD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7" y="221289"/>
            <a:ext cx="2831773" cy="159287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9F017AE-91B7-3986-245B-BD8A8F5CBD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5614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This means</a:t>
            </a:r>
          </a:p>
          <a:p>
            <a:pPr lvl="1">
              <a:lnSpc>
                <a:spcPct val="90000"/>
              </a:lnSpc>
            </a:pPr>
            <a:r>
              <a:rPr lang="en-US" sz="2400" dirty="0"/>
              <a:t>Look for webpages that have both of the words “blended” and “learning” as part of the webpage address (URL) of the page</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D3AAE598-7866-B6A6-4D6C-053682CDD5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4105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840599" y="1912049"/>
            <a:ext cx="7330569"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Courier New" panose="02070309020205020404" pitchFamily="49" charset="0"/>
                <a:cs typeface="Courier New" panose="02070309020205020404" pitchFamily="49" charset="0"/>
              </a:rPr>
              <a:t>filetype:pdf</a:t>
            </a:r>
            <a:r>
              <a:rPr lang="en-US" sz="2400" dirty="0">
                <a:solidFill>
                  <a:schemeClr val="tx1"/>
                </a:solidFill>
                <a:latin typeface="Courier New" panose="02070309020205020404" pitchFamily="49" charset="0"/>
                <a:cs typeface="Courier New" panose="02070309020205020404" pitchFamily="49" charset="0"/>
              </a:rPr>
              <a:t> blended</a:t>
            </a:r>
            <a:endParaRPr lang="en-IE" dirty="0">
              <a:solidFill>
                <a:schemeClr val="tx1"/>
              </a:solidFill>
              <a:latin typeface="Courier New" panose="02070309020205020404" pitchFamily="49" charset="0"/>
              <a:cs typeface="Courier New" panose="02070309020205020404" pitchFamily="49" charset="0"/>
            </a:endParaRP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05DAFCEC-9069-ECAB-AB2D-787D21AAE4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5589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This means</a:t>
            </a:r>
          </a:p>
          <a:p>
            <a:pPr lvl="1">
              <a:lnSpc>
                <a:spcPct val="90000"/>
              </a:lnSpc>
            </a:pPr>
            <a:r>
              <a:rPr lang="en-US" sz="2400" dirty="0"/>
              <a:t>Look for pdf documents that have the word “blended” in them.</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D5779CB7-B4CD-A642-EB33-BA08F7F78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318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9" name="Picture 2" descr="Image result for that's all folks">
            <a:extLst>
              <a:ext uri="{FF2B5EF4-FFF2-40B4-BE49-F238E27FC236}">
                <a16:creationId xmlns:a16="http://schemas.microsoft.com/office/drawing/2014/main" id="{4E5EAFC0-31C7-478B-AE1B-47A2464B5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0557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9"/>
          <p:cNvSpPr txBox="1">
            <a:spLocks noGrp="1"/>
          </p:cNvSpPr>
          <p:nvPr>
            <p:ph type="title"/>
          </p:nvPr>
        </p:nvSpPr>
        <p:spPr>
          <a:xfrm>
            <a:off x="311700" y="482300"/>
            <a:ext cx="8520600" cy="572700"/>
          </a:xfrm>
          <a:prstGeom prst="rect">
            <a:avLst/>
          </a:prstGeom>
        </p:spPr>
        <p:txBody>
          <a:bodyPr spcFirstLastPara="1" wrap="square" lIns="91425" tIns="91425" rIns="91425" bIns="91425" anchor="t" anchorCtr="0">
            <a:noAutofit/>
          </a:bodyPr>
          <a:lstStyle/>
          <a:p>
            <a:pPr lvl="0" algn="ctr"/>
            <a:r>
              <a:rPr lang="en-GB" sz="2400" b="1" dirty="0">
                <a:solidFill>
                  <a:srgbClr val="1A7D94"/>
                </a:solidFill>
                <a:latin typeface="Roboto"/>
                <a:ea typeface="Roboto"/>
                <a:cs typeface="Roboto"/>
                <a:sym typeface="Roboto"/>
              </a:rPr>
              <a:t>Blended Learning International Train the Train (BLITT)</a:t>
            </a:r>
            <a:endParaRPr sz="2400" b="1" dirty="0">
              <a:solidFill>
                <a:srgbClr val="1A7D94"/>
              </a:solidFill>
              <a:latin typeface="Roboto"/>
              <a:ea typeface="Roboto"/>
              <a:cs typeface="Roboto"/>
              <a:sym typeface="Roboto"/>
            </a:endParaRPr>
          </a:p>
        </p:txBody>
      </p:sp>
      <p:sp>
        <p:nvSpPr>
          <p:cNvPr id="377" name="Google Shape;377;p39"/>
          <p:cNvSpPr txBox="1">
            <a:spLocks noGrp="1"/>
          </p:cNvSpPr>
          <p:nvPr>
            <p:ph type="body" idx="1"/>
          </p:nvPr>
        </p:nvSpPr>
        <p:spPr>
          <a:xfrm>
            <a:off x="2560900" y="1611938"/>
            <a:ext cx="5466600" cy="1861800"/>
          </a:xfrm>
          <a:prstGeom prst="rect">
            <a:avLst/>
          </a:prstGeom>
        </p:spPr>
        <p:txBody>
          <a:bodyPr spcFirstLastPara="1" wrap="square" lIns="91425" tIns="91425" rIns="91425" bIns="91425" anchor="t" anchorCtr="0">
            <a:noAutofit/>
          </a:bodyPr>
          <a:lstStyle/>
          <a:p>
            <a:pPr marL="0" lvl="0" indent="0">
              <a:buNone/>
            </a:pPr>
            <a:r>
              <a:rPr lang="en-US" sz="2400" b="1" dirty="0">
                <a:solidFill>
                  <a:srgbClr val="434343"/>
                </a:solidFill>
                <a:latin typeface="Roboto"/>
                <a:ea typeface="Roboto"/>
                <a:cs typeface="Roboto"/>
                <a:sym typeface="Roboto"/>
              </a:rPr>
              <a:t>Google Searching (Ethics)</a:t>
            </a:r>
          </a:p>
          <a:p>
            <a:pPr marL="0" lvl="0" indent="0">
              <a:buNone/>
            </a:pPr>
            <a:endParaRPr lang="it" sz="2800" b="1" dirty="0">
              <a:solidFill>
                <a:srgbClr val="434343"/>
              </a:solidFill>
              <a:latin typeface="Roboto"/>
              <a:ea typeface="Roboto"/>
              <a:cs typeface="Roboto"/>
              <a:sym typeface="Roboto"/>
            </a:endParaRPr>
          </a:p>
          <a:p>
            <a:pPr marL="0" lvl="0" indent="0" algn="l" rtl="0">
              <a:spcBef>
                <a:spcPts val="0"/>
              </a:spcBef>
              <a:spcAft>
                <a:spcPts val="0"/>
              </a:spcAft>
              <a:buNone/>
            </a:pPr>
            <a:r>
              <a:rPr lang="it" sz="2000" b="1" dirty="0">
                <a:solidFill>
                  <a:srgbClr val="434343"/>
                </a:solidFill>
                <a:latin typeface="Roboto"/>
                <a:ea typeface="Roboto"/>
                <a:cs typeface="Roboto"/>
                <a:sym typeface="Roboto"/>
              </a:rPr>
              <a:t>Damian Gordon</a:t>
            </a:r>
          </a:p>
          <a:p>
            <a:pPr marL="0" lvl="0" indent="0" algn="l" rtl="0">
              <a:spcBef>
                <a:spcPts val="0"/>
              </a:spcBef>
              <a:spcAft>
                <a:spcPts val="0"/>
              </a:spcAft>
              <a:buNone/>
            </a:pPr>
            <a:r>
              <a:rPr lang="it" sz="2000" dirty="0">
                <a:solidFill>
                  <a:srgbClr val="434343"/>
                </a:solidFill>
                <a:latin typeface="Roboto"/>
                <a:ea typeface="Roboto"/>
                <a:cs typeface="Roboto"/>
                <a:sym typeface="Roboto"/>
              </a:rPr>
              <a:t>Lecturer in Computer Science</a:t>
            </a:r>
            <a:endParaRPr sz="2000" dirty="0">
              <a:solidFill>
                <a:srgbClr val="434343"/>
              </a:solidFill>
              <a:latin typeface="Roboto"/>
              <a:ea typeface="Roboto"/>
              <a:cs typeface="Roboto"/>
              <a:sym typeface="Roboto"/>
            </a:endParaRPr>
          </a:p>
        </p:txBody>
      </p:sp>
      <p:sp>
        <p:nvSpPr>
          <p:cNvPr id="378" name="Google Shape;378;p39"/>
          <p:cNvSpPr/>
          <p:nvPr/>
        </p:nvSpPr>
        <p:spPr>
          <a:xfrm>
            <a:off x="-7784"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9"/>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cxnSp>
        <p:nvCxnSpPr>
          <p:cNvPr id="380" name="Google Shape;380;p39"/>
          <p:cNvCxnSpPr/>
          <p:nvPr/>
        </p:nvCxnSpPr>
        <p:spPr>
          <a:xfrm rot="10800000" flipH="1">
            <a:off x="608750" y="1115225"/>
            <a:ext cx="7926300" cy="12300"/>
          </a:xfrm>
          <a:prstGeom prst="straightConnector1">
            <a:avLst/>
          </a:prstGeom>
          <a:noFill/>
          <a:ln w="76200" cap="flat" cmpd="sng">
            <a:solidFill>
              <a:srgbClr val="1A7D94"/>
            </a:solidFill>
            <a:prstDash val="solid"/>
            <a:round/>
            <a:headEnd type="none" w="med" len="med"/>
            <a:tailEnd type="none" w="med" len="med"/>
          </a:ln>
        </p:spPr>
      </p:cxnSp>
      <p:sp>
        <p:nvSpPr>
          <p:cNvPr id="381" name="Google Shape;381;p3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3F3983E6-55B8-E949-7FA8-873F417BD2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800" dirty="0"/>
              <a:t>When you are typing in a phrase to search for, Google uses an autocompletion process help in searching.</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4" name="Picture 3">
            <a:extLst>
              <a:ext uri="{FF2B5EF4-FFF2-40B4-BE49-F238E27FC236}">
                <a16:creationId xmlns:a16="http://schemas.microsoft.com/office/drawing/2014/main" id="{68899365-7E31-CB4E-3E75-C444B0CAE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1896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800" dirty="0"/>
              <a:t>The autocompletion works based on phrases that people have actually searched for in the past.</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F33D6B80-5A96-5D97-CED2-7C6ACBD6B2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8566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800" dirty="0"/>
              <a:t>This can sometimes result in some very funny suggestions, however sometimes it results in suggestions that are not at all funny.</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277A4ABC-1727-2583-AD1A-A402E51A92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3143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
        <p:nvSpPr>
          <p:cNvPr id="3" name="Text Placeholder 2">
            <a:extLst>
              <a:ext uri="{FF2B5EF4-FFF2-40B4-BE49-F238E27FC236}">
                <a16:creationId xmlns:a16="http://schemas.microsoft.com/office/drawing/2014/main" id="{5472C423-CCBE-44B7-B78A-0DC37E05A36C}"/>
              </a:ext>
            </a:extLst>
          </p:cNvPr>
          <p:cNvSpPr>
            <a:spLocks noGrp="1"/>
          </p:cNvSpPr>
          <p:nvPr>
            <p:ph type="body" idx="1"/>
          </p:nvPr>
        </p:nvSpPr>
        <p:spPr/>
        <p:txBody>
          <a:bodyPr/>
          <a:lstStyle/>
          <a:p>
            <a:r>
              <a:rPr lang="en-US" dirty="0"/>
              <a:t>October</a:t>
            </a:r>
          </a:p>
          <a:p>
            <a:r>
              <a:rPr lang="en-US" dirty="0"/>
              <a:t>2010</a:t>
            </a:r>
            <a:endParaRPr lang="en-IE" dirty="0"/>
          </a:p>
        </p:txBody>
      </p:sp>
      <p:pic>
        <p:nvPicPr>
          <p:cNvPr id="12" name="Picture 11" descr="clip_image030">
            <a:extLst>
              <a:ext uri="{FF2B5EF4-FFF2-40B4-BE49-F238E27FC236}">
                <a16:creationId xmlns:a16="http://schemas.microsoft.com/office/drawing/2014/main" id="{0DAC2AA6-0287-400B-BEA4-DF640C2398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4906" y="158466"/>
            <a:ext cx="5159205" cy="3799559"/>
          </a:xfrm>
          <a:prstGeom prst="rect">
            <a:avLst/>
          </a:prstGeom>
          <a:noFill/>
          <a:extLst>
            <a:ext uri="{909E8E84-426E-40DD-AFC4-6F175D3DCCD1}">
              <a14:hiddenFill xmlns:a14="http://schemas.microsoft.com/office/drawing/2010/main">
                <a:solidFill>
                  <a:srgbClr val="FFFFFF"/>
                </a:solidFill>
              </a14:hiddenFill>
            </a:ext>
          </a:extLst>
        </p:spPr>
      </p:pic>
      <p:sp>
        <p:nvSpPr>
          <p:cNvPr id="8" name="Flowchart: Delay 7">
            <a:extLst>
              <a:ext uri="{FF2B5EF4-FFF2-40B4-BE49-F238E27FC236}">
                <a16:creationId xmlns:a16="http://schemas.microsoft.com/office/drawing/2014/main" id="{55B887EB-4ADE-4C17-A232-89D41FEBCA17}"/>
              </a:ext>
            </a:extLst>
          </p:cNvPr>
          <p:cNvSpPr/>
          <p:nvPr/>
        </p:nvSpPr>
        <p:spPr>
          <a:xfrm rot="5400000">
            <a:off x="7381060" y="1977415"/>
            <a:ext cx="1475334" cy="1078929"/>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Moon 8">
            <a:extLst>
              <a:ext uri="{FF2B5EF4-FFF2-40B4-BE49-F238E27FC236}">
                <a16:creationId xmlns:a16="http://schemas.microsoft.com/office/drawing/2014/main" id="{65513FE7-23D5-4797-AD1D-5DDE33F8FF6F}"/>
              </a:ext>
            </a:extLst>
          </p:cNvPr>
          <p:cNvSpPr/>
          <p:nvPr/>
        </p:nvSpPr>
        <p:spPr>
          <a:xfrm rot="5245405">
            <a:off x="7799100" y="2068970"/>
            <a:ext cx="268941" cy="258856"/>
          </a:xfrm>
          <a:prstGeom prst="mo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Moon 18">
            <a:extLst>
              <a:ext uri="{FF2B5EF4-FFF2-40B4-BE49-F238E27FC236}">
                <a16:creationId xmlns:a16="http://schemas.microsoft.com/office/drawing/2014/main" id="{DC2F77A6-626C-401C-8E7E-7D29D0ADD513}"/>
              </a:ext>
            </a:extLst>
          </p:cNvPr>
          <p:cNvSpPr/>
          <p:nvPr/>
        </p:nvSpPr>
        <p:spPr>
          <a:xfrm rot="5245405">
            <a:off x="8203322" y="2068970"/>
            <a:ext cx="268941" cy="258856"/>
          </a:xfrm>
          <a:prstGeom prst="mo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Moon 20">
            <a:extLst>
              <a:ext uri="{FF2B5EF4-FFF2-40B4-BE49-F238E27FC236}">
                <a16:creationId xmlns:a16="http://schemas.microsoft.com/office/drawing/2014/main" id="{1AC33574-244E-4339-B696-AE1DEC8EA6C7}"/>
              </a:ext>
            </a:extLst>
          </p:cNvPr>
          <p:cNvSpPr/>
          <p:nvPr/>
        </p:nvSpPr>
        <p:spPr>
          <a:xfrm rot="16376633">
            <a:off x="7899005" y="2372748"/>
            <a:ext cx="439444" cy="709763"/>
          </a:xfrm>
          <a:prstGeom prst="mo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 name="Picture 1">
            <a:extLst>
              <a:ext uri="{FF2B5EF4-FFF2-40B4-BE49-F238E27FC236}">
                <a16:creationId xmlns:a16="http://schemas.microsoft.com/office/drawing/2014/main" id="{D4AB1D7F-CE55-CDCF-6B61-2125E8D2E3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3022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
        <p:nvSpPr>
          <p:cNvPr id="3" name="Text Placeholder 2">
            <a:extLst>
              <a:ext uri="{FF2B5EF4-FFF2-40B4-BE49-F238E27FC236}">
                <a16:creationId xmlns:a16="http://schemas.microsoft.com/office/drawing/2014/main" id="{5472C423-CCBE-44B7-B78A-0DC37E05A36C}"/>
              </a:ext>
            </a:extLst>
          </p:cNvPr>
          <p:cNvSpPr>
            <a:spLocks noGrp="1"/>
          </p:cNvSpPr>
          <p:nvPr>
            <p:ph type="body" idx="1"/>
          </p:nvPr>
        </p:nvSpPr>
        <p:spPr/>
        <p:txBody>
          <a:bodyPr/>
          <a:lstStyle/>
          <a:p>
            <a:r>
              <a:rPr lang="en-US" dirty="0"/>
              <a:t>October</a:t>
            </a:r>
          </a:p>
          <a:p>
            <a:r>
              <a:rPr lang="en-US" dirty="0"/>
              <a:t>2010</a:t>
            </a:r>
            <a:endParaRPr lang="en-IE" dirty="0"/>
          </a:p>
        </p:txBody>
      </p:sp>
      <p:pic>
        <p:nvPicPr>
          <p:cNvPr id="10" name="Picture 2">
            <a:extLst>
              <a:ext uri="{FF2B5EF4-FFF2-40B4-BE49-F238E27FC236}">
                <a16:creationId xmlns:a16="http://schemas.microsoft.com/office/drawing/2014/main" id="{7345BD6D-002B-4873-90A9-B1AA506545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2761" y="142488"/>
            <a:ext cx="5276850" cy="3867150"/>
          </a:xfrm>
          <a:prstGeom prst="rect">
            <a:avLst/>
          </a:prstGeom>
          <a:noFill/>
          <a:extLst>
            <a:ext uri="{909E8E84-426E-40DD-AFC4-6F175D3DCCD1}">
              <a14:hiddenFill xmlns:a14="http://schemas.microsoft.com/office/drawing/2010/main">
                <a:solidFill>
                  <a:srgbClr val="FFFFFF"/>
                </a:solidFill>
              </a14:hiddenFill>
            </a:ext>
          </a:extLst>
        </p:spPr>
      </p:pic>
      <p:sp>
        <p:nvSpPr>
          <p:cNvPr id="13" name="Flowchart: Delay 12">
            <a:extLst>
              <a:ext uri="{FF2B5EF4-FFF2-40B4-BE49-F238E27FC236}">
                <a16:creationId xmlns:a16="http://schemas.microsoft.com/office/drawing/2014/main" id="{F1CF86B4-5B33-4092-AD55-A13C5FFA7EA1}"/>
              </a:ext>
            </a:extLst>
          </p:cNvPr>
          <p:cNvSpPr/>
          <p:nvPr/>
        </p:nvSpPr>
        <p:spPr>
          <a:xfrm rot="5400000">
            <a:off x="7381060" y="1977415"/>
            <a:ext cx="1475334" cy="1078929"/>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Moon 13">
            <a:extLst>
              <a:ext uri="{FF2B5EF4-FFF2-40B4-BE49-F238E27FC236}">
                <a16:creationId xmlns:a16="http://schemas.microsoft.com/office/drawing/2014/main" id="{6F301BB8-BB2B-477F-8FD4-F8E0EB24261A}"/>
              </a:ext>
            </a:extLst>
          </p:cNvPr>
          <p:cNvSpPr/>
          <p:nvPr/>
        </p:nvSpPr>
        <p:spPr>
          <a:xfrm rot="5245405">
            <a:off x="7799100" y="2068970"/>
            <a:ext cx="268941" cy="258856"/>
          </a:xfrm>
          <a:prstGeom prst="mo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Moon 14">
            <a:extLst>
              <a:ext uri="{FF2B5EF4-FFF2-40B4-BE49-F238E27FC236}">
                <a16:creationId xmlns:a16="http://schemas.microsoft.com/office/drawing/2014/main" id="{53B509F9-FB8D-4A38-BAF5-7D1014CF199D}"/>
              </a:ext>
            </a:extLst>
          </p:cNvPr>
          <p:cNvSpPr/>
          <p:nvPr/>
        </p:nvSpPr>
        <p:spPr>
          <a:xfrm rot="5245405">
            <a:off x="8203322" y="2068970"/>
            <a:ext cx="268941" cy="258856"/>
          </a:xfrm>
          <a:prstGeom prst="mo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Moon 15">
            <a:extLst>
              <a:ext uri="{FF2B5EF4-FFF2-40B4-BE49-F238E27FC236}">
                <a16:creationId xmlns:a16="http://schemas.microsoft.com/office/drawing/2014/main" id="{78B079D0-CAD4-4394-9BAA-F1202DFBFD01}"/>
              </a:ext>
            </a:extLst>
          </p:cNvPr>
          <p:cNvSpPr/>
          <p:nvPr/>
        </p:nvSpPr>
        <p:spPr>
          <a:xfrm rot="16376633">
            <a:off x="7899005" y="2372748"/>
            <a:ext cx="439444" cy="709763"/>
          </a:xfrm>
          <a:prstGeom prst="mo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 name="Picture 1">
            <a:extLst>
              <a:ext uri="{FF2B5EF4-FFF2-40B4-BE49-F238E27FC236}">
                <a16:creationId xmlns:a16="http://schemas.microsoft.com/office/drawing/2014/main" id="{9C41D108-3CAF-122B-A2E2-DA0ACD163A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042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b="1" dirty="0"/>
              <a:t>The PageRank algorithm</a:t>
            </a:r>
            <a:endParaRPr lang="en-US" sz="2800" dirty="0"/>
          </a:p>
          <a:p>
            <a:pPr eaLnBrk="1" hangingPunct="1">
              <a:lnSpc>
                <a:spcPct val="90000"/>
              </a:lnSpc>
            </a:pPr>
            <a:endParaRPr lang="en-US" sz="2800" dirty="0"/>
          </a:p>
          <a:p>
            <a:pPr eaLnBrk="1" hangingPunct="1">
              <a:lnSpc>
                <a:spcPct val="90000"/>
              </a:lnSpc>
            </a:pPr>
            <a:r>
              <a:rPr lang="en-US" sz="2800" dirty="0"/>
              <a:t>Sergey Brin had the initial idea that information on the web could be ordered in a hierarchy by "link popularity": “</a:t>
            </a:r>
            <a:r>
              <a:rPr lang="en-US" sz="2800" i="1" dirty="0"/>
              <a:t>a page ranks higher as there are more links to it”</a:t>
            </a:r>
            <a:r>
              <a:rPr lang="en-US" sz="2800" dirty="0"/>
              <a:t>.</a:t>
            </a:r>
            <a:endParaRPr lang="en-US" altLang="en-US" sz="2800" dirty="0"/>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AF459262-2BC3-B032-7924-0C74465BEC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4184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sp>
        <p:nvSpPr>
          <p:cNvPr id="3" name="Text Placeholder 2">
            <a:extLst>
              <a:ext uri="{FF2B5EF4-FFF2-40B4-BE49-F238E27FC236}">
                <a16:creationId xmlns:a16="http://schemas.microsoft.com/office/drawing/2014/main" id="{5472C423-CCBE-44B7-B78A-0DC37E05A36C}"/>
              </a:ext>
            </a:extLst>
          </p:cNvPr>
          <p:cNvSpPr>
            <a:spLocks noGrp="1"/>
          </p:cNvSpPr>
          <p:nvPr>
            <p:ph type="body" idx="1"/>
          </p:nvPr>
        </p:nvSpPr>
        <p:spPr/>
        <p:txBody>
          <a:bodyPr/>
          <a:lstStyle/>
          <a:p>
            <a:r>
              <a:rPr lang="en-US" dirty="0"/>
              <a:t>December</a:t>
            </a:r>
          </a:p>
          <a:p>
            <a:r>
              <a:rPr lang="en-US" dirty="0"/>
              <a:t>2018</a:t>
            </a:r>
            <a:endParaRPr lang="en-IE" dirty="0"/>
          </a:p>
        </p:txBody>
      </p:sp>
      <p:pic>
        <p:nvPicPr>
          <p:cNvPr id="9" name="Picture 2" descr="Image may contain Text">
            <a:extLst>
              <a:ext uri="{FF2B5EF4-FFF2-40B4-BE49-F238E27FC236}">
                <a16:creationId xmlns:a16="http://schemas.microsoft.com/office/drawing/2014/main" id="{0BF9B44B-192D-42D3-A572-72BB826219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156" y="115669"/>
            <a:ext cx="5068675" cy="3801506"/>
          </a:xfrm>
          <a:prstGeom prst="rect">
            <a:avLst/>
          </a:prstGeom>
          <a:noFill/>
          <a:extLst>
            <a:ext uri="{909E8E84-426E-40DD-AFC4-6F175D3DCCD1}">
              <a14:hiddenFill xmlns:a14="http://schemas.microsoft.com/office/drawing/2010/main">
                <a:solidFill>
                  <a:srgbClr val="FFFFFF"/>
                </a:solidFill>
              </a14:hiddenFill>
            </a:ext>
          </a:extLst>
        </p:spPr>
      </p:pic>
      <p:sp>
        <p:nvSpPr>
          <p:cNvPr id="12" name="Flowchart: Delay 11">
            <a:extLst>
              <a:ext uri="{FF2B5EF4-FFF2-40B4-BE49-F238E27FC236}">
                <a16:creationId xmlns:a16="http://schemas.microsoft.com/office/drawing/2014/main" id="{F7A5BCC3-ABD5-48F0-B230-DCC5570130CE}"/>
              </a:ext>
            </a:extLst>
          </p:cNvPr>
          <p:cNvSpPr/>
          <p:nvPr/>
        </p:nvSpPr>
        <p:spPr>
          <a:xfrm rot="5400000">
            <a:off x="7381060" y="1977415"/>
            <a:ext cx="1475334" cy="1078929"/>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Moon 12">
            <a:extLst>
              <a:ext uri="{FF2B5EF4-FFF2-40B4-BE49-F238E27FC236}">
                <a16:creationId xmlns:a16="http://schemas.microsoft.com/office/drawing/2014/main" id="{A2DE3EEF-3129-48B0-802D-1A710D74F352}"/>
              </a:ext>
            </a:extLst>
          </p:cNvPr>
          <p:cNvSpPr/>
          <p:nvPr/>
        </p:nvSpPr>
        <p:spPr>
          <a:xfrm rot="5245405">
            <a:off x="7799100" y="2068970"/>
            <a:ext cx="268941" cy="258856"/>
          </a:xfrm>
          <a:prstGeom prst="mo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Moon 13">
            <a:extLst>
              <a:ext uri="{FF2B5EF4-FFF2-40B4-BE49-F238E27FC236}">
                <a16:creationId xmlns:a16="http://schemas.microsoft.com/office/drawing/2014/main" id="{44A32216-C826-4C27-8557-BE070661CD2B}"/>
              </a:ext>
            </a:extLst>
          </p:cNvPr>
          <p:cNvSpPr/>
          <p:nvPr/>
        </p:nvSpPr>
        <p:spPr>
          <a:xfrm rot="5245405">
            <a:off x="8203322" y="2068970"/>
            <a:ext cx="268941" cy="258856"/>
          </a:xfrm>
          <a:prstGeom prst="mo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Moon 14">
            <a:extLst>
              <a:ext uri="{FF2B5EF4-FFF2-40B4-BE49-F238E27FC236}">
                <a16:creationId xmlns:a16="http://schemas.microsoft.com/office/drawing/2014/main" id="{A898E2D2-6713-43C1-B5BE-A948322B58ED}"/>
              </a:ext>
            </a:extLst>
          </p:cNvPr>
          <p:cNvSpPr/>
          <p:nvPr/>
        </p:nvSpPr>
        <p:spPr>
          <a:xfrm rot="5232428">
            <a:off x="7899005" y="2372748"/>
            <a:ext cx="439444" cy="709763"/>
          </a:xfrm>
          <a:prstGeom prst="mo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 name="Picture 1">
            <a:extLst>
              <a:ext uri="{FF2B5EF4-FFF2-40B4-BE49-F238E27FC236}">
                <a16:creationId xmlns:a16="http://schemas.microsoft.com/office/drawing/2014/main" id="{18835560-EDED-BEC4-0A9D-77C212CE08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5110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800" dirty="0"/>
              <a:t>Google image search has a few issues as well, it can sometimes promote gender-based stereotyping (These are all from December 2020).</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BF52ABC9-627B-899C-108B-D5E2081EF8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8658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Search: Teacher</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12" name="Picture 11" descr="Graphical user interface, website&#10;&#10;Description automatically generated">
            <a:extLst>
              <a:ext uri="{FF2B5EF4-FFF2-40B4-BE49-F238E27FC236}">
                <a16:creationId xmlns:a16="http://schemas.microsoft.com/office/drawing/2014/main" id="{7327C1E1-4C02-4B16-B337-11DE948925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00" y="1139813"/>
            <a:ext cx="8460000" cy="2863874"/>
          </a:xfrm>
          <a:prstGeom prst="rect">
            <a:avLst/>
          </a:prstGeom>
        </p:spPr>
      </p:pic>
      <p:pic>
        <p:nvPicPr>
          <p:cNvPr id="2" name="Picture 1">
            <a:extLst>
              <a:ext uri="{FF2B5EF4-FFF2-40B4-BE49-F238E27FC236}">
                <a16:creationId xmlns:a16="http://schemas.microsoft.com/office/drawing/2014/main" id="{9D84D7BD-BD50-D67C-59E3-86DD75B7ED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6736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Search: Programmer</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9" name="Picture 8" descr="A picture containing photo, different, computer, restaurant&#10;&#10;Description automatically generated">
            <a:extLst>
              <a:ext uri="{FF2B5EF4-FFF2-40B4-BE49-F238E27FC236}">
                <a16:creationId xmlns:a16="http://schemas.microsoft.com/office/drawing/2014/main" id="{ABE71965-054A-407B-ABCF-133658BBC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00" y="1096693"/>
            <a:ext cx="8460000" cy="2950114"/>
          </a:xfrm>
          <a:prstGeom prst="rect">
            <a:avLst/>
          </a:prstGeom>
        </p:spPr>
      </p:pic>
      <p:pic>
        <p:nvPicPr>
          <p:cNvPr id="2" name="Picture 1">
            <a:extLst>
              <a:ext uri="{FF2B5EF4-FFF2-40B4-BE49-F238E27FC236}">
                <a16:creationId xmlns:a16="http://schemas.microsoft.com/office/drawing/2014/main" id="{822DEE55-65C7-F8D1-33A5-68FA61AD0E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5639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Search: Homemaker</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10" name="Picture 9" descr="Graphical user interface, application, website&#10;&#10;Description automatically generated">
            <a:extLst>
              <a:ext uri="{FF2B5EF4-FFF2-40B4-BE49-F238E27FC236}">
                <a16:creationId xmlns:a16="http://schemas.microsoft.com/office/drawing/2014/main" id="{D67CAFCA-F741-48B5-BCDA-9CBFFF9386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00" y="1112142"/>
            <a:ext cx="8460000" cy="2910806"/>
          </a:xfrm>
          <a:prstGeom prst="rect">
            <a:avLst/>
          </a:prstGeom>
        </p:spPr>
      </p:pic>
      <p:pic>
        <p:nvPicPr>
          <p:cNvPr id="2" name="Picture 1">
            <a:extLst>
              <a:ext uri="{FF2B5EF4-FFF2-40B4-BE49-F238E27FC236}">
                <a16:creationId xmlns:a16="http://schemas.microsoft.com/office/drawing/2014/main" id="{71023640-7492-4B00-5C2E-A1DBF83D35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0764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800" dirty="0"/>
              <a:t>There may be some evidence that Google itself is changing the ranking order of content for political reasons.</a:t>
            </a:r>
          </a:p>
          <a:p>
            <a:pPr eaLnBrk="1" hangingPunct="1">
              <a:lnSpc>
                <a:spcPct val="90000"/>
              </a:lnSpc>
            </a:pPr>
            <a:endParaRPr lang="en-US" altLang="en-US" sz="2800" dirty="0"/>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2E1D8158-4C61-D0B2-AB3E-7C7C998FF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804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r>
              <a:rPr lang="en-US" sz="2800" dirty="0"/>
              <a:t>in 2019 senior Google engineer Gregory Coppola contacted watchdog group Project Veritas to talk about the Google bias that affects the information users get about political choices.</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58117636-EBB3-3381-64CB-41D363A18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5163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r>
              <a:rPr lang="en-US" sz="2800" dirty="0"/>
              <a:t>Coppola noticed that in 2014 Google search was neutral, but by 2016 it was showing clear bias for the US Democratic Party.</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6C529BAC-5DE9-B943-BE39-4E7FC4B07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6454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r>
              <a:rPr lang="en-US" sz="2800" dirty="0"/>
              <a:t>This was supported by Research Psychologist Robert Epstein who showed that biased search results generated by Google likely impacted undecided voters in a way that gave at least 2.6 million votes to Hillary Clinton.</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27887A26-2D5F-27B1-C1E8-8FE15AFED9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0739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r>
              <a:rPr lang="en-US" sz="2800" dirty="0"/>
              <a:t>Epstein showed that a lot of people think that if something is more highly rated on Google Search than another story, then it would be more important and more correct. </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D1DE2867-7C5F-6162-7E00-21192E00EB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326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a:lnSpc>
                <a:spcPct val="90000"/>
              </a:lnSpc>
            </a:pPr>
            <a:r>
              <a:rPr lang="en-US" sz="2800" dirty="0"/>
              <a:t>But also: “</a:t>
            </a:r>
            <a:r>
              <a:rPr lang="en-US" sz="2800" i="1" dirty="0"/>
              <a:t>the more sites that a webpage with the search phrase has, the higher the rating it will get (and the higher it’s “credibility score”)”</a:t>
            </a:r>
            <a:r>
              <a:rPr lang="en-US" sz="2800" dirty="0"/>
              <a:t>.</a:t>
            </a:r>
            <a:endParaRPr lang="en-US" altLang="en-US" sz="2800" dirty="0"/>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9226A574-8CE2-E9D8-D198-759C209FCF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6058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r>
              <a:rPr lang="en-US" sz="2800" dirty="0"/>
              <a:t>Epstein also noted that “</a:t>
            </a:r>
            <a:r>
              <a:rPr lang="en-US" sz="2800" i="1" dirty="0"/>
              <a:t>searches for Hillary Clinton did not autocomplete to words that were popular searches if they reflected negatively on the Democratic candidate </a:t>
            </a:r>
            <a:r>
              <a:rPr lang="en-US" sz="2800" dirty="0"/>
              <a:t>.”</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4E8A7E96-2864-F5B6-6B75-840C606731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2082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r>
              <a:rPr lang="en-US" sz="2800" dirty="0"/>
              <a:t>Coppola doesn’t believe there is a vast conspiracy in Google, but rather that: “</a:t>
            </a:r>
            <a:r>
              <a:rPr lang="en-US" sz="2800" i="1" dirty="0"/>
              <a:t>And in fact, I think it would only take a couple out of an organization of 100,000, you know, to make sure that the product is a certain way</a:t>
            </a:r>
            <a:r>
              <a:rPr lang="en-US" sz="2800" dirty="0"/>
              <a:t>…”</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A69D0ADD-412E-DE5C-44FA-B14E8A0540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1747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r>
              <a:rPr lang="en-GB" sz="2400" dirty="0"/>
              <a:t>In October 2022, Mark Finchem (Republican candidate for </a:t>
            </a:r>
            <a:r>
              <a:rPr lang="en-IE" sz="2400" b="0" i="0" dirty="0">
                <a:solidFill>
                  <a:srgbClr val="202122"/>
                </a:solidFill>
                <a:effectLst/>
                <a:latin typeface="Arial" panose="020B0604020202020204" pitchFamily="34" charset="0"/>
              </a:rPr>
              <a:t>Arizona secretary of state</a:t>
            </a:r>
            <a:r>
              <a:rPr lang="en-GB" sz="2400" dirty="0"/>
              <a:t>) tweeted that Google's search algorithm was biased against his campaign because its website did not come up in searches on his name. </a:t>
            </a:r>
            <a:endParaRPr lang="en-US" sz="2400" dirty="0"/>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1026" name="Picture 2" descr="Arizona secretary of state 2022 Republican candidate: Mark Finchem">
            <a:extLst>
              <a:ext uri="{FF2B5EF4-FFF2-40B4-BE49-F238E27FC236}">
                <a16:creationId xmlns:a16="http://schemas.microsoft.com/office/drawing/2014/main" id="{3106CE30-D103-0B7A-5518-E10580EDB0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930" y="69810"/>
            <a:ext cx="2431370" cy="136835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8F3E494-89B0-0DC3-786C-2DEBE324F9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9448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r>
              <a:rPr lang="en-GB" sz="2400" dirty="0"/>
              <a:t>Grid, a tech news website, found that that was true, but that Google apparently had nothing to do with it. Instead, the </a:t>
            </a:r>
            <a:r>
              <a:rPr lang="en-GB" sz="2400" dirty="0" err="1"/>
              <a:t>noindex</a:t>
            </a:r>
            <a:r>
              <a:rPr lang="en-GB" sz="2400" dirty="0"/>
              <a:t> tag, which tells </a:t>
            </a:r>
            <a:r>
              <a:rPr lang="en-GB" sz="2400" dirty="0" err="1"/>
              <a:t>webcrawlers</a:t>
            </a:r>
            <a:r>
              <a:rPr lang="en-GB" sz="2400" dirty="0"/>
              <a:t> not to list the site in results, was present in the META portion of the site's HTML code. </a:t>
            </a:r>
          </a:p>
          <a:p>
            <a:endParaRPr lang="en-US" sz="2400" dirty="0"/>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3" name="Picture 2">
            <a:extLst>
              <a:ext uri="{FF2B5EF4-FFF2-40B4-BE49-F238E27FC236}">
                <a16:creationId xmlns:a16="http://schemas.microsoft.com/office/drawing/2014/main" id="{1293D8D4-6BA6-9F1E-878A-63CD3DDEA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2367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r>
              <a:rPr lang="en-GB" sz="2400" dirty="0"/>
              <a:t>Whether that was the result of an error in coding the page was not known; the tag had apparently been added to it in late July. Finchem did not respond to Grid's request for an explanation when they called him.</a:t>
            </a:r>
          </a:p>
          <a:p>
            <a:endParaRPr lang="en-GB" sz="2400" dirty="0"/>
          </a:p>
          <a:p>
            <a:r>
              <a:rPr lang="en-GB" sz="2400" dirty="0"/>
              <a:t>Finchem lost the election.</a:t>
            </a:r>
            <a:endParaRPr lang="en-US" sz="2400" dirty="0"/>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9C7CB680-CE75-36D8-E872-28BDEBEB4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3108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9" name="Picture 2" descr="Image result for that's all folks">
            <a:extLst>
              <a:ext uri="{FF2B5EF4-FFF2-40B4-BE49-F238E27FC236}">
                <a16:creationId xmlns:a16="http://schemas.microsoft.com/office/drawing/2014/main" id="{4E5EAFC0-31C7-478B-AE1B-47A2464B5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1965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9"/>
          <p:cNvSpPr txBox="1">
            <a:spLocks noGrp="1"/>
          </p:cNvSpPr>
          <p:nvPr>
            <p:ph type="title"/>
          </p:nvPr>
        </p:nvSpPr>
        <p:spPr>
          <a:xfrm>
            <a:off x="311700" y="482300"/>
            <a:ext cx="8520600" cy="572700"/>
          </a:xfrm>
          <a:prstGeom prst="rect">
            <a:avLst/>
          </a:prstGeom>
        </p:spPr>
        <p:txBody>
          <a:bodyPr spcFirstLastPara="1" wrap="square" lIns="91425" tIns="91425" rIns="91425" bIns="91425" anchor="t" anchorCtr="0">
            <a:noAutofit/>
          </a:bodyPr>
          <a:lstStyle/>
          <a:p>
            <a:pPr lvl="0" algn="ctr"/>
            <a:r>
              <a:rPr lang="en-GB" sz="2400" b="1" dirty="0">
                <a:solidFill>
                  <a:srgbClr val="1A7D94"/>
                </a:solidFill>
                <a:latin typeface="Roboto"/>
                <a:ea typeface="Roboto"/>
                <a:cs typeface="Roboto"/>
                <a:sym typeface="Roboto"/>
              </a:rPr>
              <a:t>Blended Learning International Train the Train (BLITT)</a:t>
            </a:r>
            <a:endParaRPr sz="2400" b="1" dirty="0">
              <a:solidFill>
                <a:srgbClr val="1A7D94"/>
              </a:solidFill>
              <a:latin typeface="Roboto"/>
              <a:ea typeface="Roboto"/>
              <a:cs typeface="Roboto"/>
              <a:sym typeface="Roboto"/>
            </a:endParaRPr>
          </a:p>
        </p:txBody>
      </p:sp>
      <p:sp>
        <p:nvSpPr>
          <p:cNvPr id="377" name="Google Shape;377;p39"/>
          <p:cNvSpPr txBox="1">
            <a:spLocks noGrp="1"/>
          </p:cNvSpPr>
          <p:nvPr>
            <p:ph type="body" idx="1"/>
          </p:nvPr>
        </p:nvSpPr>
        <p:spPr>
          <a:xfrm>
            <a:off x="2560900" y="1611938"/>
            <a:ext cx="5466600" cy="1861800"/>
          </a:xfrm>
          <a:prstGeom prst="rect">
            <a:avLst/>
          </a:prstGeom>
        </p:spPr>
        <p:txBody>
          <a:bodyPr spcFirstLastPara="1" wrap="square" lIns="91425" tIns="91425" rIns="91425" bIns="91425" anchor="t" anchorCtr="0">
            <a:noAutofit/>
          </a:bodyPr>
          <a:lstStyle/>
          <a:p>
            <a:pPr marL="0" lvl="0" indent="0">
              <a:buNone/>
            </a:pPr>
            <a:r>
              <a:rPr lang="en-US" sz="2400" b="1" dirty="0">
                <a:solidFill>
                  <a:srgbClr val="434343"/>
                </a:solidFill>
                <a:latin typeface="Roboto"/>
                <a:ea typeface="Roboto"/>
                <a:cs typeface="Roboto"/>
                <a:sym typeface="Roboto"/>
              </a:rPr>
              <a:t>Google Searching for Hacking</a:t>
            </a:r>
          </a:p>
          <a:p>
            <a:pPr marL="0" lvl="0" indent="0">
              <a:buNone/>
            </a:pPr>
            <a:endParaRPr lang="it" sz="2800" b="1" dirty="0">
              <a:solidFill>
                <a:srgbClr val="434343"/>
              </a:solidFill>
              <a:latin typeface="Roboto"/>
              <a:ea typeface="Roboto"/>
              <a:cs typeface="Roboto"/>
              <a:sym typeface="Roboto"/>
            </a:endParaRPr>
          </a:p>
          <a:p>
            <a:pPr marL="0" lvl="0" indent="0" algn="l" rtl="0">
              <a:spcBef>
                <a:spcPts val="0"/>
              </a:spcBef>
              <a:spcAft>
                <a:spcPts val="0"/>
              </a:spcAft>
              <a:buNone/>
            </a:pPr>
            <a:r>
              <a:rPr lang="it" sz="2000" b="1" dirty="0">
                <a:solidFill>
                  <a:srgbClr val="434343"/>
                </a:solidFill>
                <a:latin typeface="Roboto"/>
                <a:ea typeface="Roboto"/>
                <a:cs typeface="Roboto"/>
                <a:sym typeface="Roboto"/>
              </a:rPr>
              <a:t>Damian Gordon</a:t>
            </a:r>
          </a:p>
          <a:p>
            <a:pPr marL="0" lvl="0" indent="0" algn="l" rtl="0">
              <a:spcBef>
                <a:spcPts val="0"/>
              </a:spcBef>
              <a:spcAft>
                <a:spcPts val="0"/>
              </a:spcAft>
              <a:buNone/>
            </a:pPr>
            <a:r>
              <a:rPr lang="it" sz="2000" dirty="0">
                <a:solidFill>
                  <a:srgbClr val="434343"/>
                </a:solidFill>
                <a:latin typeface="Roboto"/>
                <a:ea typeface="Roboto"/>
                <a:cs typeface="Roboto"/>
                <a:sym typeface="Roboto"/>
              </a:rPr>
              <a:t>Lecturer in Computer Science</a:t>
            </a:r>
            <a:endParaRPr sz="2000" dirty="0">
              <a:solidFill>
                <a:srgbClr val="434343"/>
              </a:solidFill>
              <a:latin typeface="Roboto"/>
              <a:ea typeface="Roboto"/>
              <a:cs typeface="Roboto"/>
              <a:sym typeface="Roboto"/>
            </a:endParaRPr>
          </a:p>
        </p:txBody>
      </p:sp>
      <p:sp>
        <p:nvSpPr>
          <p:cNvPr id="378" name="Google Shape;378;p39"/>
          <p:cNvSpPr/>
          <p:nvPr/>
        </p:nvSpPr>
        <p:spPr>
          <a:xfrm>
            <a:off x="-7784"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9"/>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cxnSp>
        <p:nvCxnSpPr>
          <p:cNvPr id="380" name="Google Shape;380;p39"/>
          <p:cNvCxnSpPr/>
          <p:nvPr/>
        </p:nvCxnSpPr>
        <p:spPr>
          <a:xfrm rot="10800000" flipH="1">
            <a:off x="608750" y="1115225"/>
            <a:ext cx="7926300" cy="12300"/>
          </a:xfrm>
          <a:prstGeom prst="straightConnector1">
            <a:avLst/>
          </a:prstGeom>
          <a:noFill/>
          <a:ln w="76200" cap="flat" cmpd="sng">
            <a:solidFill>
              <a:srgbClr val="1A7D94"/>
            </a:solidFill>
            <a:prstDash val="solid"/>
            <a:round/>
            <a:headEnd type="none" w="med" len="med"/>
            <a:tailEnd type="none" w="med" len="med"/>
          </a:ln>
        </p:spPr>
      </p:cxnSp>
      <p:sp>
        <p:nvSpPr>
          <p:cNvPr id="381" name="Google Shape;381;p3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9407A933-45D4-EBE6-D647-762FAB907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800" dirty="0"/>
              <a:t>The Google search engine has become the standard way of finding information from web pages on the world-wide web.</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4" name="Picture 3">
            <a:extLst>
              <a:ext uri="{FF2B5EF4-FFF2-40B4-BE49-F238E27FC236}">
                <a16:creationId xmlns:a16="http://schemas.microsoft.com/office/drawing/2014/main" id="{F5973399-DB14-B8E4-54E5-CC9503988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0689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altLang="en-US" sz="2800" dirty="0"/>
              <a:t>…but it can also be used for hacking, because sometimes leave webpages and files open to search engines when they shouldn’t</a:t>
            </a: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75E50DAB-7410-E15C-21D7-26059FA870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714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12" name="Picture 4" descr="51tsidc-xnl-_ac_ul320_sr248320_">
            <a:extLst>
              <a:ext uri="{FF2B5EF4-FFF2-40B4-BE49-F238E27FC236}">
                <a16:creationId xmlns:a16="http://schemas.microsoft.com/office/drawing/2014/main" id="{BB9495AD-8ADE-491C-B2AE-3239160AC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5490" y="1208640"/>
            <a:ext cx="2112819" cy="272621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64216CE-689A-1215-6403-DD1F17EC38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428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And: “</a:t>
            </a:r>
            <a:r>
              <a:rPr lang="en-US" sz="2800" i="1" dirty="0"/>
              <a:t>Also if two pages are pointed to by the same number of sites, but if for one of these pages each of the pointing sites have higher credibility scores that the sites pointing to the other page, then the first page will end up with a higher credibility score.”</a:t>
            </a:r>
            <a:r>
              <a:rPr lang="en-US" sz="2800" dirty="0"/>
              <a:t>.</a:t>
            </a:r>
            <a:endParaRPr lang="en-US" altLang="en-US" sz="2800" dirty="0"/>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0CFF770C-F3F3-3636-728B-02F95E4702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4602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222837" y="1912049"/>
            <a:ext cx="8809335"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tx1"/>
                </a:solidFill>
                <a:latin typeface="Courier New" panose="02070309020205020404" pitchFamily="49" charset="0"/>
                <a:cs typeface="Courier New" panose="02070309020205020404" pitchFamily="49" charset="0"/>
              </a:rPr>
              <a:t>site:tudublin.ie -site:www.tudublin.ie</a:t>
            </a:r>
            <a:endParaRPr lang="en-US" sz="2000" dirty="0">
              <a:solidFill>
                <a:schemeClr val="tx1"/>
              </a:solidFill>
              <a:latin typeface="Courier New" panose="02070309020205020404" pitchFamily="49" charset="0"/>
              <a:cs typeface="Courier New" panose="02070309020205020404" pitchFamily="49" charset="0"/>
            </a:endParaRP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346BF8AB-D29B-2B2E-6E22-24AA1AAD3B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47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This means</a:t>
            </a:r>
          </a:p>
          <a:p>
            <a:pPr lvl="1">
              <a:lnSpc>
                <a:spcPct val="90000"/>
              </a:lnSpc>
            </a:pPr>
            <a:r>
              <a:rPr lang="en-US" sz="2400" dirty="0"/>
              <a:t>Look for </a:t>
            </a:r>
            <a:r>
              <a:rPr lang="en-IE" sz="2400" dirty="0"/>
              <a:t>sites hosted on a server other than the WWW domain, e.g. </a:t>
            </a:r>
          </a:p>
          <a:p>
            <a:pPr lvl="2">
              <a:lnSpc>
                <a:spcPct val="90000"/>
              </a:lnSpc>
            </a:pPr>
            <a:r>
              <a:rPr lang="en-IE" sz="2400" dirty="0">
                <a:latin typeface="Courier New" panose="02070309020205020404" pitchFamily="49" charset="0"/>
                <a:cs typeface="Courier New" panose="02070309020205020404" pitchFamily="49" charset="0"/>
              </a:rPr>
              <a:t>arrow.tudublin.ie</a:t>
            </a:r>
          </a:p>
          <a:p>
            <a:pPr marL="1054100" lvl="2" indent="0">
              <a:lnSpc>
                <a:spcPct val="90000"/>
              </a:lnSpc>
              <a:buNone/>
            </a:pPr>
            <a:endParaRPr lang="en-US" sz="2400" dirty="0"/>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D25F5CAC-9738-26AD-0379-8E4526B644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4030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222837" y="1912049"/>
            <a:ext cx="8809335"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tx1"/>
                </a:solidFill>
                <a:latin typeface="Courier New" panose="02070309020205020404" pitchFamily="49" charset="0"/>
                <a:cs typeface="Courier New" panose="02070309020205020404" pitchFamily="49" charset="0"/>
              </a:rPr>
              <a:t>intitle:index.of</a:t>
            </a: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1D039A1C-3FB0-1639-9014-1CB83D8DCA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6247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This means</a:t>
            </a:r>
          </a:p>
          <a:p>
            <a:pPr lvl="1">
              <a:lnSpc>
                <a:spcPct val="90000"/>
              </a:lnSpc>
            </a:pPr>
            <a:r>
              <a:rPr lang="en-US" sz="2400" dirty="0"/>
              <a:t>Look for </a:t>
            </a:r>
            <a:r>
              <a:rPr lang="en-IE" sz="2400" dirty="0"/>
              <a:t>sites that don’t have a homepage set up, but you can see a listing of folders on this site</a:t>
            </a:r>
            <a:endParaRPr lang="en-IE" sz="2400" dirty="0">
              <a:latin typeface="Courier New" panose="02070309020205020404" pitchFamily="49" charset="0"/>
              <a:cs typeface="Courier New" panose="02070309020205020404" pitchFamily="49" charset="0"/>
            </a:endParaRPr>
          </a:p>
          <a:p>
            <a:pPr marL="1054100" lvl="2" indent="0">
              <a:lnSpc>
                <a:spcPct val="90000"/>
              </a:lnSpc>
              <a:buNone/>
            </a:pPr>
            <a:endParaRPr lang="en-US" sz="2400" dirty="0"/>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F26EB2DF-13FF-38CE-4F76-3955F3EAE5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6274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222837" y="1912049"/>
            <a:ext cx="8809335"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Courier New" panose="02070309020205020404" pitchFamily="49" charset="0"/>
                <a:cs typeface="Courier New" panose="02070309020205020404" pitchFamily="49" charset="0"/>
              </a:rPr>
              <a:t>intitle:error</a:t>
            </a:r>
            <a:r>
              <a:rPr lang="en-US" sz="2000" dirty="0">
                <a:solidFill>
                  <a:schemeClr val="tx1"/>
                </a:solidFill>
                <a:latin typeface="Courier New" panose="02070309020205020404" pitchFamily="49" charset="0"/>
                <a:cs typeface="Courier New" panose="02070309020205020404" pitchFamily="49" charset="0"/>
              </a:rPr>
              <a:t> "access denied for user" "on line"</a:t>
            </a: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9D791405-4428-03C2-50D0-5964D46D93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4702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This means</a:t>
            </a:r>
          </a:p>
          <a:p>
            <a:pPr lvl="1">
              <a:lnSpc>
                <a:spcPct val="90000"/>
              </a:lnSpc>
            </a:pPr>
            <a:r>
              <a:rPr lang="en-US" sz="2400" dirty="0"/>
              <a:t>Look for </a:t>
            </a:r>
            <a:r>
              <a:rPr lang="en-IE" sz="2400" dirty="0"/>
              <a:t>pages that have given error warnings on them, there may be passwords or other details on it.</a:t>
            </a:r>
            <a:endParaRPr lang="en-IE" sz="2400" dirty="0">
              <a:latin typeface="Courier New" panose="02070309020205020404" pitchFamily="49" charset="0"/>
              <a:cs typeface="Courier New" panose="02070309020205020404" pitchFamily="49" charset="0"/>
            </a:endParaRPr>
          </a:p>
          <a:p>
            <a:pPr marL="1054100" lvl="2" indent="0">
              <a:lnSpc>
                <a:spcPct val="90000"/>
              </a:lnSpc>
              <a:buNone/>
            </a:pPr>
            <a:endParaRPr lang="en-US" sz="2400" dirty="0"/>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30294645-C489-83EB-3898-1D3DE18B6B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2126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222837" y="1912049"/>
            <a:ext cx="8809335"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urier New" panose="02070309020205020404" pitchFamily="49" charset="0"/>
                <a:cs typeface="Courier New" panose="02070309020205020404" pitchFamily="49" charset="0"/>
              </a:rPr>
              <a:t>login | logon</a:t>
            </a: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72B4756B-8AE3-AF22-0379-33581BB0B0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3932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This means</a:t>
            </a:r>
          </a:p>
          <a:p>
            <a:pPr lvl="1">
              <a:lnSpc>
                <a:spcPct val="90000"/>
              </a:lnSpc>
            </a:pPr>
            <a:r>
              <a:rPr lang="en-US" sz="2400" dirty="0"/>
              <a:t>Look for </a:t>
            </a:r>
            <a:r>
              <a:rPr lang="en-IE" sz="2400" dirty="0"/>
              <a:t>pages that are login portals</a:t>
            </a:r>
            <a:endParaRPr lang="en-IE" sz="2400" dirty="0">
              <a:latin typeface="Courier New" panose="02070309020205020404" pitchFamily="49" charset="0"/>
              <a:cs typeface="Courier New" panose="02070309020205020404" pitchFamily="49" charset="0"/>
            </a:endParaRPr>
          </a:p>
          <a:p>
            <a:pPr marL="1054100" lvl="2" indent="0">
              <a:lnSpc>
                <a:spcPct val="90000"/>
              </a:lnSpc>
              <a:buNone/>
            </a:pPr>
            <a:endParaRPr lang="en-US" sz="2400" dirty="0"/>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1FD3BDD6-0FD6-B939-B804-CDF7B8E060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8344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222837" y="1912049"/>
            <a:ext cx="8809335"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Courier New" panose="02070309020205020404" pitchFamily="49" charset="0"/>
                <a:cs typeface="Courier New" panose="02070309020205020404" pitchFamily="49" charset="0"/>
              </a:rPr>
              <a:t>site:www.tudublin.ie</a:t>
            </a:r>
            <a:r>
              <a:rPr lang="en-US" sz="2000" dirty="0">
                <a:solidFill>
                  <a:schemeClr val="tx1"/>
                </a:solidFill>
                <a:latin typeface="Courier New" panose="02070309020205020404" pitchFamily="49" charset="0"/>
                <a:cs typeface="Courier New" panose="02070309020205020404" pitchFamily="49" charset="0"/>
              </a:rPr>
              <a:t> employee.ID | username | </a:t>
            </a:r>
            <a:r>
              <a:rPr lang="en-US" sz="2000" dirty="0" err="1">
                <a:solidFill>
                  <a:schemeClr val="tx1"/>
                </a:solidFill>
                <a:latin typeface="Courier New" panose="02070309020205020404" pitchFamily="49" charset="0"/>
                <a:cs typeface="Courier New" panose="02070309020205020404" pitchFamily="49" charset="0"/>
              </a:rPr>
              <a:t>userid</a:t>
            </a:r>
            <a:endParaRPr lang="en-US" sz="2000" dirty="0">
              <a:solidFill>
                <a:schemeClr val="tx1"/>
              </a:solidFill>
              <a:latin typeface="Courier New" panose="02070309020205020404" pitchFamily="49" charset="0"/>
              <a:cs typeface="Courier New" panose="02070309020205020404" pitchFamily="49" charset="0"/>
            </a:endParaRP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6826153D-A016-E615-4984-6D006516FA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9816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This means</a:t>
            </a:r>
          </a:p>
          <a:p>
            <a:pPr lvl="1">
              <a:lnSpc>
                <a:spcPct val="90000"/>
              </a:lnSpc>
            </a:pPr>
            <a:r>
              <a:rPr lang="en-US" sz="2400" dirty="0"/>
              <a:t>Look for </a:t>
            </a:r>
            <a:r>
              <a:rPr lang="en-IE" sz="2400" dirty="0"/>
              <a:t>pages that have the words “employee.ID” or “username” or “</a:t>
            </a:r>
            <a:r>
              <a:rPr lang="en-IE" sz="2400" dirty="0" err="1"/>
              <a:t>userid</a:t>
            </a:r>
            <a:r>
              <a:rPr lang="en-IE" sz="2400" dirty="0"/>
              <a:t>” on them, there may be default user login details on the page</a:t>
            </a:r>
            <a:endParaRPr lang="en-IE" sz="2400" dirty="0">
              <a:latin typeface="Courier New" panose="02070309020205020404" pitchFamily="49" charset="0"/>
              <a:cs typeface="Courier New" panose="02070309020205020404" pitchFamily="49" charset="0"/>
            </a:endParaRPr>
          </a:p>
          <a:p>
            <a:pPr marL="1054100" lvl="2" indent="0">
              <a:lnSpc>
                <a:spcPct val="90000"/>
              </a:lnSpc>
              <a:buNone/>
            </a:pPr>
            <a:endParaRPr lang="en-US" sz="2400" dirty="0"/>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DCD48E17-0BF3-6F08-C67C-6F962A5A8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126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12" name="Picture 11" descr="Diagram, shape&#10;&#10;Description automatically generated">
            <a:extLst>
              <a:ext uri="{FF2B5EF4-FFF2-40B4-BE49-F238E27FC236}">
                <a16:creationId xmlns:a16="http://schemas.microsoft.com/office/drawing/2014/main" id="{882E14C2-F482-4A7C-B974-C035DA5E5B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9898" y="271555"/>
            <a:ext cx="5524003" cy="3974520"/>
          </a:xfrm>
          <a:prstGeom prst="rect">
            <a:avLst/>
          </a:prstGeom>
        </p:spPr>
      </p:pic>
      <p:pic>
        <p:nvPicPr>
          <p:cNvPr id="2" name="Picture 1">
            <a:extLst>
              <a:ext uri="{FF2B5EF4-FFF2-40B4-BE49-F238E27FC236}">
                <a16:creationId xmlns:a16="http://schemas.microsoft.com/office/drawing/2014/main" id="{F4178D27-15A5-A0D7-2A29-AE196C7CC5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500" y="4174626"/>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9387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222837" y="1912049"/>
            <a:ext cx="8809335"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urier New" panose="02070309020205020404" pitchFamily="49" charset="0"/>
                <a:cs typeface="Courier New" panose="02070309020205020404" pitchFamily="49" charset="0"/>
              </a:rPr>
              <a:t>password | passcode | “your password is” </a:t>
            </a: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72A16974-F5A6-5B19-8868-7B1DDA0298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4609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This means</a:t>
            </a:r>
          </a:p>
          <a:p>
            <a:pPr lvl="1">
              <a:lnSpc>
                <a:spcPct val="90000"/>
              </a:lnSpc>
            </a:pPr>
            <a:r>
              <a:rPr lang="en-US" sz="2400" dirty="0"/>
              <a:t>Look for </a:t>
            </a:r>
            <a:r>
              <a:rPr lang="en-IE" sz="2400" dirty="0"/>
              <a:t>pages that have the phrases “password” or “passcode” or “your password is” on them, there may be default user login details on the page</a:t>
            </a:r>
            <a:endParaRPr lang="en-IE" sz="2400" dirty="0">
              <a:latin typeface="Courier New" panose="02070309020205020404" pitchFamily="49" charset="0"/>
              <a:cs typeface="Courier New" panose="02070309020205020404" pitchFamily="49" charset="0"/>
            </a:endParaRPr>
          </a:p>
          <a:p>
            <a:pPr marL="1054100" lvl="2" indent="0">
              <a:lnSpc>
                <a:spcPct val="90000"/>
              </a:lnSpc>
              <a:buNone/>
            </a:pPr>
            <a:endParaRPr lang="en-US" sz="2400" dirty="0"/>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411FD861-5E1E-D8A4-1BD3-778C33C8A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763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222837" y="1912049"/>
            <a:ext cx="8809335"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urier New" panose="02070309020205020404" pitchFamily="49" charset="0"/>
                <a:cs typeface="Courier New" panose="02070309020205020404" pitchFamily="49" charset="0"/>
              </a:rPr>
              <a:t>admin | administrator</a:t>
            </a: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BA75685D-82FC-2D36-9F4D-621A225F91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359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This means</a:t>
            </a:r>
          </a:p>
          <a:p>
            <a:pPr lvl="1">
              <a:lnSpc>
                <a:spcPct val="90000"/>
              </a:lnSpc>
            </a:pPr>
            <a:r>
              <a:rPr lang="en-US" sz="2400" dirty="0"/>
              <a:t>Look for </a:t>
            </a:r>
            <a:r>
              <a:rPr lang="en-IE" sz="2400" dirty="0"/>
              <a:t>pages that have the words “admin” or “administrator, there may be default user login details on the page</a:t>
            </a:r>
            <a:endParaRPr lang="en-IE" sz="2400" dirty="0">
              <a:latin typeface="Courier New" panose="02070309020205020404" pitchFamily="49" charset="0"/>
              <a:cs typeface="Courier New" panose="02070309020205020404" pitchFamily="49" charset="0"/>
            </a:endParaRPr>
          </a:p>
          <a:p>
            <a:pPr marL="1054100" lvl="2" indent="0">
              <a:lnSpc>
                <a:spcPct val="90000"/>
              </a:lnSpc>
              <a:buNone/>
            </a:pPr>
            <a:endParaRPr lang="en-US" sz="2400" dirty="0"/>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FAB41F56-8672-5B2E-3AFA-F7095977E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0736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222837" y="1912049"/>
            <a:ext cx="8809335"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urier New" panose="02070309020205020404" pitchFamily="49" charset="0"/>
                <a:cs typeface="Courier New" panose="02070309020205020404" pitchFamily="49" charset="0"/>
              </a:rPr>
              <a:t>“admin login”</a:t>
            </a: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C4A48E3A-C68E-F48C-2EE0-982CD6A9B3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134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This means</a:t>
            </a:r>
          </a:p>
          <a:p>
            <a:pPr lvl="1">
              <a:lnSpc>
                <a:spcPct val="90000"/>
              </a:lnSpc>
            </a:pPr>
            <a:r>
              <a:rPr lang="en-US" sz="2400" dirty="0"/>
              <a:t>Look for </a:t>
            </a:r>
            <a:r>
              <a:rPr lang="en-IE" sz="2400" dirty="0"/>
              <a:t>pages that have the words “admin login”, there may be default user login details on the page</a:t>
            </a:r>
            <a:endParaRPr lang="en-IE" sz="2400" dirty="0">
              <a:latin typeface="Courier New" panose="02070309020205020404" pitchFamily="49" charset="0"/>
              <a:cs typeface="Courier New" panose="02070309020205020404" pitchFamily="49" charset="0"/>
            </a:endParaRPr>
          </a:p>
          <a:p>
            <a:pPr marL="1054100" lvl="2" indent="0">
              <a:lnSpc>
                <a:spcPct val="90000"/>
              </a:lnSpc>
              <a:buNone/>
            </a:pPr>
            <a:endParaRPr lang="en-US" sz="2400" dirty="0"/>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4" name="Picture 3">
            <a:extLst>
              <a:ext uri="{FF2B5EF4-FFF2-40B4-BE49-F238E27FC236}">
                <a16:creationId xmlns:a16="http://schemas.microsoft.com/office/drawing/2014/main" id="{35CE09EF-BC68-CFC6-F6EE-1ACEF88619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8354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222837" y="1912049"/>
            <a:ext cx="8809335"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ourier New" panose="02070309020205020404" pitchFamily="49" charset="0"/>
                <a:cs typeface="Courier New" panose="02070309020205020404" pitchFamily="49" charset="0"/>
              </a:rPr>
              <a:t>login -html -php -htm -asp -pdf -</a:t>
            </a:r>
            <a:r>
              <a:rPr lang="en-US" sz="1800" dirty="0" err="1">
                <a:solidFill>
                  <a:schemeClr val="tx1"/>
                </a:solidFill>
                <a:latin typeface="Courier New" panose="02070309020205020404" pitchFamily="49" charset="0"/>
                <a:cs typeface="Courier New" panose="02070309020205020404" pitchFamily="49" charset="0"/>
              </a:rPr>
              <a:t>cgi</a:t>
            </a:r>
            <a:r>
              <a:rPr lang="en-US" sz="1800" dirty="0">
                <a:solidFill>
                  <a:schemeClr val="tx1"/>
                </a:solidFill>
                <a:latin typeface="Courier New" panose="02070309020205020404" pitchFamily="49" charset="0"/>
                <a:cs typeface="Courier New" panose="02070309020205020404" pitchFamily="49" charset="0"/>
              </a:rPr>
              <a:t> -cfm -</a:t>
            </a:r>
            <a:r>
              <a:rPr lang="en-US" sz="1800" dirty="0" err="1">
                <a:solidFill>
                  <a:schemeClr val="tx1"/>
                </a:solidFill>
                <a:latin typeface="Courier New" panose="02070309020205020404" pitchFamily="49" charset="0"/>
                <a:cs typeface="Courier New" panose="02070309020205020404" pitchFamily="49" charset="0"/>
              </a:rPr>
              <a:t>shtml</a:t>
            </a:r>
            <a:r>
              <a:rPr lang="en-US" sz="1800" dirty="0">
                <a:solidFill>
                  <a:schemeClr val="tx1"/>
                </a:solidFill>
                <a:latin typeface="Courier New" panose="02070309020205020404" pitchFamily="49" charset="0"/>
                <a:cs typeface="Courier New" panose="02070309020205020404" pitchFamily="49" charset="0"/>
              </a:rPr>
              <a:t> -</a:t>
            </a:r>
            <a:r>
              <a:rPr lang="en-US" sz="1800" dirty="0" err="1">
                <a:solidFill>
                  <a:schemeClr val="tx1"/>
                </a:solidFill>
                <a:latin typeface="Courier New" panose="02070309020205020404" pitchFamily="49" charset="0"/>
                <a:cs typeface="Courier New" panose="02070309020205020404" pitchFamily="49" charset="0"/>
              </a:rPr>
              <a:t>jsp</a:t>
            </a:r>
            <a:r>
              <a:rPr lang="en-US" sz="1800" dirty="0">
                <a:solidFill>
                  <a:schemeClr val="tx1"/>
                </a:solidFill>
                <a:latin typeface="Courier New" panose="02070309020205020404" pitchFamily="49" charset="0"/>
                <a:cs typeface="Courier New" panose="02070309020205020404" pitchFamily="49" charset="0"/>
              </a:rPr>
              <a:t> -php3</a:t>
            </a: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F2843B4F-E9F0-B754-B6B0-FED295FA6B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75643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This means</a:t>
            </a:r>
          </a:p>
          <a:p>
            <a:pPr lvl="1">
              <a:lnSpc>
                <a:spcPct val="90000"/>
              </a:lnSpc>
            </a:pPr>
            <a:r>
              <a:rPr lang="en-US" sz="2400" dirty="0"/>
              <a:t>Look for </a:t>
            </a:r>
            <a:r>
              <a:rPr lang="en-IE" sz="2400" dirty="0"/>
              <a:t>pages that have pages that have strange logins</a:t>
            </a:r>
            <a:endParaRPr lang="en-IE" sz="2400" dirty="0">
              <a:latin typeface="Courier New" panose="02070309020205020404" pitchFamily="49" charset="0"/>
              <a:cs typeface="Courier New" panose="02070309020205020404" pitchFamily="49" charset="0"/>
            </a:endParaRPr>
          </a:p>
          <a:p>
            <a:pPr marL="1054100" lvl="2" indent="0">
              <a:lnSpc>
                <a:spcPct val="90000"/>
              </a:lnSpc>
              <a:buNone/>
            </a:pPr>
            <a:endParaRPr lang="en-US" sz="2400" dirty="0"/>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BE373FD9-E847-0F54-C45B-33276B2C44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0277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052" name="Picture 4" descr="Image result for google logo">
            <a:extLst>
              <a:ext uri="{FF2B5EF4-FFF2-40B4-BE49-F238E27FC236}">
                <a16:creationId xmlns:a16="http://schemas.microsoft.com/office/drawing/2014/main" id="{80DCFECA-72EC-4821-8C8C-716AC3895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921" y="303114"/>
            <a:ext cx="4127927" cy="16556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4FC631-6148-4521-BA69-43BF34C3570D}"/>
              </a:ext>
            </a:extLst>
          </p:cNvPr>
          <p:cNvSpPr/>
          <p:nvPr/>
        </p:nvSpPr>
        <p:spPr>
          <a:xfrm>
            <a:off x="222837" y="1912049"/>
            <a:ext cx="8809335" cy="820545"/>
          </a:xfrm>
          <a:prstGeom prst="rect">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urier New" panose="02070309020205020404" pitchFamily="49" charset="0"/>
                <a:cs typeface="Courier New" panose="02070309020205020404" pitchFamily="49" charset="0"/>
              </a:rPr>
              <a:t>login -html -php -htm -asp -pdf -</a:t>
            </a:r>
            <a:r>
              <a:rPr lang="en-US" sz="1600" dirty="0" err="1">
                <a:solidFill>
                  <a:schemeClr val="tx1"/>
                </a:solidFill>
                <a:latin typeface="Courier New" panose="02070309020205020404" pitchFamily="49" charset="0"/>
                <a:cs typeface="Courier New" panose="02070309020205020404" pitchFamily="49" charset="0"/>
              </a:rPr>
              <a:t>cgi</a:t>
            </a:r>
            <a:r>
              <a:rPr lang="en-US" sz="1600" dirty="0">
                <a:solidFill>
                  <a:schemeClr val="tx1"/>
                </a:solidFill>
                <a:latin typeface="Courier New" panose="02070309020205020404" pitchFamily="49" charset="0"/>
                <a:cs typeface="Courier New" panose="02070309020205020404" pitchFamily="49" charset="0"/>
              </a:rPr>
              <a:t> -cfm -</a:t>
            </a:r>
            <a:r>
              <a:rPr lang="en-US" sz="1600" dirty="0" err="1">
                <a:solidFill>
                  <a:schemeClr val="tx1"/>
                </a:solidFill>
                <a:latin typeface="Courier New" panose="02070309020205020404" pitchFamily="49" charset="0"/>
                <a:cs typeface="Courier New" panose="02070309020205020404" pitchFamily="49" charset="0"/>
              </a:rPr>
              <a:t>shtml</a:t>
            </a:r>
            <a:r>
              <a:rPr lang="en-US" sz="1600" dirty="0">
                <a:solidFill>
                  <a:schemeClr val="tx1"/>
                </a:solidFill>
                <a:latin typeface="Courier New" panose="02070309020205020404" pitchFamily="49" charset="0"/>
                <a:cs typeface="Courier New" panose="02070309020205020404" pitchFamily="49" charset="0"/>
              </a:rPr>
              <a:t> -</a:t>
            </a:r>
            <a:r>
              <a:rPr lang="en-US" sz="1600" dirty="0" err="1">
                <a:solidFill>
                  <a:schemeClr val="tx1"/>
                </a:solidFill>
                <a:latin typeface="Courier New" panose="02070309020205020404" pitchFamily="49" charset="0"/>
                <a:cs typeface="Courier New" panose="02070309020205020404" pitchFamily="49" charset="0"/>
              </a:rPr>
              <a:t>jsp</a:t>
            </a:r>
            <a:r>
              <a:rPr lang="en-US" sz="1600" dirty="0">
                <a:solidFill>
                  <a:schemeClr val="tx1"/>
                </a:solidFill>
                <a:latin typeface="Courier New" panose="02070309020205020404" pitchFamily="49" charset="0"/>
                <a:cs typeface="Courier New" panose="02070309020205020404" pitchFamily="49" charset="0"/>
              </a:rPr>
              <a:t> -php3 </a:t>
            </a:r>
            <a:r>
              <a:rPr lang="en-US" sz="1600" b="1" dirty="0">
                <a:solidFill>
                  <a:schemeClr val="tx1"/>
                </a:solidFill>
                <a:latin typeface="Courier New" panose="02070309020205020404" pitchFamily="49" charset="0"/>
                <a:cs typeface="Courier New" panose="02070309020205020404" pitchFamily="49" charset="0"/>
              </a:rPr>
              <a:t>-</a:t>
            </a:r>
            <a:r>
              <a:rPr lang="en-US" sz="1600" b="1" dirty="0" err="1">
                <a:solidFill>
                  <a:schemeClr val="tx1"/>
                </a:solidFill>
                <a:latin typeface="Courier New" panose="02070309020205020404" pitchFamily="49" charset="0"/>
                <a:cs typeface="Courier New" panose="02070309020205020404" pitchFamily="49" charset="0"/>
              </a:rPr>
              <a:t>aspx</a:t>
            </a:r>
            <a:endParaRPr lang="en-US" sz="1600" b="1" dirty="0">
              <a:solidFill>
                <a:schemeClr val="tx1"/>
              </a:solidFill>
              <a:latin typeface="Courier New" panose="02070309020205020404" pitchFamily="49" charset="0"/>
              <a:cs typeface="Courier New" panose="02070309020205020404" pitchFamily="49" charset="0"/>
            </a:endParaRPr>
          </a:p>
        </p:txBody>
      </p:sp>
      <p:sp>
        <p:nvSpPr>
          <p:cNvPr id="7" name="Rectangle: Rounded Corners 6">
            <a:extLst>
              <a:ext uri="{FF2B5EF4-FFF2-40B4-BE49-F238E27FC236}">
                <a16:creationId xmlns:a16="http://schemas.microsoft.com/office/drawing/2014/main" id="{C9533B93-4EBB-4910-B9AC-93EED0B6631F}"/>
              </a:ext>
            </a:extLst>
          </p:cNvPr>
          <p:cNvSpPr/>
          <p:nvPr/>
        </p:nvSpPr>
        <p:spPr>
          <a:xfrm>
            <a:off x="2581835" y="3057790"/>
            <a:ext cx="166439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Google Search</a:t>
            </a:r>
            <a:endParaRPr lang="en-IE" b="1" dirty="0">
              <a:solidFill>
                <a:schemeClr val="tx1"/>
              </a:solidFill>
            </a:endParaRPr>
          </a:p>
        </p:txBody>
      </p:sp>
      <p:sp>
        <p:nvSpPr>
          <p:cNvPr id="17" name="Rectangle: Rounded Corners 16">
            <a:extLst>
              <a:ext uri="{FF2B5EF4-FFF2-40B4-BE49-F238E27FC236}">
                <a16:creationId xmlns:a16="http://schemas.microsoft.com/office/drawing/2014/main" id="{62E177EA-6CD8-4D01-B7EA-9B08491F6E62}"/>
              </a:ext>
            </a:extLst>
          </p:cNvPr>
          <p:cNvSpPr/>
          <p:nvPr/>
        </p:nvSpPr>
        <p:spPr>
          <a:xfrm>
            <a:off x="4505884" y="3057790"/>
            <a:ext cx="1842185" cy="39957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 Feeling Lucky</a:t>
            </a:r>
            <a:endParaRPr lang="en-IE" b="1" dirty="0">
              <a:solidFill>
                <a:schemeClr val="tx1"/>
              </a:solidFill>
            </a:endParaRPr>
          </a:p>
        </p:txBody>
      </p:sp>
      <p:pic>
        <p:nvPicPr>
          <p:cNvPr id="2" name="Picture 1">
            <a:extLst>
              <a:ext uri="{FF2B5EF4-FFF2-40B4-BE49-F238E27FC236}">
                <a16:creationId xmlns:a16="http://schemas.microsoft.com/office/drawing/2014/main" id="{3E78DD6F-A077-D85D-05A4-7C8FF80E06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07514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Google Searching</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body" idx="1"/>
          </p:nvPr>
        </p:nvSpPr>
        <p:spPr>
          <a:xfrm>
            <a:off x="311700" y="1325657"/>
            <a:ext cx="8520600" cy="3416400"/>
          </a:xfrm>
          <a:prstGeom prst="rect">
            <a:avLst/>
          </a:prstGeom>
        </p:spPr>
        <p:txBody>
          <a:bodyPr spcFirstLastPara="1" wrap="square" lIns="91425" tIns="91425" rIns="91425" bIns="91425" anchor="t" anchorCtr="0">
            <a:noAutofit/>
          </a:bodyPr>
          <a:lstStyle/>
          <a:p>
            <a:pPr eaLnBrk="1" hangingPunct="1">
              <a:lnSpc>
                <a:spcPct val="90000"/>
              </a:lnSpc>
            </a:pPr>
            <a:r>
              <a:rPr lang="en-US" sz="2800" dirty="0"/>
              <a:t>This means</a:t>
            </a:r>
          </a:p>
          <a:p>
            <a:pPr lvl="1">
              <a:lnSpc>
                <a:spcPct val="90000"/>
              </a:lnSpc>
            </a:pPr>
            <a:r>
              <a:rPr lang="en-US" sz="2400" dirty="0"/>
              <a:t>Look for </a:t>
            </a:r>
            <a:r>
              <a:rPr lang="en-IE" sz="2400" dirty="0"/>
              <a:t>pages that have pages that have even stranger logins</a:t>
            </a:r>
            <a:endParaRPr lang="en-IE" sz="2400" dirty="0">
              <a:latin typeface="Courier New" panose="02070309020205020404" pitchFamily="49" charset="0"/>
              <a:cs typeface="Courier New" panose="02070309020205020404" pitchFamily="49" charset="0"/>
            </a:endParaRPr>
          </a:p>
          <a:p>
            <a:pPr marL="1054100" lvl="2" indent="0">
              <a:lnSpc>
                <a:spcPct val="90000"/>
              </a:lnSpc>
              <a:buNone/>
            </a:pPr>
            <a:endParaRPr lang="en-US" sz="2400" dirty="0"/>
          </a:p>
        </p:txBody>
      </p:sp>
      <p:sp>
        <p:nvSpPr>
          <p:cNvPr id="11" name="Google Shape;379;p39">
            <a:extLst>
              <a:ext uri="{FF2B5EF4-FFF2-40B4-BE49-F238E27FC236}">
                <a16:creationId xmlns:a16="http://schemas.microsoft.com/office/drawing/2014/main" id="{5094ABC6-8175-4255-8FB5-57EDB6E4D72D}"/>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pic>
        <p:nvPicPr>
          <p:cNvPr id="2" name="Picture 1">
            <a:extLst>
              <a:ext uri="{FF2B5EF4-FFF2-40B4-BE49-F238E27FC236}">
                <a16:creationId xmlns:a16="http://schemas.microsoft.com/office/drawing/2014/main" id="{766F0738-965D-4BEB-AC45-200F1F1EDC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532" y="4102100"/>
            <a:ext cx="797036" cy="9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54955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TotalTime>
  <Words>4538</Words>
  <Application>Microsoft Office PowerPoint</Application>
  <PresentationFormat>On-screen Show (16:9)</PresentationFormat>
  <Paragraphs>542</Paragraphs>
  <Slides>147</Slides>
  <Notes>147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147</vt:i4>
      </vt:variant>
    </vt:vector>
  </HeadingPairs>
  <TitlesOfParts>
    <vt:vector size="152" baseType="lpstr">
      <vt:lpstr>Arial</vt:lpstr>
      <vt:lpstr>Arial Black</vt:lpstr>
      <vt:lpstr>Courier New</vt:lpstr>
      <vt:lpstr>Roboto</vt:lpstr>
      <vt:lpstr>Simple Light</vt:lpstr>
      <vt:lpstr>Blended Learning International Train the Train (BLITT)</vt:lpstr>
      <vt:lpstr>Google Searching</vt:lpstr>
      <vt:lpstr>Google Searching</vt:lpstr>
      <vt:lpstr>Google Searching</vt:lpstr>
      <vt:lpstr>Google Searching</vt:lpstr>
      <vt:lpstr>Google Searching</vt:lpstr>
      <vt:lpstr>Google Searching</vt:lpstr>
      <vt:lpstr>Google Searching</vt:lpstr>
      <vt:lpstr>PowerPoint Presentation</vt:lpstr>
      <vt:lpstr>Google Searching</vt:lpstr>
      <vt:lpstr>Google Searching</vt:lpstr>
      <vt:lpstr>Google Searching</vt:lpstr>
      <vt:lpstr>Google Searching: SEO</vt:lpstr>
      <vt:lpstr>Google Searching: SEO</vt:lpstr>
      <vt:lpstr>Google Searching: SEO</vt:lpstr>
      <vt:lpstr>Google Searching: SEO</vt:lpstr>
      <vt:lpstr>PowerPoint Presentation</vt:lpstr>
      <vt:lpstr>PowerPoint Presentation</vt:lpstr>
      <vt:lpstr>PowerPoint Presentation</vt:lpstr>
      <vt:lpstr>Google Searching</vt:lpstr>
      <vt:lpstr>PowerPoint Presentation</vt:lpstr>
      <vt:lpstr>Google Searching</vt:lpstr>
      <vt:lpstr>PowerPoint Presentation</vt:lpstr>
      <vt:lpstr>PowerPoint Presentation</vt:lpstr>
      <vt:lpstr>Google Searching</vt:lpstr>
      <vt:lpstr>PowerPoint Presentation</vt:lpstr>
      <vt:lpstr>Google Searching</vt:lpstr>
      <vt:lpstr>PowerPoint Presentation</vt:lpstr>
      <vt:lpstr>Google Searching</vt:lpstr>
      <vt:lpstr>PowerPoint Presentation</vt:lpstr>
      <vt:lpstr>Google Searching</vt:lpstr>
      <vt:lpstr>PowerPoint Presentation</vt:lpstr>
      <vt:lpstr>Google Searching</vt:lpstr>
      <vt:lpstr>PowerPoint Presentation</vt:lpstr>
      <vt:lpstr>Google Searching</vt:lpstr>
      <vt:lpstr>PowerPoint Presentation</vt:lpstr>
      <vt:lpstr>Google Searching</vt:lpstr>
      <vt:lpstr>PowerPoint Presentation</vt:lpstr>
      <vt:lpstr>Google Searching</vt:lpstr>
      <vt:lpstr>PowerPoint Presentation</vt:lpstr>
      <vt:lpstr>PowerPoint Presentation</vt:lpstr>
      <vt:lpstr>Google Searching</vt:lpstr>
      <vt:lpstr>PowerPoint Presentation</vt:lpstr>
      <vt:lpstr>Google Searching</vt:lpstr>
      <vt:lpstr>PowerPoint Presentation</vt:lpstr>
      <vt:lpstr>Google Searching</vt:lpstr>
      <vt:lpstr>PowerPoint Presentation</vt:lpstr>
      <vt:lpstr>Google Searching</vt:lpstr>
      <vt:lpstr>PowerPoint Presentation</vt:lpstr>
      <vt:lpstr>Google Searching</vt:lpstr>
      <vt:lpstr>PowerPoint Presentation</vt:lpstr>
      <vt:lpstr>Google Searching</vt:lpstr>
      <vt:lpstr>PowerPoint Presentation</vt:lpstr>
      <vt:lpstr>Blended Learning International Train the Train (BLITT)</vt:lpstr>
      <vt:lpstr>Google Searching</vt:lpstr>
      <vt:lpstr>Google Searching</vt:lpstr>
      <vt:lpstr>Google Searching</vt:lpstr>
      <vt:lpstr>PowerPoint Presentation</vt:lpstr>
      <vt:lpstr>PowerPoint Presentation</vt:lpstr>
      <vt:lpstr>PowerPoint Presentation</vt:lpstr>
      <vt:lpstr>Google Searching</vt:lpstr>
      <vt:lpstr>Search: Teacher</vt:lpstr>
      <vt:lpstr>Search: Programmer</vt:lpstr>
      <vt:lpstr>Search: Homemaker</vt:lpstr>
      <vt:lpstr>Google Searching</vt:lpstr>
      <vt:lpstr>Google Searching</vt:lpstr>
      <vt:lpstr>Google Searching</vt:lpstr>
      <vt:lpstr>Google Searching</vt:lpstr>
      <vt:lpstr>Google Searching</vt:lpstr>
      <vt:lpstr>Google Searching</vt:lpstr>
      <vt:lpstr>Google Searching</vt:lpstr>
      <vt:lpstr>Google Searching</vt:lpstr>
      <vt:lpstr>Google Searching</vt:lpstr>
      <vt:lpstr>Google Searching</vt:lpstr>
      <vt:lpstr>PowerPoint Presentation</vt:lpstr>
      <vt:lpstr>Blended Learning International Train the Train (BLITT)</vt:lpstr>
      <vt:lpstr>Google Searching</vt:lpstr>
      <vt:lpstr>Google Searching</vt:lpstr>
      <vt:lpstr>Google Searching</vt:lpstr>
      <vt:lpstr>PowerPoint Presentation</vt:lpstr>
      <vt:lpstr>Google Searching</vt:lpstr>
      <vt:lpstr>PowerPoint Presentation</vt:lpstr>
      <vt:lpstr>Google Searching</vt:lpstr>
      <vt:lpstr>PowerPoint Presentation</vt:lpstr>
      <vt:lpstr>Google Searching</vt:lpstr>
      <vt:lpstr>PowerPoint Presentation</vt:lpstr>
      <vt:lpstr>Google Searching</vt:lpstr>
      <vt:lpstr>PowerPoint Presentation</vt:lpstr>
      <vt:lpstr>Google Searching</vt:lpstr>
      <vt:lpstr>PowerPoint Presentation</vt:lpstr>
      <vt:lpstr>Google Searching</vt:lpstr>
      <vt:lpstr>PowerPoint Presentation</vt:lpstr>
      <vt:lpstr>Google Searching</vt:lpstr>
      <vt:lpstr>PowerPoint Presentation</vt:lpstr>
      <vt:lpstr>Google Searching</vt:lpstr>
      <vt:lpstr>PowerPoint Presentation</vt:lpstr>
      <vt:lpstr>Google Searching</vt:lpstr>
      <vt:lpstr>PowerPoint Presentation</vt:lpstr>
      <vt:lpstr>Google Searching</vt:lpstr>
      <vt:lpstr>PowerPoint Presentation</vt:lpstr>
      <vt:lpstr>Google Searching</vt:lpstr>
      <vt:lpstr>PowerPoint Presentation</vt:lpstr>
      <vt:lpstr>Blended Learning International Train the Train (BLITT)</vt:lpstr>
      <vt:lpstr>Search Engines</vt:lpstr>
      <vt:lpstr>DuckDuckGo</vt:lpstr>
      <vt:lpstr>DuckDuckGo</vt:lpstr>
      <vt:lpstr>DuckDuckGo</vt:lpstr>
      <vt:lpstr>DuckDuckGo</vt:lpstr>
      <vt:lpstr>DuckDuckGo</vt:lpstr>
      <vt:lpstr>Ecosia</vt:lpstr>
      <vt:lpstr>Ecosia</vt:lpstr>
      <vt:lpstr>Ecosia</vt:lpstr>
      <vt:lpstr>Ecosia</vt:lpstr>
      <vt:lpstr>Ecosia</vt:lpstr>
      <vt:lpstr>MetaGer</vt:lpstr>
      <vt:lpstr>MetaGer</vt:lpstr>
      <vt:lpstr>MetaGer</vt:lpstr>
      <vt:lpstr>MetaGer</vt:lpstr>
      <vt:lpstr>MetaGer</vt:lpstr>
      <vt:lpstr>MetaGer</vt:lpstr>
      <vt:lpstr>Qwant</vt:lpstr>
      <vt:lpstr>Qwant</vt:lpstr>
      <vt:lpstr>Qwant</vt:lpstr>
      <vt:lpstr>Qwant</vt:lpstr>
      <vt:lpstr>Qwant</vt:lpstr>
      <vt:lpstr>Wolfram|Alpha</vt:lpstr>
      <vt:lpstr>Wolfram|Alpha</vt:lpstr>
      <vt:lpstr>Wolfram|Alpha</vt:lpstr>
      <vt:lpstr>Wolfram|Alpha</vt:lpstr>
      <vt:lpstr>Wolfram|Alpha</vt:lpstr>
      <vt:lpstr>PowerPoint Presentation</vt:lpstr>
      <vt:lpstr>Blended Learning International Train the Train (BLITT)</vt:lpstr>
      <vt:lpstr>Closed Captioning</vt:lpstr>
      <vt:lpstr>Accessible Video Searching</vt:lpstr>
      <vt:lpstr>Google</vt:lpstr>
      <vt:lpstr>YouTube</vt:lpstr>
      <vt:lpstr>PowerPoint Presentation</vt:lpstr>
      <vt:lpstr>Blended Learning International Train the Train (BLITT)</vt:lpstr>
      <vt:lpstr>WebQuests</vt:lpstr>
      <vt:lpstr>WebQuests</vt:lpstr>
      <vt:lpstr>WebQuests</vt:lpstr>
      <vt:lpstr>WebQuests</vt:lpstr>
      <vt:lpstr>WebQuests</vt:lpstr>
      <vt:lpstr>WebQuests</vt:lpstr>
      <vt:lpstr>WebQuests</vt:lpstr>
      <vt:lpstr>WebQuests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Blended Learning</dc:title>
  <cp:lastModifiedBy>Damian T. Gordon</cp:lastModifiedBy>
  <cp:revision>48</cp:revision>
  <dcterms:modified xsi:type="dcterms:W3CDTF">2022-11-22T09:22:01Z</dcterms:modified>
</cp:coreProperties>
</file>