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82" r:id="rId2"/>
    <p:sldId id="331" r:id="rId3"/>
    <p:sldId id="289" r:id="rId4"/>
    <p:sldId id="336" r:id="rId5"/>
    <p:sldId id="332" r:id="rId6"/>
    <p:sldId id="337" r:id="rId7"/>
    <p:sldId id="338" r:id="rId8"/>
    <p:sldId id="339" r:id="rId9"/>
    <p:sldId id="330"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99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2CF7D7-A2DE-448F-A081-F56ACC357F39}" v="4" dt="2022-11-12T12:59:21.6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0" y="4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mian T. Gordon" userId="7469c87ffe94b59c" providerId="LiveId" clId="{F5183E01-8D6D-40B8-9B3B-190405D35315}"/>
    <pc:docChg chg="custSel addSld delSld modSld sldOrd">
      <pc:chgData name="Damian T. Gordon" userId="7469c87ffe94b59c" providerId="LiveId" clId="{F5183E01-8D6D-40B8-9B3B-190405D35315}" dt="2022-11-10T10:25:32.613" v="202" actId="20577"/>
      <pc:docMkLst>
        <pc:docMk/>
      </pc:docMkLst>
      <pc:sldChg chg="del">
        <pc:chgData name="Damian T. Gordon" userId="7469c87ffe94b59c" providerId="LiveId" clId="{F5183E01-8D6D-40B8-9B3B-190405D35315}" dt="2022-11-10T10:18:24.106" v="10" actId="47"/>
        <pc:sldMkLst>
          <pc:docMk/>
          <pc:sldMk cId="0" sldId="259"/>
        </pc:sldMkLst>
      </pc:sldChg>
      <pc:sldChg chg="modSp mod">
        <pc:chgData name="Damian T. Gordon" userId="7469c87ffe94b59c" providerId="LiveId" clId="{F5183E01-8D6D-40B8-9B3B-190405D35315}" dt="2022-11-10T10:18:20.584" v="9" actId="20577"/>
        <pc:sldMkLst>
          <pc:docMk/>
          <pc:sldMk cId="0" sldId="282"/>
        </pc:sldMkLst>
        <pc:spChg chg="mod">
          <ac:chgData name="Damian T. Gordon" userId="7469c87ffe94b59c" providerId="LiveId" clId="{F5183E01-8D6D-40B8-9B3B-190405D35315}" dt="2022-11-10T10:18:20.584" v="9" actId="20577"/>
          <ac:spMkLst>
            <pc:docMk/>
            <pc:sldMk cId="0" sldId="282"/>
            <ac:spMk id="377" creationId="{00000000-0000-0000-0000-000000000000}"/>
          </ac:spMkLst>
        </pc:spChg>
      </pc:sldChg>
      <pc:sldChg chg="del">
        <pc:chgData name="Damian T. Gordon" userId="7469c87ffe94b59c" providerId="LiveId" clId="{F5183E01-8D6D-40B8-9B3B-190405D35315}" dt="2022-11-10T10:18:25.509" v="11" actId="47"/>
        <pc:sldMkLst>
          <pc:docMk/>
          <pc:sldMk cId="595010764" sldId="288"/>
        </pc:sldMkLst>
      </pc:sldChg>
      <pc:sldChg chg="modSp mod">
        <pc:chgData name="Damian T. Gordon" userId="7469c87ffe94b59c" providerId="LiveId" clId="{F5183E01-8D6D-40B8-9B3B-190405D35315}" dt="2022-11-10T10:20:55.572" v="131" actId="404"/>
        <pc:sldMkLst>
          <pc:docMk/>
          <pc:sldMk cId="2647280082" sldId="289"/>
        </pc:sldMkLst>
        <pc:spChg chg="mod">
          <ac:chgData name="Damian T. Gordon" userId="7469c87ffe94b59c" providerId="LiveId" clId="{F5183E01-8D6D-40B8-9B3B-190405D35315}" dt="2022-11-10T10:18:37.121" v="22" actId="20577"/>
          <ac:spMkLst>
            <pc:docMk/>
            <pc:sldMk cId="2647280082" sldId="289"/>
            <ac:spMk id="97" creationId="{00000000-0000-0000-0000-000000000000}"/>
          </ac:spMkLst>
        </pc:spChg>
        <pc:spChg chg="mod">
          <ac:chgData name="Damian T. Gordon" userId="7469c87ffe94b59c" providerId="LiveId" clId="{F5183E01-8D6D-40B8-9B3B-190405D35315}" dt="2022-11-10T10:20:55.572" v="131" actId="404"/>
          <ac:spMkLst>
            <pc:docMk/>
            <pc:sldMk cId="2647280082" sldId="289"/>
            <ac:spMk id="101" creationId="{00000000-0000-0000-0000-000000000000}"/>
          </ac:spMkLst>
        </pc:spChg>
      </pc:sldChg>
      <pc:sldChg chg="del">
        <pc:chgData name="Damian T. Gordon" userId="7469c87ffe94b59c" providerId="LiveId" clId="{F5183E01-8D6D-40B8-9B3B-190405D35315}" dt="2022-11-10T10:18:30.097" v="12" actId="47"/>
        <pc:sldMkLst>
          <pc:docMk/>
          <pc:sldMk cId="1933663561" sldId="291"/>
        </pc:sldMkLst>
      </pc:sldChg>
      <pc:sldChg chg="del">
        <pc:chgData name="Damian T. Gordon" userId="7469c87ffe94b59c" providerId="LiveId" clId="{F5183E01-8D6D-40B8-9B3B-190405D35315}" dt="2022-11-10T10:18:30.097" v="12" actId="47"/>
        <pc:sldMkLst>
          <pc:docMk/>
          <pc:sldMk cId="4291478083" sldId="292"/>
        </pc:sldMkLst>
      </pc:sldChg>
      <pc:sldChg chg="del">
        <pc:chgData name="Damian T. Gordon" userId="7469c87ffe94b59c" providerId="LiveId" clId="{F5183E01-8D6D-40B8-9B3B-190405D35315}" dt="2022-11-10T10:18:30.097" v="12" actId="47"/>
        <pc:sldMkLst>
          <pc:docMk/>
          <pc:sldMk cId="3976642483" sldId="293"/>
        </pc:sldMkLst>
      </pc:sldChg>
      <pc:sldChg chg="del">
        <pc:chgData name="Damian T. Gordon" userId="7469c87ffe94b59c" providerId="LiveId" clId="{F5183E01-8D6D-40B8-9B3B-190405D35315}" dt="2022-11-10T10:18:30.097" v="12" actId="47"/>
        <pc:sldMkLst>
          <pc:docMk/>
          <pc:sldMk cId="173532261" sldId="295"/>
        </pc:sldMkLst>
      </pc:sldChg>
      <pc:sldChg chg="del">
        <pc:chgData name="Damian T. Gordon" userId="7469c87ffe94b59c" providerId="LiveId" clId="{F5183E01-8D6D-40B8-9B3B-190405D35315}" dt="2022-11-10T10:18:30.097" v="12" actId="47"/>
        <pc:sldMkLst>
          <pc:docMk/>
          <pc:sldMk cId="2516070507" sldId="296"/>
        </pc:sldMkLst>
      </pc:sldChg>
      <pc:sldChg chg="del">
        <pc:chgData name="Damian T. Gordon" userId="7469c87ffe94b59c" providerId="LiveId" clId="{F5183E01-8D6D-40B8-9B3B-190405D35315}" dt="2022-11-10T10:18:30.097" v="12" actId="47"/>
        <pc:sldMkLst>
          <pc:docMk/>
          <pc:sldMk cId="1885187748" sldId="297"/>
        </pc:sldMkLst>
      </pc:sldChg>
      <pc:sldChg chg="del">
        <pc:chgData name="Damian T. Gordon" userId="7469c87ffe94b59c" providerId="LiveId" clId="{F5183E01-8D6D-40B8-9B3B-190405D35315}" dt="2022-11-10T10:18:30.097" v="12" actId="47"/>
        <pc:sldMkLst>
          <pc:docMk/>
          <pc:sldMk cId="2310252356" sldId="302"/>
        </pc:sldMkLst>
      </pc:sldChg>
      <pc:sldChg chg="del">
        <pc:chgData name="Damian T. Gordon" userId="7469c87ffe94b59c" providerId="LiveId" clId="{F5183E01-8D6D-40B8-9B3B-190405D35315}" dt="2022-11-10T10:18:30.097" v="12" actId="47"/>
        <pc:sldMkLst>
          <pc:docMk/>
          <pc:sldMk cId="1077969559" sldId="303"/>
        </pc:sldMkLst>
      </pc:sldChg>
      <pc:sldChg chg="del">
        <pc:chgData name="Damian T. Gordon" userId="7469c87ffe94b59c" providerId="LiveId" clId="{F5183E01-8D6D-40B8-9B3B-190405D35315}" dt="2022-11-10T10:18:30.097" v="12" actId="47"/>
        <pc:sldMkLst>
          <pc:docMk/>
          <pc:sldMk cId="2011453906" sldId="304"/>
        </pc:sldMkLst>
      </pc:sldChg>
      <pc:sldChg chg="del">
        <pc:chgData name="Damian T. Gordon" userId="7469c87ffe94b59c" providerId="LiveId" clId="{F5183E01-8D6D-40B8-9B3B-190405D35315}" dt="2022-11-10T10:18:30.097" v="12" actId="47"/>
        <pc:sldMkLst>
          <pc:docMk/>
          <pc:sldMk cId="1879289377" sldId="305"/>
        </pc:sldMkLst>
      </pc:sldChg>
      <pc:sldChg chg="del">
        <pc:chgData name="Damian T. Gordon" userId="7469c87ffe94b59c" providerId="LiveId" clId="{F5183E01-8D6D-40B8-9B3B-190405D35315}" dt="2022-11-10T10:18:30.097" v="12" actId="47"/>
        <pc:sldMkLst>
          <pc:docMk/>
          <pc:sldMk cId="3295946617" sldId="306"/>
        </pc:sldMkLst>
      </pc:sldChg>
      <pc:sldChg chg="del">
        <pc:chgData name="Damian T. Gordon" userId="7469c87ffe94b59c" providerId="LiveId" clId="{F5183E01-8D6D-40B8-9B3B-190405D35315}" dt="2022-11-10T10:18:30.097" v="12" actId="47"/>
        <pc:sldMkLst>
          <pc:docMk/>
          <pc:sldMk cId="899303766" sldId="307"/>
        </pc:sldMkLst>
      </pc:sldChg>
      <pc:sldChg chg="del">
        <pc:chgData name="Damian T. Gordon" userId="7469c87ffe94b59c" providerId="LiveId" clId="{F5183E01-8D6D-40B8-9B3B-190405D35315}" dt="2022-11-10T10:18:30.097" v="12" actId="47"/>
        <pc:sldMkLst>
          <pc:docMk/>
          <pc:sldMk cId="3660992100" sldId="308"/>
        </pc:sldMkLst>
      </pc:sldChg>
      <pc:sldChg chg="del">
        <pc:chgData name="Damian T. Gordon" userId="7469c87ffe94b59c" providerId="LiveId" clId="{F5183E01-8D6D-40B8-9B3B-190405D35315}" dt="2022-11-10T10:18:30.097" v="12" actId="47"/>
        <pc:sldMkLst>
          <pc:docMk/>
          <pc:sldMk cId="28869811" sldId="309"/>
        </pc:sldMkLst>
      </pc:sldChg>
      <pc:sldChg chg="del">
        <pc:chgData name="Damian T. Gordon" userId="7469c87ffe94b59c" providerId="LiveId" clId="{F5183E01-8D6D-40B8-9B3B-190405D35315}" dt="2022-11-10T10:18:30.097" v="12" actId="47"/>
        <pc:sldMkLst>
          <pc:docMk/>
          <pc:sldMk cId="3566810417" sldId="311"/>
        </pc:sldMkLst>
      </pc:sldChg>
      <pc:sldChg chg="del">
        <pc:chgData name="Damian T. Gordon" userId="7469c87ffe94b59c" providerId="LiveId" clId="{F5183E01-8D6D-40B8-9B3B-190405D35315}" dt="2022-11-10T10:18:30.097" v="12" actId="47"/>
        <pc:sldMkLst>
          <pc:docMk/>
          <pc:sldMk cId="2577070979" sldId="314"/>
        </pc:sldMkLst>
      </pc:sldChg>
      <pc:sldChg chg="del">
        <pc:chgData name="Damian T. Gordon" userId="7469c87ffe94b59c" providerId="LiveId" clId="{F5183E01-8D6D-40B8-9B3B-190405D35315}" dt="2022-11-10T10:18:30.097" v="12" actId="47"/>
        <pc:sldMkLst>
          <pc:docMk/>
          <pc:sldMk cId="734640130" sldId="317"/>
        </pc:sldMkLst>
      </pc:sldChg>
      <pc:sldChg chg="del">
        <pc:chgData name="Damian T. Gordon" userId="7469c87ffe94b59c" providerId="LiveId" clId="{F5183E01-8D6D-40B8-9B3B-190405D35315}" dt="2022-11-10T10:18:30.097" v="12" actId="47"/>
        <pc:sldMkLst>
          <pc:docMk/>
          <pc:sldMk cId="825700365" sldId="318"/>
        </pc:sldMkLst>
      </pc:sldChg>
      <pc:sldChg chg="del">
        <pc:chgData name="Damian T. Gordon" userId="7469c87ffe94b59c" providerId="LiveId" clId="{F5183E01-8D6D-40B8-9B3B-190405D35315}" dt="2022-11-10T10:18:30.097" v="12" actId="47"/>
        <pc:sldMkLst>
          <pc:docMk/>
          <pc:sldMk cId="3256830489" sldId="319"/>
        </pc:sldMkLst>
      </pc:sldChg>
      <pc:sldChg chg="del">
        <pc:chgData name="Damian T. Gordon" userId="7469c87ffe94b59c" providerId="LiveId" clId="{F5183E01-8D6D-40B8-9B3B-190405D35315}" dt="2022-11-10T10:18:30.097" v="12" actId="47"/>
        <pc:sldMkLst>
          <pc:docMk/>
          <pc:sldMk cId="3632482988" sldId="320"/>
        </pc:sldMkLst>
      </pc:sldChg>
      <pc:sldChg chg="del">
        <pc:chgData name="Damian T. Gordon" userId="7469c87ffe94b59c" providerId="LiveId" clId="{F5183E01-8D6D-40B8-9B3B-190405D35315}" dt="2022-11-10T10:18:30.097" v="12" actId="47"/>
        <pc:sldMkLst>
          <pc:docMk/>
          <pc:sldMk cId="3867004499" sldId="321"/>
        </pc:sldMkLst>
      </pc:sldChg>
      <pc:sldChg chg="del">
        <pc:chgData name="Damian T. Gordon" userId="7469c87ffe94b59c" providerId="LiveId" clId="{F5183E01-8D6D-40B8-9B3B-190405D35315}" dt="2022-11-10T10:18:30.097" v="12" actId="47"/>
        <pc:sldMkLst>
          <pc:docMk/>
          <pc:sldMk cId="1469032528" sldId="322"/>
        </pc:sldMkLst>
      </pc:sldChg>
      <pc:sldChg chg="del">
        <pc:chgData name="Damian T. Gordon" userId="7469c87ffe94b59c" providerId="LiveId" clId="{F5183E01-8D6D-40B8-9B3B-190405D35315}" dt="2022-11-10T10:18:30.097" v="12" actId="47"/>
        <pc:sldMkLst>
          <pc:docMk/>
          <pc:sldMk cId="3480949251" sldId="323"/>
        </pc:sldMkLst>
      </pc:sldChg>
      <pc:sldChg chg="del">
        <pc:chgData name="Damian T. Gordon" userId="7469c87ffe94b59c" providerId="LiveId" clId="{F5183E01-8D6D-40B8-9B3B-190405D35315}" dt="2022-11-10T10:18:30.097" v="12" actId="47"/>
        <pc:sldMkLst>
          <pc:docMk/>
          <pc:sldMk cId="2278440302" sldId="324"/>
        </pc:sldMkLst>
      </pc:sldChg>
      <pc:sldChg chg="del">
        <pc:chgData name="Damian T. Gordon" userId="7469c87ffe94b59c" providerId="LiveId" clId="{F5183E01-8D6D-40B8-9B3B-190405D35315}" dt="2022-11-10T10:18:30.097" v="12" actId="47"/>
        <pc:sldMkLst>
          <pc:docMk/>
          <pc:sldMk cId="102250311" sldId="325"/>
        </pc:sldMkLst>
      </pc:sldChg>
      <pc:sldChg chg="del">
        <pc:chgData name="Damian T. Gordon" userId="7469c87ffe94b59c" providerId="LiveId" clId="{F5183E01-8D6D-40B8-9B3B-190405D35315}" dt="2022-11-10T10:18:30.097" v="12" actId="47"/>
        <pc:sldMkLst>
          <pc:docMk/>
          <pc:sldMk cId="800111216" sldId="326"/>
        </pc:sldMkLst>
      </pc:sldChg>
      <pc:sldChg chg="del">
        <pc:chgData name="Damian T. Gordon" userId="7469c87ffe94b59c" providerId="LiveId" clId="{F5183E01-8D6D-40B8-9B3B-190405D35315}" dt="2022-11-10T10:18:30.097" v="12" actId="47"/>
        <pc:sldMkLst>
          <pc:docMk/>
          <pc:sldMk cId="1275449492" sldId="327"/>
        </pc:sldMkLst>
      </pc:sldChg>
      <pc:sldChg chg="del">
        <pc:chgData name="Damian T. Gordon" userId="7469c87ffe94b59c" providerId="LiveId" clId="{F5183E01-8D6D-40B8-9B3B-190405D35315}" dt="2022-11-10T10:18:30.097" v="12" actId="47"/>
        <pc:sldMkLst>
          <pc:docMk/>
          <pc:sldMk cId="2005057095" sldId="328"/>
        </pc:sldMkLst>
      </pc:sldChg>
      <pc:sldChg chg="del">
        <pc:chgData name="Damian T. Gordon" userId="7469c87ffe94b59c" providerId="LiveId" clId="{F5183E01-8D6D-40B8-9B3B-190405D35315}" dt="2022-11-10T10:18:30.097" v="12" actId="47"/>
        <pc:sldMkLst>
          <pc:docMk/>
          <pc:sldMk cId="1674038915" sldId="329"/>
        </pc:sldMkLst>
      </pc:sldChg>
      <pc:sldChg chg="del">
        <pc:chgData name="Damian T. Gordon" userId="7469c87ffe94b59c" providerId="LiveId" clId="{F5183E01-8D6D-40B8-9B3B-190405D35315}" dt="2022-11-10T10:18:30.097" v="12" actId="47"/>
        <pc:sldMkLst>
          <pc:docMk/>
          <pc:sldMk cId="247921123" sldId="331"/>
        </pc:sldMkLst>
      </pc:sldChg>
      <pc:sldChg chg="modSp add mod ord">
        <pc:chgData name="Damian T. Gordon" userId="7469c87ffe94b59c" providerId="LiveId" clId="{F5183E01-8D6D-40B8-9B3B-190405D35315}" dt="2022-11-10T10:20:24.721" v="116"/>
        <pc:sldMkLst>
          <pc:docMk/>
          <pc:sldMk cId="3826750384" sldId="331"/>
        </pc:sldMkLst>
        <pc:spChg chg="mod">
          <ac:chgData name="Damian T. Gordon" userId="7469c87ffe94b59c" providerId="LiveId" clId="{F5183E01-8D6D-40B8-9B3B-190405D35315}" dt="2022-11-10T10:20:19.115" v="114" actId="20577"/>
          <ac:spMkLst>
            <pc:docMk/>
            <pc:sldMk cId="3826750384" sldId="331"/>
            <ac:spMk id="101" creationId="{00000000-0000-0000-0000-000000000000}"/>
          </ac:spMkLst>
        </pc:spChg>
      </pc:sldChg>
      <pc:sldChg chg="del">
        <pc:chgData name="Damian T. Gordon" userId="7469c87ffe94b59c" providerId="LiveId" clId="{F5183E01-8D6D-40B8-9B3B-190405D35315}" dt="2022-11-10T10:18:30.097" v="12" actId="47"/>
        <pc:sldMkLst>
          <pc:docMk/>
          <pc:sldMk cId="1229665863" sldId="332"/>
        </pc:sldMkLst>
      </pc:sldChg>
      <pc:sldChg chg="addSp delSp modSp add mod">
        <pc:chgData name="Damian T. Gordon" userId="7469c87ffe94b59c" providerId="LiveId" clId="{F5183E01-8D6D-40B8-9B3B-190405D35315}" dt="2022-11-10T10:24:56.646" v="192" actId="20577"/>
        <pc:sldMkLst>
          <pc:docMk/>
          <pc:sldMk cId="2247842108" sldId="332"/>
        </pc:sldMkLst>
        <pc:spChg chg="add del mod">
          <ac:chgData name="Damian T. Gordon" userId="7469c87ffe94b59c" providerId="LiveId" clId="{F5183E01-8D6D-40B8-9B3B-190405D35315}" dt="2022-11-10T10:21:43.200" v="134" actId="478"/>
          <ac:spMkLst>
            <pc:docMk/>
            <pc:sldMk cId="2247842108" sldId="332"/>
            <ac:spMk id="7" creationId="{2B605299-78F2-875A-09C0-8F171C221991}"/>
          </ac:spMkLst>
        </pc:spChg>
        <pc:spChg chg="add mod">
          <ac:chgData name="Damian T. Gordon" userId="7469c87ffe94b59c" providerId="LiveId" clId="{F5183E01-8D6D-40B8-9B3B-190405D35315}" dt="2022-11-10T10:24:56.646" v="192" actId="20577"/>
          <ac:spMkLst>
            <pc:docMk/>
            <pc:sldMk cId="2247842108" sldId="332"/>
            <ac:spMk id="8" creationId="{1BCA4564-9D97-8EB0-5086-8AAAA6B682A9}"/>
          </ac:spMkLst>
        </pc:spChg>
        <pc:spChg chg="mod">
          <ac:chgData name="Damian T. Gordon" userId="7469c87ffe94b59c" providerId="LiveId" clId="{F5183E01-8D6D-40B8-9B3B-190405D35315}" dt="2022-11-10T10:22:04.112" v="145" actId="20577"/>
          <ac:spMkLst>
            <pc:docMk/>
            <pc:sldMk cId="2247842108" sldId="332"/>
            <ac:spMk id="97" creationId="{00000000-0000-0000-0000-000000000000}"/>
          </ac:spMkLst>
        </pc:spChg>
        <pc:spChg chg="del">
          <ac:chgData name="Damian T. Gordon" userId="7469c87ffe94b59c" providerId="LiveId" clId="{F5183E01-8D6D-40B8-9B3B-190405D35315}" dt="2022-11-10T10:21:41.299" v="133" actId="478"/>
          <ac:spMkLst>
            <pc:docMk/>
            <pc:sldMk cId="2247842108" sldId="332"/>
            <ac:spMk id="101" creationId="{00000000-0000-0000-0000-000000000000}"/>
          </ac:spMkLst>
        </pc:spChg>
      </pc:sldChg>
      <pc:sldChg chg="del">
        <pc:chgData name="Damian T. Gordon" userId="7469c87ffe94b59c" providerId="LiveId" clId="{F5183E01-8D6D-40B8-9B3B-190405D35315}" dt="2022-11-10T10:18:30.097" v="12" actId="47"/>
        <pc:sldMkLst>
          <pc:docMk/>
          <pc:sldMk cId="3218116889" sldId="333"/>
        </pc:sldMkLst>
      </pc:sldChg>
      <pc:sldChg chg="modSp add mod">
        <pc:chgData name="Damian T. Gordon" userId="7469c87ffe94b59c" providerId="LiveId" clId="{F5183E01-8D6D-40B8-9B3B-190405D35315}" dt="2022-11-10T10:24:38.401" v="189" actId="14100"/>
        <pc:sldMkLst>
          <pc:docMk/>
          <pc:sldMk cId="3715146527" sldId="333"/>
        </pc:sldMkLst>
        <pc:spChg chg="mod">
          <ac:chgData name="Damian T. Gordon" userId="7469c87ffe94b59c" providerId="LiveId" clId="{F5183E01-8D6D-40B8-9B3B-190405D35315}" dt="2022-11-10T10:24:38.401" v="189" actId="14100"/>
          <ac:spMkLst>
            <pc:docMk/>
            <pc:sldMk cId="3715146527" sldId="333"/>
            <ac:spMk id="8" creationId="{1BCA4564-9D97-8EB0-5086-8AAAA6B682A9}"/>
          </ac:spMkLst>
        </pc:spChg>
      </pc:sldChg>
      <pc:sldChg chg="modSp add mod">
        <pc:chgData name="Damian T. Gordon" userId="7469c87ffe94b59c" providerId="LiveId" clId="{F5183E01-8D6D-40B8-9B3B-190405D35315}" dt="2022-11-10T10:25:09.610" v="197" actId="20577"/>
        <pc:sldMkLst>
          <pc:docMk/>
          <pc:sldMk cId="395371395" sldId="334"/>
        </pc:sldMkLst>
        <pc:spChg chg="mod">
          <ac:chgData name="Damian T. Gordon" userId="7469c87ffe94b59c" providerId="LiveId" clId="{F5183E01-8D6D-40B8-9B3B-190405D35315}" dt="2022-11-10T10:25:09.610" v="197" actId="20577"/>
          <ac:spMkLst>
            <pc:docMk/>
            <pc:sldMk cId="395371395" sldId="334"/>
            <ac:spMk id="8" creationId="{1BCA4564-9D97-8EB0-5086-8AAAA6B682A9}"/>
          </ac:spMkLst>
        </pc:spChg>
      </pc:sldChg>
      <pc:sldChg chg="del">
        <pc:chgData name="Damian T. Gordon" userId="7469c87ffe94b59c" providerId="LiveId" clId="{F5183E01-8D6D-40B8-9B3B-190405D35315}" dt="2022-11-10T10:18:30.097" v="12" actId="47"/>
        <pc:sldMkLst>
          <pc:docMk/>
          <pc:sldMk cId="2904722965" sldId="334"/>
        </pc:sldMkLst>
      </pc:sldChg>
      <pc:sldChg chg="modSp add mod">
        <pc:chgData name="Damian T. Gordon" userId="7469c87ffe94b59c" providerId="LiveId" clId="{F5183E01-8D6D-40B8-9B3B-190405D35315}" dt="2022-11-10T10:25:32.613" v="202" actId="20577"/>
        <pc:sldMkLst>
          <pc:docMk/>
          <pc:sldMk cId="1445509767" sldId="335"/>
        </pc:sldMkLst>
        <pc:spChg chg="mod">
          <ac:chgData name="Damian T. Gordon" userId="7469c87ffe94b59c" providerId="LiveId" clId="{F5183E01-8D6D-40B8-9B3B-190405D35315}" dt="2022-11-10T10:25:32.613" v="202" actId="20577"/>
          <ac:spMkLst>
            <pc:docMk/>
            <pc:sldMk cId="1445509767" sldId="335"/>
            <ac:spMk id="8" creationId="{1BCA4564-9D97-8EB0-5086-8AAAA6B682A9}"/>
          </ac:spMkLst>
        </pc:spChg>
      </pc:sldChg>
    </pc:docChg>
  </pc:docChgLst>
  <pc:docChgLst>
    <pc:chgData name="Damian T. Gordon" userId="7469c87ffe94b59c" providerId="LiveId" clId="{C847B7FD-C181-4F90-8B7B-BA429948770D}"/>
    <pc:docChg chg="undo custSel addSld delSld modSld sldOrd">
      <pc:chgData name="Damian T. Gordon" userId="7469c87ffe94b59c" providerId="LiveId" clId="{C847B7FD-C181-4F90-8B7B-BA429948770D}" dt="2022-11-10T09:55:46.672" v="307" actId="404"/>
      <pc:docMkLst>
        <pc:docMk/>
      </pc:docMkLst>
      <pc:sldChg chg="addSp delSp modSp add mod">
        <pc:chgData name="Damian T. Gordon" userId="7469c87ffe94b59c" providerId="LiveId" clId="{C847B7FD-C181-4F90-8B7B-BA429948770D}" dt="2022-11-10T09:55:05.164" v="300" actId="1076"/>
        <pc:sldMkLst>
          <pc:docMk/>
          <pc:sldMk cId="0" sldId="259"/>
        </pc:sldMkLst>
        <pc:spChg chg="add mod">
          <ac:chgData name="Damian T. Gordon" userId="7469c87ffe94b59c" providerId="LiveId" clId="{C847B7FD-C181-4F90-8B7B-BA429948770D}" dt="2022-11-10T09:54:53.696" v="298"/>
          <ac:spMkLst>
            <pc:docMk/>
            <pc:sldMk cId="0" sldId="259"/>
            <ac:spMk id="4" creationId="{E33F5CA8-EE48-8AF2-5BB3-9496FFE34F50}"/>
          </ac:spMkLst>
        </pc:spChg>
        <pc:spChg chg="add mod">
          <ac:chgData name="Damian T. Gordon" userId="7469c87ffe94b59c" providerId="LiveId" clId="{C847B7FD-C181-4F90-8B7B-BA429948770D}" dt="2022-11-10T09:54:53.696" v="298"/>
          <ac:spMkLst>
            <pc:docMk/>
            <pc:sldMk cId="0" sldId="259"/>
            <ac:spMk id="5" creationId="{1AAF899A-5355-F4A7-C797-5187C64C91E3}"/>
          </ac:spMkLst>
        </pc:spChg>
        <pc:spChg chg="add mod">
          <ac:chgData name="Damian T. Gordon" userId="7469c87ffe94b59c" providerId="LiveId" clId="{C847B7FD-C181-4F90-8B7B-BA429948770D}" dt="2022-11-10T09:54:53.696" v="298"/>
          <ac:spMkLst>
            <pc:docMk/>
            <pc:sldMk cId="0" sldId="259"/>
            <ac:spMk id="6" creationId="{06555E45-CDA3-F869-3EAC-40D154D18BDF}"/>
          </ac:spMkLst>
        </pc:spChg>
        <pc:spChg chg="del">
          <ac:chgData name="Damian T. Gordon" userId="7469c87ffe94b59c" providerId="LiveId" clId="{C847B7FD-C181-4F90-8B7B-BA429948770D}" dt="2022-11-10T09:54:19.338" v="291" actId="478"/>
          <ac:spMkLst>
            <pc:docMk/>
            <pc:sldMk cId="0" sldId="259"/>
            <ac:spMk id="92" creationId="{00000000-0000-0000-0000-000000000000}"/>
          </ac:spMkLst>
        </pc:spChg>
        <pc:spChg chg="del">
          <ac:chgData name="Damian T. Gordon" userId="7469c87ffe94b59c" providerId="LiveId" clId="{C847B7FD-C181-4F90-8B7B-BA429948770D}" dt="2022-11-10T09:54:16.165" v="290" actId="478"/>
          <ac:spMkLst>
            <pc:docMk/>
            <pc:sldMk cId="0" sldId="259"/>
            <ac:spMk id="93" creationId="{00000000-0000-0000-0000-000000000000}"/>
          </ac:spMkLst>
        </pc:spChg>
        <pc:spChg chg="del">
          <ac:chgData name="Damian T. Gordon" userId="7469c87ffe94b59c" providerId="LiveId" clId="{C847B7FD-C181-4F90-8B7B-BA429948770D}" dt="2022-11-10T09:54:13.095" v="289" actId="478"/>
          <ac:spMkLst>
            <pc:docMk/>
            <pc:sldMk cId="0" sldId="259"/>
            <ac:spMk id="94" creationId="{00000000-0000-0000-0000-000000000000}"/>
          </ac:spMkLst>
        </pc:spChg>
        <pc:picChg chg="mod">
          <ac:chgData name="Damian T. Gordon" userId="7469c87ffe94b59c" providerId="LiveId" clId="{C847B7FD-C181-4F90-8B7B-BA429948770D}" dt="2022-11-10T09:55:05.164" v="300" actId="1076"/>
          <ac:picMkLst>
            <pc:docMk/>
            <pc:sldMk cId="0" sldId="259"/>
            <ac:picMk id="2" creationId="{827E5A23-3EB3-8199-FFD9-3289EA04D00A}"/>
          </ac:picMkLst>
        </pc:picChg>
        <pc:picChg chg="mod">
          <ac:chgData name="Damian T. Gordon" userId="7469c87ffe94b59c" providerId="LiveId" clId="{C847B7FD-C181-4F90-8B7B-BA429948770D}" dt="2022-11-10T09:55:00.037" v="299" actId="1076"/>
          <ac:picMkLst>
            <pc:docMk/>
            <pc:sldMk cId="0" sldId="259"/>
            <ac:picMk id="3" creationId="{C9108BA3-58A0-27B1-F590-98A3D3D833F1}"/>
          </ac:picMkLst>
        </pc:picChg>
        <pc:picChg chg="add mod">
          <ac:chgData name="Damian T. Gordon" userId="7469c87ffe94b59c" providerId="LiveId" clId="{C847B7FD-C181-4F90-8B7B-BA429948770D}" dt="2022-11-10T09:54:53.696" v="298"/>
          <ac:picMkLst>
            <pc:docMk/>
            <pc:sldMk cId="0" sldId="259"/>
            <ac:picMk id="7" creationId="{A1F88374-A5A1-7783-9865-48716B3E1874}"/>
          </ac:picMkLst>
        </pc:picChg>
      </pc:sldChg>
      <pc:sldChg chg="addSp delSp modSp mod">
        <pc:chgData name="Damian T. Gordon" userId="7469c87ffe94b59c" providerId="LiveId" clId="{C847B7FD-C181-4F90-8B7B-BA429948770D}" dt="2022-11-08T11:17:43.267" v="1"/>
        <pc:sldMkLst>
          <pc:docMk/>
          <pc:sldMk cId="0" sldId="282"/>
        </pc:sldMkLst>
        <pc:picChg chg="add mod">
          <ac:chgData name="Damian T. Gordon" userId="7469c87ffe94b59c" providerId="LiveId" clId="{C847B7FD-C181-4F90-8B7B-BA429948770D}" dt="2022-11-08T11:17:43.267" v="1"/>
          <ac:picMkLst>
            <pc:docMk/>
            <pc:sldMk cId="0" sldId="282"/>
            <ac:picMk id="2" creationId="{F5BD78D3-22B0-0E8B-6610-0CAE162D426E}"/>
          </ac:picMkLst>
        </pc:picChg>
        <pc:picChg chg="del">
          <ac:chgData name="Damian T. Gordon" userId="7469c87ffe94b59c" providerId="LiveId" clId="{C847B7FD-C181-4F90-8B7B-BA429948770D}" dt="2022-11-08T11:14:18.995" v="0" actId="478"/>
          <ac:picMkLst>
            <pc:docMk/>
            <pc:sldMk cId="0" sldId="282"/>
            <ac:picMk id="382" creationId="{00000000-0000-0000-0000-000000000000}"/>
          </ac:picMkLst>
        </pc:picChg>
      </pc:sldChg>
      <pc:sldChg chg="addSp delSp modSp add mod">
        <pc:chgData name="Damian T. Gordon" userId="7469c87ffe94b59c" providerId="LiveId" clId="{C847B7FD-C181-4F90-8B7B-BA429948770D}" dt="2022-11-10T09:55:32.861" v="305" actId="1076"/>
        <pc:sldMkLst>
          <pc:docMk/>
          <pc:sldMk cId="595010764" sldId="288"/>
        </pc:sldMkLst>
        <pc:spChg chg="mod">
          <ac:chgData name="Damian T. Gordon" userId="7469c87ffe94b59c" providerId="LiveId" clId="{C847B7FD-C181-4F90-8B7B-BA429948770D}" dt="2022-11-10T09:55:32.861" v="305" actId="1076"/>
          <ac:spMkLst>
            <pc:docMk/>
            <pc:sldMk cId="595010764" sldId="288"/>
            <ac:spMk id="2" creationId="{08AFCFC2-9A1A-55B1-4D25-37F865DD33CB}"/>
          </ac:spMkLst>
        </pc:spChg>
        <pc:spChg chg="add mod">
          <ac:chgData name="Damian T. Gordon" userId="7469c87ffe94b59c" providerId="LiveId" clId="{C847B7FD-C181-4F90-8B7B-BA429948770D}" dt="2022-11-10T09:55:08.532" v="301"/>
          <ac:spMkLst>
            <pc:docMk/>
            <pc:sldMk cId="595010764" sldId="288"/>
            <ac:spMk id="4" creationId="{DD0C5037-C1CC-6400-3946-B8F4E4CA88D7}"/>
          </ac:spMkLst>
        </pc:spChg>
        <pc:spChg chg="add mod">
          <ac:chgData name="Damian T. Gordon" userId="7469c87ffe94b59c" providerId="LiveId" clId="{C847B7FD-C181-4F90-8B7B-BA429948770D}" dt="2022-11-10T09:55:08.532" v="301"/>
          <ac:spMkLst>
            <pc:docMk/>
            <pc:sldMk cId="595010764" sldId="288"/>
            <ac:spMk id="5" creationId="{33EBF20D-2329-359B-8A2D-24D14E10F8BD}"/>
          </ac:spMkLst>
        </pc:spChg>
        <pc:spChg chg="add mod">
          <ac:chgData name="Damian T. Gordon" userId="7469c87ffe94b59c" providerId="LiveId" clId="{C847B7FD-C181-4F90-8B7B-BA429948770D}" dt="2022-11-10T09:55:08.532" v="301"/>
          <ac:spMkLst>
            <pc:docMk/>
            <pc:sldMk cId="595010764" sldId="288"/>
            <ac:spMk id="6" creationId="{3BF0452C-CB8F-5A9B-9BB1-B0397EEE6BFB}"/>
          </ac:spMkLst>
        </pc:spChg>
        <pc:spChg chg="del">
          <ac:chgData name="Damian T. Gordon" userId="7469c87ffe94b59c" providerId="LiveId" clId="{C847B7FD-C181-4F90-8B7B-BA429948770D}" dt="2022-11-10T09:54:25.804" v="293" actId="478"/>
          <ac:spMkLst>
            <pc:docMk/>
            <pc:sldMk cId="595010764" sldId="288"/>
            <ac:spMk id="92" creationId="{00000000-0000-0000-0000-000000000000}"/>
          </ac:spMkLst>
        </pc:spChg>
        <pc:spChg chg="del">
          <ac:chgData name="Damian T. Gordon" userId="7469c87ffe94b59c" providerId="LiveId" clId="{C847B7FD-C181-4F90-8B7B-BA429948770D}" dt="2022-11-10T09:54:27.625" v="294" actId="478"/>
          <ac:spMkLst>
            <pc:docMk/>
            <pc:sldMk cId="595010764" sldId="288"/>
            <ac:spMk id="93" creationId="{00000000-0000-0000-0000-000000000000}"/>
          </ac:spMkLst>
        </pc:spChg>
        <pc:spChg chg="del">
          <ac:chgData name="Damian T. Gordon" userId="7469c87ffe94b59c" providerId="LiveId" clId="{C847B7FD-C181-4F90-8B7B-BA429948770D}" dt="2022-11-10T09:54:23.349" v="292" actId="478"/>
          <ac:spMkLst>
            <pc:docMk/>
            <pc:sldMk cId="595010764" sldId="288"/>
            <ac:spMk id="94" creationId="{00000000-0000-0000-0000-000000000000}"/>
          </ac:spMkLst>
        </pc:spChg>
        <pc:spChg chg="mod">
          <ac:chgData name="Damian T. Gordon" userId="7469c87ffe94b59c" providerId="LiveId" clId="{C847B7FD-C181-4F90-8B7B-BA429948770D}" dt="2022-11-10T09:55:15.860" v="302" actId="404"/>
          <ac:spMkLst>
            <pc:docMk/>
            <pc:sldMk cId="595010764" sldId="288"/>
            <ac:spMk id="101" creationId="{00000000-0000-0000-0000-000000000000}"/>
          </ac:spMkLst>
        </pc:spChg>
        <pc:grpChg chg="mod">
          <ac:chgData name="Damian T. Gordon" userId="7469c87ffe94b59c" providerId="LiveId" clId="{C847B7FD-C181-4F90-8B7B-BA429948770D}" dt="2022-11-10T09:55:32.861" v="305" actId="1076"/>
          <ac:grpSpMkLst>
            <pc:docMk/>
            <pc:sldMk cId="595010764" sldId="288"/>
            <ac:grpSpMk id="3" creationId="{7251B8C0-A8CD-9881-9F04-7F98402CB7F9}"/>
          </ac:grpSpMkLst>
        </pc:grpChg>
        <pc:picChg chg="add mod">
          <ac:chgData name="Damian T. Gordon" userId="7469c87ffe94b59c" providerId="LiveId" clId="{C847B7FD-C181-4F90-8B7B-BA429948770D}" dt="2022-11-10T09:55:08.532" v="301"/>
          <ac:picMkLst>
            <pc:docMk/>
            <pc:sldMk cId="595010764" sldId="288"/>
            <ac:picMk id="7" creationId="{B8BA8F45-515D-80B3-6D0B-0369F1096F18}"/>
          </ac:picMkLst>
        </pc:picChg>
        <pc:picChg chg="mod">
          <ac:chgData name="Damian T. Gordon" userId="7469c87ffe94b59c" providerId="LiveId" clId="{C847B7FD-C181-4F90-8B7B-BA429948770D}" dt="2022-11-10T09:55:32.861" v="305" actId="1076"/>
          <ac:picMkLst>
            <pc:docMk/>
            <pc:sldMk cId="595010764" sldId="288"/>
            <ac:picMk id="1026" creationId="{2DF35C51-49D5-2976-8245-DEEFF6376FFA}"/>
          </ac:picMkLst>
        </pc:picChg>
        <pc:picChg chg="mod">
          <ac:chgData name="Damian T. Gordon" userId="7469c87ffe94b59c" providerId="LiveId" clId="{C847B7FD-C181-4F90-8B7B-BA429948770D}" dt="2022-11-10T09:55:32.861" v="305" actId="1076"/>
          <ac:picMkLst>
            <pc:docMk/>
            <pc:sldMk cId="595010764" sldId="288"/>
            <ac:picMk id="1028" creationId="{CFC4B562-0E63-418C-6536-19409B50838A}"/>
          </ac:picMkLst>
        </pc:picChg>
        <pc:picChg chg="mod">
          <ac:chgData name="Damian T. Gordon" userId="7469c87ffe94b59c" providerId="LiveId" clId="{C847B7FD-C181-4F90-8B7B-BA429948770D}" dt="2022-11-10T09:55:32.861" v="305" actId="1076"/>
          <ac:picMkLst>
            <pc:docMk/>
            <pc:sldMk cId="595010764" sldId="288"/>
            <ac:picMk id="1030" creationId="{FCD42DC3-0FB5-E39A-A67A-E4B209864B65}"/>
          </ac:picMkLst>
        </pc:picChg>
        <pc:picChg chg="mod">
          <ac:chgData name="Damian T. Gordon" userId="7469c87ffe94b59c" providerId="LiveId" clId="{C847B7FD-C181-4F90-8B7B-BA429948770D}" dt="2022-11-10T09:55:32.861" v="305" actId="1076"/>
          <ac:picMkLst>
            <pc:docMk/>
            <pc:sldMk cId="595010764" sldId="288"/>
            <ac:picMk id="1032" creationId="{B53F494F-84C0-8996-350E-36ABFA278F28}"/>
          </ac:picMkLst>
        </pc:picChg>
        <pc:picChg chg="mod">
          <ac:chgData name="Damian T. Gordon" userId="7469c87ffe94b59c" providerId="LiveId" clId="{C847B7FD-C181-4F90-8B7B-BA429948770D}" dt="2022-11-10T09:55:32.861" v="305" actId="1076"/>
          <ac:picMkLst>
            <pc:docMk/>
            <pc:sldMk cId="595010764" sldId="288"/>
            <ac:picMk id="1034" creationId="{291552D9-9439-EE7B-88E1-2D857831B954}"/>
          </ac:picMkLst>
        </pc:picChg>
      </pc:sldChg>
      <pc:sldChg chg="addSp delSp modSp add mod">
        <pc:chgData name="Damian T. Gordon" userId="7469c87ffe94b59c" providerId="LiveId" clId="{C847B7FD-C181-4F90-8B7B-BA429948770D}" dt="2022-11-10T09:55:46.672" v="307" actId="404"/>
        <pc:sldMkLst>
          <pc:docMk/>
          <pc:sldMk cId="2647280082" sldId="289"/>
        </pc:sldMkLst>
        <pc:spChg chg="add mod">
          <ac:chgData name="Damian T. Gordon" userId="7469c87ffe94b59c" providerId="LiveId" clId="{C847B7FD-C181-4F90-8B7B-BA429948770D}" dt="2022-11-10T09:55:41.655" v="306"/>
          <ac:spMkLst>
            <pc:docMk/>
            <pc:sldMk cId="2647280082" sldId="289"/>
            <ac:spMk id="2" creationId="{A33DF1DE-AB4B-41DF-F27E-4781ABB4D2AD}"/>
          </ac:spMkLst>
        </pc:spChg>
        <pc:spChg chg="add mod">
          <ac:chgData name="Damian T. Gordon" userId="7469c87ffe94b59c" providerId="LiveId" clId="{C847B7FD-C181-4F90-8B7B-BA429948770D}" dt="2022-11-10T09:55:41.655" v="306"/>
          <ac:spMkLst>
            <pc:docMk/>
            <pc:sldMk cId="2647280082" sldId="289"/>
            <ac:spMk id="3" creationId="{6D703882-7D30-2667-B1CE-4664A96C2B97}"/>
          </ac:spMkLst>
        </pc:spChg>
        <pc:spChg chg="add mod">
          <ac:chgData name="Damian T. Gordon" userId="7469c87ffe94b59c" providerId="LiveId" clId="{C847B7FD-C181-4F90-8B7B-BA429948770D}" dt="2022-11-10T09:55:41.655" v="306"/>
          <ac:spMkLst>
            <pc:docMk/>
            <pc:sldMk cId="2647280082" sldId="289"/>
            <ac:spMk id="4" creationId="{12AF670B-084B-AFD9-0E0A-59F170858126}"/>
          </ac:spMkLst>
        </pc:spChg>
        <pc:spChg chg="del">
          <ac:chgData name="Damian T. Gordon" userId="7469c87ffe94b59c" providerId="LiveId" clId="{C847B7FD-C181-4F90-8B7B-BA429948770D}" dt="2022-11-10T09:54:31.978" v="296" actId="478"/>
          <ac:spMkLst>
            <pc:docMk/>
            <pc:sldMk cId="2647280082" sldId="289"/>
            <ac:spMk id="92" creationId="{00000000-0000-0000-0000-000000000000}"/>
          </ac:spMkLst>
        </pc:spChg>
        <pc:spChg chg="del">
          <ac:chgData name="Damian T. Gordon" userId="7469c87ffe94b59c" providerId="LiveId" clId="{C847B7FD-C181-4F90-8B7B-BA429948770D}" dt="2022-11-10T09:54:35.090" v="297" actId="478"/>
          <ac:spMkLst>
            <pc:docMk/>
            <pc:sldMk cId="2647280082" sldId="289"/>
            <ac:spMk id="93" creationId="{00000000-0000-0000-0000-000000000000}"/>
          </ac:spMkLst>
        </pc:spChg>
        <pc:spChg chg="del">
          <ac:chgData name="Damian T. Gordon" userId="7469c87ffe94b59c" providerId="LiveId" clId="{C847B7FD-C181-4F90-8B7B-BA429948770D}" dt="2022-11-10T09:54:30.687" v="295" actId="478"/>
          <ac:spMkLst>
            <pc:docMk/>
            <pc:sldMk cId="2647280082" sldId="289"/>
            <ac:spMk id="94" creationId="{00000000-0000-0000-0000-000000000000}"/>
          </ac:spMkLst>
        </pc:spChg>
        <pc:spChg chg="mod">
          <ac:chgData name="Damian T. Gordon" userId="7469c87ffe94b59c" providerId="LiveId" clId="{C847B7FD-C181-4F90-8B7B-BA429948770D}" dt="2022-11-10T09:55:46.672" v="307" actId="404"/>
          <ac:spMkLst>
            <pc:docMk/>
            <pc:sldMk cId="2647280082" sldId="289"/>
            <ac:spMk id="101" creationId="{00000000-0000-0000-0000-000000000000}"/>
          </ac:spMkLst>
        </pc:spChg>
        <pc:picChg chg="add mod">
          <ac:chgData name="Damian T. Gordon" userId="7469c87ffe94b59c" providerId="LiveId" clId="{C847B7FD-C181-4F90-8B7B-BA429948770D}" dt="2022-11-10T09:55:41.655" v="306"/>
          <ac:picMkLst>
            <pc:docMk/>
            <pc:sldMk cId="2647280082" sldId="289"/>
            <ac:picMk id="5" creationId="{9DB35021-4031-116B-3A1D-58BABF830014}"/>
          </ac:picMkLst>
        </pc:picChg>
      </pc:sldChg>
      <pc:sldChg chg="addSp delSp modSp mod">
        <pc:chgData name="Damian T. Gordon" userId="7469c87ffe94b59c" providerId="LiveId" clId="{C847B7FD-C181-4F90-8B7B-BA429948770D}" dt="2022-11-08T11:17:46.415" v="3"/>
        <pc:sldMkLst>
          <pc:docMk/>
          <pc:sldMk cId="2310252356" sldId="302"/>
        </pc:sldMkLst>
        <pc:picChg chg="add mod">
          <ac:chgData name="Damian T. Gordon" userId="7469c87ffe94b59c" providerId="LiveId" clId="{C847B7FD-C181-4F90-8B7B-BA429948770D}" dt="2022-11-08T11:17:46.415" v="3"/>
          <ac:picMkLst>
            <pc:docMk/>
            <pc:sldMk cId="2310252356" sldId="302"/>
            <ac:picMk id="3" creationId="{5855C6CA-E48D-4460-0F1C-3B49EA02124D}"/>
          </ac:picMkLst>
        </pc:picChg>
        <pc:picChg chg="del">
          <ac:chgData name="Damian T. Gordon" userId="7469c87ffe94b59c" providerId="LiveId" clId="{C847B7FD-C181-4F90-8B7B-BA429948770D}" dt="2022-11-08T11:17:45.981" v="2" actId="478"/>
          <ac:picMkLst>
            <pc:docMk/>
            <pc:sldMk cId="2310252356" sldId="302"/>
            <ac:picMk id="130" creationId="{00000000-0000-0000-0000-000000000000}"/>
          </ac:picMkLst>
        </pc:picChg>
      </pc:sldChg>
      <pc:sldChg chg="addSp delSp modSp mod">
        <pc:chgData name="Damian T. Gordon" userId="7469c87ffe94b59c" providerId="LiveId" clId="{C847B7FD-C181-4F90-8B7B-BA429948770D}" dt="2022-11-10T09:48:09.113" v="175" actId="20577"/>
        <pc:sldMkLst>
          <pc:docMk/>
          <pc:sldMk cId="2011453906" sldId="304"/>
        </pc:sldMkLst>
        <pc:spChg chg="mod">
          <ac:chgData name="Damian T. Gordon" userId="7469c87ffe94b59c" providerId="LiveId" clId="{C847B7FD-C181-4F90-8B7B-BA429948770D}" dt="2022-11-10T09:48:09.113" v="175" actId="20577"/>
          <ac:spMkLst>
            <pc:docMk/>
            <pc:sldMk cId="2011453906" sldId="304"/>
            <ac:spMk id="8" creationId="{58DAEF8A-28F9-4FF3-BD8D-23BA5A207897}"/>
          </ac:spMkLst>
        </pc:spChg>
        <pc:picChg chg="add mod">
          <ac:chgData name="Damian T. Gordon" userId="7469c87ffe94b59c" providerId="LiveId" clId="{C847B7FD-C181-4F90-8B7B-BA429948770D}" dt="2022-11-08T11:17:53.227" v="7"/>
          <ac:picMkLst>
            <pc:docMk/>
            <pc:sldMk cId="2011453906" sldId="304"/>
            <ac:picMk id="2" creationId="{19CDF52D-B600-1902-B83B-5C4D62635B0D}"/>
          </ac:picMkLst>
        </pc:picChg>
        <pc:picChg chg="del">
          <ac:chgData name="Damian T. Gordon" userId="7469c87ffe94b59c" providerId="LiveId" clId="{C847B7FD-C181-4F90-8B7B-BA429948770D}" dt="2022-11-08T11:17:52.850" v="6" actId="478"/>
          <ac:picMkLst>
            <pc:docMk/>
            <pc:sldMk cId="2011453906" sldId="304"/>
            <ac:picMk id="130" creationId="{00000000-0000-0000-0000-000000000000}"/>
          </ac:picMkLst>
        </pc:picChg>
      </pc:sldChg>
      <pc:sldChg chg="addSp delSp modSp mod">
        <pc:chgData name="Damian T. Gordon" userId="7469c87ffe94b59c" providerId="LiveId" clId="{C847B7FD-C181-4F90-8B7B-BA429948770D}" dt="2022-11-10T09:48:17.064" v="188" actId="20577"/>
        <pc:sldMkLst>
          <pc:docMk/>
          <pc:sldMk cId="1879289377" sldId="305"/>
        </pc:sldMkLst>
        <pc:spChg chg="mod">
          <ac:chgData name="Damian T. Gordon" userId="7469c87ffe94b59c" providerId="LiveId" clId="{C847B7FD-C181-4F90-8B7B-BA429948770D}" dt="2022-11-10T09:48:17.064" v="188" actId="20577"/>
          <ac:spMkLst>
            <pc:docMk/>
            <pc:sldMk cId="1879289377" sldId="305"/>
            <ac:spMk id="10" creationId="{9550BD8A-4A23-4713-A15B-61D5B0DE3E21}"/>
          </ac:spMkLst>
        </pc:spChg>
        <pc:picChg chg="add mod">
          <ac:chgData name="Damian T. Gordon" userId="7469c87ffe94b59c" providerId="LiveId" clId="{C847B7FD-C181-4F90-8B7B-BA429948770D}" dt="2022-11-08T11:17:56.030" v="9"/>
          <ac:picMkLst>
            <pc:docMk/>
            <pc:sldMk cId="1879289377" sldId="305"/>
            <ac:picMk id="2" creationId="{2BA7A1A7-E978-D1D1-8F89-0DF72CB16883}"/>
          </ac:picMkLst>
        </pc:picChg>
        <pc:picChg chg="del">
          <ac:chgData name="Damian T. Gordon" userId="7469c87ffe94b59c" providerId="LiveId" clId="{C847B7FD-C181-4F90-8B7B-BA429948770D}" dt="2022-11-08T11:17:55.657" v="8" actId="478"/>
          <ac:picMkLst>
            <pc:docMk/>
            <pc:sldMk cId="1879289377" sldId="305"/>
            <ac:picMk id="130" creationId="{00000000-0000-0000-0000-000000000000}"/>
          </ac:picMkLst>
        </pc:picChg>
      </pc:sldChg>
      <pc:sldChg chg="addSp delSp modSp mod">
        <pc:chgData name="Damian T. Gordon" userId="7469c87ffe94b59c" providerId="LiveId" clId="{C847B7FD-C181-4F90-8B7B-BA429948770D}" dt="2022-11-08T11:17:58.787" v="11"/>
        <pc:sldMkLst>
          <pc:docMk/>
          <pc:sldMk cId="3295946617" sldId="306"/>
        </pc:sldMkLst>
        <pc:picChg chg="add mod">
          <ac:chgData name="Damian T. Gordon" userId="7469c87ffe94b59c" providerId="LiveId" clId="{C847B7FD-C181-4F90-8B7B-BA429948770D}" dt="2022-11-08T11:17:58.787" v="11"/>
          <ac:picMkLst>
            <pc:docMk/>
            <pc:sldMk cId="3295946617" sldId="306"/>
            <ac:picMk id="2" creationId="{AA6C2E7E-993C-8B5E-2BAA-654441E240F1}"/>
          </ac:picMkLst>
        </pc:picChg>
        <pc:picChg chg="del">
          <ac:chgData name="Damian T. Gordon" userId="7469c87ffe94b59c" providerId="LiveId" clId="{C847B7FD-C181-4F90-8B7B-BA429948770D}" dt="2022-11-08T11:17:58.509" v="10" actId="478"/>
          <ac:picMkLst>
            <pc:docMk/>
            <pc:sldMk cId="3295946617" sldId="306"/>
            <ac:picMk id="130" creationId="{00000000-0000-0000-0000-000000000000}"/>
          </ac:picMkLst>
        </pc:picChg>
      </pc:sldChg>
      <pc:sldChg chg="addSp delSp modSp mod">
        <pc:chgData name="Damian T. Gordon" userId="7469c87ffe94b59c" providerId="LiveId" clId="{C847B7FD-C181-4F90-8B7B-BA429948770D}" dt="2022-11-10T09:48:28.406" v="201" actId="20577"/>
        <pc:sldMkLst>
          <pc:docMk/>
          <pc:sldMk cId="899303766" sldId="307"/>
        </pc:sldMkLst>
        <pc:spChg chg="mod">
          <ac:chgData name="Damian T. Gordon" userId="7469c87ffe94b59c" providerId="LiveId" clId="{C847B7FD-C181-4F90-8B7B-BA429948770D}" dt="2022-11-10T09:48:28.406" v="201" actId="20577"/>
          <ac:spMkLst>
            <pc:docMk/>
            <pc:sldMk cId="899303766" sldId="307"/>
            <ac:spMk id="12" creationId="{403455CF-D0AB-450C-9CC1-72425CA37A88}"/>
          </ac:spMkLst>
        </pc:spChg>
        <pc:picChg chg="add mod">
          <ac:chgData name="Damian T. Gordon" userId="7469c87ffe94b59c" providerId="LiveId" clId="{C847B7FD-C181-4F90-8B7B-BA429948770D}" dt="2022-11-08T11:18:01.545" v="13"/>
          <ac:picMkLst>
            <pc:docMk/>
            <pc:sldMk cId="899303766" sldId="307"/>
            <ac:picMk id="2" creationId="{97C8F445-1896-4656-C713-186C4810FA05}"/>
          </ac:picMkLst>
        </pc:picChg>
        <pc:picChg chg="del">
          <ac:chgData name="Damian T. Gordon" userId="7469c87ffe94b59c" providerId="LiveId" clId="{C847B7FD-C181-4F90-8B7B-BA429948770D}" dt="2022-11-08T11:18:01.220" v="12" actId="478"/>
          <ac:picMkLst>
            <pc:docMk/>
            <pc:sldMk cId="899303766" sldId="307"/>
            <ac:picMk id="130" creationId="{00000000-0000-0000-0000-000000000000}"/>
          </ac:picMkLst>
        </pc:picChg>
      </pc:sldChg>
      <pc:sldChg chg="addSp delSp modSp mod">
        <pc:chgData name="Damian T. Gordon" userId="7469c87ffe94b59c" providerId="LiveId" clId="{C847B7FD-C181-4F90-8B7B-BA429948770D}" dt="2022-11-10T09:48:42.017" v="217" actId="20577"/>
        <pc:sldMkLst>
          <pc:docMk/>
          <pc:sldMk cId="3660992100" sldId="308"/>
        </pc:sldMkLst>
        <pc:spChg chg="mod">
          <ac:chgData name="Damian T. Gordon" userId="7469c87ffe94b59c" providerId="LiveId" clId="{C847B7FD-C181-4F90-8B7B-BA429948770D}" dt="2022-11-10T09:48:42.017" v="217" actId="20577"/>
          <ac:spMkLst>
            <pc:docMk/>
            <pc:sldMk cId="3660992100" sldId="308"/>
            <ac:spMk id="21" creationId="{7A96CA3B-B75C-43E3-BAE1-5117DC75D65B}"/>
          </ac:spMkLst>
        </pc:spChg>
        <pc:picChg chg="add mod">
          <ac:chgData name="Damian T. Gordon" userId="7469c87ffe94b59c" providerId="LiveId" clId="{C847B7FD-C181-4F90-8B7B-BA429948770D}" dt="2022-11-08T11:18:04.093" v="15"/>
          <ac:picMkLst>
            <pc:docMk/>
            <pc:sldMk cId="3660992100" sldId="308"/>
            <ac:picMk id="2" creationId="{C0659EA7-8248-BF75-BF76-5FC8E13C3188}"/>
          </ac:picMkLst>
        </pc:picChg>
        <pc:picChg chg="del">
          <ac:chgData name="Damian T. Gordon" userId="7469c87ffe94b59c" providerId="LiveId" clId="{C847B7FD-C181-4F90-8B7B-BA429948770D}" dt="2022-11-08T11:18:03.748" v="14" actId="478"/>
          <ac:picMkLst>
            <pc:docMk/>
            <pc:sldMk cId="3660992100" sldId="308"/>
            <ac:picMk id="130" creationId="{00000000-0000-0000-0000-000000000000}"/>
          </ac:picMkLst>
        </pc:picChg>
      </pc:sldChg>
      <pc:sldChg chg="addSp delSp modSp mod">
        <pc:chgData name="Damian T. Gordon" userId="7469c87ffe94b59c" providerId="LiveId" clId="{C847B7FD-C181-4F90-8B7B-BA429948770D}" dt="2022-11-10T09:49:05.472" v="232"/>
        <pc:sldMkLst>
          <pc:docMk/>
          <pc:sldMk cId="28869811" sldId="309"/>
        </pc:sldMkLst>
        <pc:spChg chg="mod">
          <ac:chgData name="Damian T. Gordon" userId="7469c87ffe94b59c" providerId="LiveId" clId="{C847B7FD-C181-4F90-8B7B-BA429948770D}" dt="2022-11-10T09:48:50.223" v="230" actId="20577"/>
          <ac:spMkLst>
            <pc:docMk/>
            <pc:sldMk cId="28869811" sldId="309"/>
            <ac:spMk id="7" creationId="{16A606E7-4AEF-4CF0-92C2-BE5962B16343}"/>
          </ac:spMkLst>
        </pc:spChg>
        <pc:spChg chg="mod">
          <ac:chgData name="Damian T. Gordon" userId="7469c87ffe94b59c" providerId="LiveId" clId="{C847B7FD-C181-4F90-8B7B-BA429948770D}" dt="2022-11-10T09:49:05.472" v="232"/>
          <ac:spMkLst>
            <pc:docMk/>
            <pc:sldMk cId="28869811" sldId="309"/>
            <ac:spMk id="9" creationId="{0A409716-6324-4878-BF5A-EE01F868369E}"/>
          </ac:spMkLst>
        </pc:spChg>
        <pc:spChg chg="mod">
          <ac:chgData name="Damian T. Gordon" userId="7469c87ffe94b59c" providerId="LiveId" clId="{C847B7FD-C181-4F90-8B7B-BA429948770D}" dt="2022-11-10T09:49:03.222" v="231"/>
          <ac:spMkLst>
            <pc:docMk/>
            <pc:sldMk cId="28869811" sldId="309"/>
            <ac:spMk id="13" creationId="{3C095953-2C55-4BD7-97D6-45C533626259}"/>
          </ac:spMkLst>
        </pc:spChg>
        <pc:picChg chg="add mod">
          <ac:chgData name="Damian T. Gordon" userId="7469c87ffe94b59c" providerId="LiveId" clId="{C847B7FD-C181-4F90-8B7B-BA429948770D}" dt="2022-11-08T11:18:06.480" v="17"/>
          <ac:picMkLst>
            <pc:docMk/>
            <pc:sldMk cId="28869811" sldId="309"/>
            <ac:picMk id="2" creationId="{B8E15F94-51D7-3EB0-D6B8-2E8F03B090EC}"/>
          </ac:picMkLst>
        </pc:picChg>
        <pc:picChg chg="del">
          <ac:chgData name="Damian T. Gordon" userId="7469c87ffe94b59c" providerId="LiveId" clId="{C847B7FD-C181-4F90-8B7B-BA429948770D}" dt="2022-11-08T11:18:06.192" v="16" actId="478"/>
          <ac:picMkLst>
            <pc:docMk/>
            <pc:sldMk cId="28869811" sldId="309"/>
            <ac:picMk id="130" creationId="{00000000-0000-0000-0000-000000000000}"/>
          </ac:picMkLst>
        </pc:picChg>
      </pc:sldChg>
      <pc:sldChg chg="addSp delSp modSp del mod">
        <pc:chgData name="Damian T. Gordon" userId="7469c87ffe94b59c" providerId="LiveId" clId="{C847B7FD-C181-4F90-8B7B-BA429948770D}" dt="2022-11-10T09:49:47.554" v="245" actId="47"/>
        <pc:sldMkLst>
          <pc:docMk/>
          <pc:sldMk cId="405344135" sldId="310"/>
        </pc:sldMkLst>
        <pc:spChg chg="add del mod">
          <ac:chgData name="Damian T. Gordon" userId="7469c87ffe94b59c" providerId="LiveId" clId="{C847B7FD-C181-4F90-8B7B-BA429948770D}" dt="2022-11-10T09:49:40.235" v="242" actId="478"/>
          <ac:spMkLst>
            <pc:docMk/>
            <pc:sldMk cId="405344135" sldId="310"/>
            <ac:spMk id="4" creationId="{3F69B066-CEF2-D9EC-759E-70573AB7B1B9}"/>
          </ac:spMkLst>
        </pc:spChg>
        <pc:spChg chg="del">
          <ac:chgData name="Damian T. Gordon" userId="7469c87ffe94b59c" providerId="LiveId" clId="{C847B7FD-C181-4F90-8B7B-BA429948770D}" dt="2022-11-10T09:49:21.596" v="235" actId="478"/>
          <ac:spMkLst>
            <pc:docMk/>
            <pc:sldMk cId="405344135" sldId="310"/>
            <ac:spMk id="7" creationId="{A8B6E62F-2070-476B-9791-8005AA0690D0}"/>
          </ac:spMkLst>
        </pc:spChg>
        <pc:spChg chg="del">
          <ac:chgData name="Damian T. Gordon" userId="7469c87ffe94b59c" providerId="LiveId" clId="{C847B7FD-C181-4F90-8B7B-BA429948770D}" dt="2022-11-10T09:49:20.445" v="234" actId="478"/>
          <ac:spMkLst>
            <pc:docMk/>
            <pc:sldMk cId="405344135" sldId="310"/>
            <ac:spMk id="8" creationId="{4AD5D50F-F728-4CEC-B883-93A9AE609938}"/>
          </ac:spMkLst>
        </pc:spChg>
        <pc:spChg chg="del">
          <ac:chgData name="Damian T. Gordon" userId="7469c87ffe94b59c" providerId="LiveId" clId="{C847B7FD-C181-4F90-8B7B-BA429948770D}" dt="2022-11-10T09:49:23.394" v="236" actId="478"/>
          <ac:spMkLst>
            <pc:docMk/>
            <pc:sldMk cId="405344135" sldId="310"/>
            <ac:spMk id="9" creationId="{D1720FC7-A41F-4AA3-B83A-74847CB07241}"/>
          </ac:spMkLst>
        </pc:spChg>
        <pc:spChg chg="del">
          <ac:chgData name="Damian T. Gordon" userId="7469c87ffe94b59c" providerId="LiveId" clId="{C847B7FD-C181-4F90-8B7B-BA429948770D}" dt="2022-11-10T09:49:26.081" v="238" actId="478"/>
          <ac:spMkLst>
            <pc:docMk/>
            <pc:sldMk cId="405344135" sldId="310"/>
            <ac:spMk id="10" creationId="{4B6C0966-2E70-46FD-A222-DEF63C5AC4AD}"/>
          </ac:spMkLst>
        </pc:spChg>
        <pc:spChg chg="del">
          <ac:chgData name="Damian T. Gordon" userId="7469c87ffe94b59c" providerId="LiveId" clId="{C847B7FD-C181-4F90-8B7B-BA429948770D}" dt="2022-11-10T09:49:33.824" v="240" actId="478"/>
          <ac:spMkLst>
            <pc:docMk/>
            <pc:sldMk cId="405344135" sldId="310"/>
            <ac:spMk id="11" creationId="{DD92D3F3-6503-4583-8EB5-367EEEE1883C}"/>
          </ac:spMkLst>
        </pc:spChg>
        <pc:spChg chg="del">
          <ac:chgData name="Damian T. Gordon" userId="7469c87ffe94b59c" providerId="LiveId" clId="{C847B7FD-C181-4F90-8B7B-BA429948770D}" dt="2022-11-10T09:49:28.815" v="239" actId="478"/>
          <ac:spMkLst>
            <pc:docMk/>
            <pc:sldMk cId="405344135" sldId="310"/>
            <ac:spMk id="12" creationId="{BCFECD97-EE4E-43AE-93CF-91313F0E0E13}"/>
          </ac:spMkLst>
        </pc:spChg>
        <pc:spChg chg="del">
          <ac:chgData name="Damian T. Gordon" userId="7469c87ffe94b59c" providerId="LiveId" clId="{C847B7FD-C181-4F90-8B7B-BA429948770D}" dt="2022-11-10T09:49:24.651" v="237" actId="478"/>
          <ac:spMkLst>
            <pc:docMk/>
            <pc:sldMk cId="405344135" sldId="310"/>
            <ac:spMk id="13" creationId="{5DB81F33-D6A8-45E0-AFF3-BC2C267EB742}"/>
          </ac:spMkLst>
        </pc:spChg>
        <pc:spChg chg="del">
          <ac:chgData name="Damian T. Gordon" userId="7469c87ffe94b59c" providerId="LiveId" clId="{C847B7FD-C181-4F90-8B7B-BA429948770D}" dt="2022-11-10T09:49:41.597" v="243" actId="21"/>
          <ac:spMkLst>
            <pc:docMk/>
            <pc:sldMk cId="405344135" sldId="310"/>
            <ac:spMk id="19" creationId="{E59BE5A5-87B9-4528-96CE-4A1DF6B70757}"/>
          </ac:spMkLst>
        </pc:spChg>
        <pc:spChg chg="del">
          <ac:chgData name="Damian T. Gordon" userId="7469c87ffe94b59c" providerId="LiveId" clId="{C847B7FD-C181-4F90-8B7B-BA429948770D}" dt="2022-11-10T09:49:41.597" v="243" actId="21"/>
          <ac:spMkLst>
            <pc:docMk/>
            <pc:sldMk cId="405344135" sldId="310"/>
            <ac:spMk id="20" creationId="{925C6230-3249-41E0-96FE-995C41F478BD}"/>
          </ac:spMkLst>
        </pc:spChg>
        <pc:spChg chg="del">
          <ac:chgData name="Damian T. Gordon" userId="7469c87ffe94b59c" providerId="LiveId" clId="{C847B7FD-C181-4F90-8B7B-BA429948770D}" dt="2022-11-10T09:49:41.597" v="243" actId="21"/>
          <ac:spMkLst>
            <pc:docMk/>
            <pc:sldMk cId="405344135" sldId="310"/>
            <ac:spMk id="21" creationId="{FFF1B900-8F1E-4831-996C-5CC4530EC1E3}"/>
          </ac:spMkLst>
        </pc:spChg>
        <pc:spChg chg="del">
          <ac:chgData name="Damian T. Gordon" userId="7469c87ffe94b59c" providerId="LiveId" clId="{C847B7FD-C181-4F90-8B7B-BA429948770D}" dt="2022-11-10T09:49:41.597" v="243" actId="21"/>
          <ac:spMkLst>
            <pc:docMk/>
            <pc:sldMk cId="405344135" sldId="310"/>
            <ac:spMk id="22" creationId="{157F4036-955C-4D8D-AD91-3866B82621EA}"/>
          </ac:spMkLst>
        </pc:spChg>
        <pc:spChg chg="del">
          <ac:chgData name="Damian T. Gordon" userId="7469c87ffe94b59c" providerId="LiveId" clId="{C847B7FD-C181-4F90-8B7B-BA429948770D}" dt="2022-11-10T09:49:37.591" v="241" actId="478"/>
          <ac:spMkLst>
            <pc:docMk/>
            <pc:sldMk cId="405344135" sldId="310"/>
            <ac:spMk id="127" creationId="{00000000-0000-0000-0000-000000000000}"/>
          </ac:spMkLst>
        </pc:spChg>
        <pc:spChg chg="del">
          <ac:chgData name="Damian T. Gordon" userId="7469c87ffe94b59c" providerId="LiveId" clId="{C847B7FD-C181-4F90-8B7B-BA429948770D}" dt="2022-11-10T09:49:33.824" v="240" actId="478"/>
          <ac:spMkLst>
            <pc:docMk/>
            <pc:sldMk cId="405344135" sldId="310"/>
            <ac:spMk id="128" creationId="{00000000-0000-0000-0000-000000000000}"/>
          </ac:spMkLst>
        </pc:spChg>
        <pc:spChg chg="del">
          <ac:chgData name="Damian T. Gordon" userId="7469c87ffe94b59c" providerId="LiveId" clId="{C847B7FD-C181-4F90-8B7B-BA429948770D}" dt="2022-11-10T09:49:41.597" v="243" actId="21"/>
          <ac:spMkLst>
            <pc:docMk/>
            <pc:sldMk cId="405344135" sldId="310"/>
            <ac:spMk id="129" creationId="{00000000-0000-0000-0000-000000000000}"/>
          </ac:spMkLst>
        </pc:spChg>
        <pc:picChg chg="add del mod">
          <ac:chgData name="Damian T. Gordon" userId="7469c87ffe94b59c" providerId="LiveId" clId="{C847B7FD-C181-4F90-8B7B-BA429948770D}" dt="2022-11-10T09:49:33.824" v="240" actId="478"/>
          <ac:picMkLst>
            <pc:docMk/>
            <pc:sldMk cId="405344135" sldId="310"/>
            <ac:picMk id="2" creationId="{262015B7-6012-EDAB-0D10-86F355632363}"/>
          </ac:picMkLst>
        </pc:picChg>
        <pc:picChg chg="del">
          <ac:chgData name="Damian T. Gordon" userId="7469c87ffe94b59c" providerId="LiveId" clId="{C847B7FD-C181-4F90-8B7B-BA429948770D}" dt="2022-11-08T11:18:08.951" v="18" actId="478"/>
          <ac:picMkLst>
            <pc:docMk/>
            <pc:sldMk cId="405344135" sldId="310"/>
            <ac:picMk id="130" creationId="{00000000-0000-0000-0000-000000000000}"/>
          </ac:picMkLst>
        </pc:picChg>
        <pc:cxnChg chg="del">
          <ac:chgData name="Damian T. Gordon" userId="7469c87ffe94b59c" providerId="LiveId" clId="{C847B7FD-C181-4F90-8B7B-BA429948770D}" dt="2022-11-10T09:49:41.597" v="243" actId="21"/>
          <ac:cxnSpMkLst>
            <pc:docMk/>
            <pc:sldMk cId="405344135" sldId="310"/>
            <ac:cxnSpMk id="14" creationId="{821A6BEB-354E-4B3F-BB4D-E1630F11743E}"/>
          </ac:cxnSpMkLst>
        </pc:cxnChg>
        <pc:cxnChg chg="del">
          <ac:chgData name="Damian T. Gordon" userId="7469c87ffe94b59c" providerId="LiveId" clId="{C847B7FD-C181-4F90-8B7B-BA429948770D}" dt="2022-11-10T09:49:41.597" v="243" actId="21"/>
          <ac:cxnSpMkLst>
            <pc:docMk/>
            <pc:sldMk cId="405344135" sldId="310"/>
            <ac:cxnSpMk id="15" creationId="{9D4C604B-8CF2-4EF6-AF99-BAF07AE33D7A}"/>
          </ac:cxnSpMkLst>
        </pc:cxnChg>
        <pc:cxnChg chg="del">
          <ac:chgData name="Damian T. Gordon" userId="7469c87ffe94b59c" providerId="LiveId" clId="{C847B7FD-C181-4F90-8B7B-BA429948770D}" dt="2022-11-10T09:49:41.597" v="243" actId="21"/>
          <ac:cxnSpMkLst>
            <pc:docMk/>
            <pc:sldMk cId="405344135" sldId="310"/>
            <ac:cxnSpMk id="16" creationId="{F739140D-06D7-4A85-8217-31E5A0FAA27F}"/>
          </ac:cxnSpMkLst>
        </pc:cxnChg>
        <pc:cxnChg chg="del">
          <ac:chgData name="Damian T. Gordon" userId="7469c87ffe94b59c" providerId="LiveId" clId="{C847B7FD-C181-4F90-8B7B-BA429948770D}" dt="2022-11-10T09:49:41.597" v="243" actId="21"/>
          <ac:cxnSpMkLst>
            <pc:docMk/>
            <pc:sldMk cId="405344135" sldId="310"/>
            <ac:cxnSpMk id="17" creationId="{E708470F-03A0-44EC-9928-61104D7DD573}"/>
          </ac:cxnSpMkLst>
        </pc:cxnChg>
        <pc:cxnChg chg="del">
          <ac:chgData name="Damian T. Gordon" userId="7469c87ffe94b59c" providerId="LiveId" clId="{C847B7FD-C181-4F90-8B7B-BA429948770D}" dt="2022-11-10T09:49:41.597" v="243" actId="21"/>
          <ac:cxnSpMkLst>
            <pc:docMk/>
            <pc:sldMk cId="405344135" sldId="310"/>
            <ac:cxnSpMk id="18" creationId="{30EA0CB5-9C0C-4EF9-BB0C-B5CF75576C72}"/>
          </ac:cxnSpMkLst>
        </pc:cxnChg>
      </pc:sldChg>
      <pc:sldChg chg="addSp delSp modSp mod">
        <pc:chgData name="Damian T. Gordon" userId="7469c87ffe94b59c" providerId="LiveId" clId="{C847B7FD-C181-4F90-8B7B-BA429948770D}" dt="2022-11-08T11:18:11.887" v="21"/>
        <pc:sldMkLst>
          <pc:docMk/>
          <pc:sldMk cId="3566810417" sldId="311"/>
        </pc:sldMkLst>
        <pc:picChg chg="add mod">
          <ac:chgData name="Damian T. Gordon" userId="7469c87ffe94b59c" providerId="LiveId" clId="{C847B7FD-C181-4F90-8B7B-BA429948770D}" dt="2022-11-08T11:18:11.887" v="21"/>
          <ac:picMkLst>
            <pc:docMk/>
            <pc:sldMk cId="3566810417" sldId="311"/>
            <ac:picMk id="2" creationId="{973D81F9-FCD7-3C27-72A2-BEF949864F57}"/>
          </ac:picMkLst>
        </pc:picChg>
        <pc:picChg chg="del">
          <ac:chgData name="Damian T. Gordon" userId="7469c87ffe94b59c" providerId="LiveId" clId="{C847B7FD-C181-4F90-8B7B-BA429948770D}" dt="2022-11-08T11:18:11.601" v="20" actId="478"/>
          <ac:picMkLst>
            <pc:docMk/>
            <pc:sldMk cId="3566810417" sldId="311"/>
            <ac:picMk id="130" creationId="{00000000-0000-0000-0000-000000000000}"/>
          </ac:picMkLst>
        </pc:picChg>
      </pc:sldChg>
      <pc:sldChg chg="addSp delSp modSp mod">
        <pc:chgData name="Damian T. Gordon" userId="7469c87ffe94b59c" providerId="LiveId" clId="{C847B7FD-C181-4F90-8B7B-BA429948770D}" dt="2022-11-08T11:21:15" v="60" actId="478"/>
        <pc:sldMkLst>
          <pc:docMk/>
          <pc:sldMk cId="2577070979" sldId="314"/>
        </pc:sldMkLst>
        <pc:spChg chg="del">
          <ac:chgData name="Damian T. Gordon" userId="7469c87ffe94b59c" providerId="LiveId" clId="{C847B7FD-C181-4F90-8B7B-BA429948770D}" dt="2022-11-08T11:21:15" v="60" actId="478"/>
          <ac:spMkLst>
            <pc:docMk/>
            <pc:sldMk cId="2577070979" sldId="314"/>
            <ac:spMk id="132" creationId="{00000000-0000-0000-0000-000000000000}"/>
          </ac:spMkLst>
        </pc:spChg>
        <pc:picChg chg="add mod">
          <ac:chgData name="Damian T. Gordon" userId="7469c87ffe94b59c" providerId="LiveId" clId="{C847B7FD-C181-4F90-8B7B-BA429948770D}" dt="2022-11-08T11:18:18.697" v="23"/>
          <ac:picMkLst>
            <pc:docMk/>
            <pc:sldMk cId="2577070979" sldId="314"/>
            <ac:picMk id="4" creationId="{71428C70-793E-8087-C61A-CD4EE188056E}"/>
          </ac:picMkLst>
        </pc:picChg>
        <pc:picChg chg="del">
          <ac:chgData name="Damian T. Gordon" userId="7469c87ffe94b59c" providerId="LiveId" clId="{C847B7FD-C181-4F90-8B7B-BA429948770D}" dt="2022-11-08T11:18:18.361" v="22" actId="478"/>
          <ac:picMkLst>
            <pc:docMk/>
            <pc:sldMk cId="2577070979" sldId="314"/>
            <ac:picMk id="130" creationId="{00000000-0000-0000-0000-000000000000}"/>
          </ac:picMkLst>
        </pc:picChg>
      </pc:sldChg>
      <pc:sldChg chg="addSp delSp modSp mod">
        <pc:chgData name="Damian T. Gordon" userId="7469c87ffe94b59c" providerId="LiveId" clId="{C847B7FD-C181-4F90-8B7B-BA429948770D}" dt="2022-11-08T11:21:16.682" v="61" actId="478"/>
        <pc:sldMkLst>
          <pc:docMk/>
          <pc:sldMk cId="734640130" sldId="317"/>
        </pc:sldMkLst>
        <pc:spChg chg="del">
          <ac:chgData name="Damian T. Gordon" userId="7469c87ffe94b59c" providerId="LiveId" clId="{C847B7FD-C181-4F90-8B7B-BA429948770D}" dt="2022-11-08T11:21:16.682" v="61" actId="478"/>
          <ac:spMkLst>
            <pc:docMk/>
            <pc:sldMk cId="734640130" sldId="317"/>
            <ac:spMk id="132" creationId="{00000000-0000-0000-0000-000000000000}"/>
          </ac:spMkLst>
        </pc:spChg>
        <pc:picChg chg="add mod">
          <ac:chgData name="Damian T. Gordon" userId="7469c87ffe94b59c" providerId="LiveId" clId="{C847B7FD-C181-4F90-8B7B-BA429948770D}" dt="2022-11-08T11:18:21.236" v="25"/>
          <ac:picMkLst>
            <pc:docMk/>
            <pc:sldMk cId="734640130" sldId="317"/>
            <ac:picMk id="4" creationId="{A7847FBA-25D2-88E6-24D6-92E233485A17}"/>
          </ac:picMkLst>
        </pc:picChg>
        <pc:picChg chg="del">
          <ac:chgData name="Damian T. Gordon" userId="7469c87ffe94b59c" providerId="LiveId" clId="{C847B7FD-C181-4F90-8B7B-BA429948770D}" dt="2022-11-08T11:18:20.893" v="24" actId="478"/>
          <ac:picMkLst>
            <pc:docMk/>
            <pc:sldMk cId="734640130" sldId="317"/>
            <ac:picMk id="130" creationId="{00000000-0000-0000-0000-000000000000}"/>
          </ac:picMkLst>
        </pc:picChg>
      </pc:sldChg>
      <pc:sldChg chg="addSp delSp modSp mod">
        <pc:chgData name="Damian T. Gordon" userId="7469c87ffe94b59c" providerId="LiveId" clId="{C847B7FD-C181-4F90-8B7B-BA429948770D}" dt="2022-11-08T11:21:17.934" v="62" actId="478"/>
        <pc:sldMkLst>
          <pc:docMk/>
          <pc:sldMk cId="825700365" sldId="318"/>
        </pc:sldMkLst>
        <pc:spChg chg="del">
          <ac:chgData name="Damian T. Gordon" userId="7469c87ffe94b59c" providerId="LiveId" clId="{C847B7FD-C181-4F90-8B7B-BA429948770D}" dt="2022-11-08T11:21:17.934" v="62" actId="478"/>
          <ac:spMkLst>
            <pc:docMk/>
            <pc:sldMk cId="825700365" sldId="318"/>
            <ac:spMk id="132" creationId="{00000000-0000-0000-0000-000000000000}"/>
          </ac:spMkLst>
        </pc:spChg>
        <pc:picChg chg="add mod">
          <ac:chgData name="Damian T. Gordon" userId="7469c87ffe94b59c" providerId="LiveId" clId="{C847B7FD-C181-4F90-8B7B-BA429948770D}" dt="2022-11-08T11:18:23.921" v="27"/>
          <ac:picMkLst>
            <pc:docMk/>
            <pc:sldMk cId="825700365" sldId="318"/>
            <ac:picMk id="4" creationId="{4DDFB354-317A-9710-226B-3CC5E67E6164}"/>
          </ac:picMkLst>
        </pc:picChg>
        <pc:picChg chg="del">
          <ac:chgData name="Damian T. Gordon" userId="7469c87ffe94b59c" providerId="LiveId" clId="{C847B7FD-C181-4F90-8B7B-BA429948770D}" dt="2022-11-08T11:18:23.552" v="26" actId="478"/>
          <ac:picMkLst>
            <pc:docMk/>
            <pc:sldMk cId="825700365" sldId="318"/>
            <ac:picMk id="130" creationId="{00000000-0000-0000-0000-000000000000}"/>
          </ac:picMkLst>
        </pc:picChg>
      </pc:sldChg>
      <pc:sldChg chg="addSp delSp modSp mod">
        <pc:chgData name="Damian T. Gordon" userId="7469c87ffe94b59c" providerId="LiveId" clId="{C847B7FD-C181-4F90-8B7B-BA429948770D}" dt="2022-11-08T11:21:19.503" v="63" actId="478"/>
        <pc:sldMkLst>
          <pc:docMk/>
          <pc:sldMk cId="3256830489" sldId="319"/>
        </pc:sldMkLst>
        <pc:spChg chg="del">
          <ac:chgData name="Damian T. Gordon" userId="7469c87ffe94b59c" providerId="LiveId" clId="{C847B7FD-C181-4F90-8B7B-BA429948770D}" dt="2022-11-08T11:21:19.503" v="63" actId="478"/>
          <ac:spMkLst>
            <pc:docMk/>
            <pc:sldMk cId="3256830489" sldId="319"/>
            <ac:spMk id="132" creationId="{00000000-0000-0000-0000-000000000000}"/>
          </ac:spMkLst>
        </pc:spChg>
        <pc:picChg chg="add mod">
          <ac:chgData name="Damian T. Gordon" userId="7469c87ffe94b59c" providerId="LiveId" clId="{C847B7FD-C181-4F90-8B7B-BA429948770D}" dt="2022-11-08T11:18:26.795" v="29"/>
          <ac:picMkLst>
            <pc:docMk/>
            <pc:sldMk cId="3256830489" sldId="319"/>
            <ac:picMk id="4" creationId="{84C9896E-6A62-74BD-81F6-40E202E51689}"/>
          </ac:picMkLst>
        </pc:picChg>
        <pc:picChg chg="del">
          <ac:chgData name="Damian T. Gordon" userId="7469c87ffe94b59c" providerId="LiveId" clId="{C847B7FD-C181-4F90-8B7B-BA429948770D}" dt="2022-11-08T11:18:26.468" v="28" actId="478"/>
          <ac:picMkLst>
            <pc:docMk/>
            <pc:sldMk cId="3256830489" sldId="319"/>
            <ac:picMk id="130" creationId="{00000000-0000-0000-0000-000000000000}"/>
          </ac:picMkLst>
        </pc:picChg>
      </pc:sldChg>
      <pc:sldChg chg="addSp delSp modSp mod">
        <pc:chgData name="Damian T. Gordon" userId="7469c87ffe94b59c" providerId="LiveId" clId="{C847B7FD-C181-4F90-8B7B-BA429948770D}" dt="2022-11-08T11:21:21.118" v="64" actId="478"/>
        <pc:sldMkLst>
          <pc:docMk/>
          <pc:sldMk cId="3632482988" sldId="320"/>
        </pc:sldMkLst>
        <pc:spChg chg="del">
          <ac:chgData name="Damian T. Gordon" userId="7469c87ffe94b59c" providerId="LiveId" clId="{C847B7FD-C181-4F90-8B7B-BA429948770D}" dt="2022-11-08T11:21:21.118" v="64" actId="478"/>
          <ac:spMkLst>
            <pc:docMk/>
            <pc:sldMk cId="3632482988" sldId="320"/>
            <ac:spMk id="132" creationId="{00000000-0000-0000-0000-000000000000}"/>
          </ac:spMkLst>
        </pc:spChg>
        <pc:picChg chg="add mod">
          <ac:chgData name="Damian T. Gordon" userId="7469c87ffe94b59c" providerId="LiveId" clId="{C847B7FD-C181-4F90-8B7B-BA429948770D}" dt="2022-11-08T11:18:29.495" v="31"/>
          <ac:picMkLst>
            <pc:docMk/>
            <pc:sldMk cId="3632482988" sldId="320"/>
            <ac:picMk id="4" creationId="{869D8985-03EF-76A9-FFED-0C743C7E1A12}"/>
          </ac:picMkLst>
        </pc:picChg>
        <pc:picChg chg="del">
          <ac:chgData name="Damian T. Gordon" userId="7469c87ffe94b59c" providerId="LiveId" clId="{C847B7FD-C181-4F90-8B7B-BA429948770D}" dt="2022-11-08T11:18:29.182" v="30" actId="478"/>
          <ac:picMkLst>
            <pc:docMk/>
            <pc:sldMk cId="3632482988" sldId="320"/>
            <ac:picMk id="130" creationId="{00000000-0000-0000-0000-000000000000}"/>
          </ac:picMkLst>
        </pc:picChg>
      </pc:sldChg>
      <pc:sldChg chg="addSp delSp modSp mod">
        <pc:chgData name="Damian T. Gordon" userId="7469c87ffe94b59c" providerId="LiveId" clId="{C847B7FD-C181-4F90-8B7B-BA429948770D}" dt="2022-11-08T11:21:03.039" v="59" actId="478"/>
        <pc:sldMkLst>
          <pc:docMk/>
          <pc:sldMk cId="3867004499" sldId="321"/>
        </pc:sldMkLst>
        <pc:spChg chg="del">
          <ac:chgData name="Damian T. Gordon" userId="7469c87ffe94b59c" providerId="LiveId" clId="{C847B7FD-C181-4F90-8B7B-BA429948770D}" dt="2022-11-08T11:21:03.039" v="59" actId="478"/>
          <ac:spMkLst>
            <pc:docMk/>
            <pc:sldMk cId="3867004499" sldId="321"/>
            <ac:spMk id="132" creationId="{00000000-0000-0000-0000-000000000000}"/>
          </ac:spMkLst>
        </pc:spChg>
        <pc:picChg chg="add mod">
          <ac:chgData name="Damian T. Gordon" userId="7469c87ffe94b59c" providerId="LiveId" clId="{C847B7FD-C181-4F90-8B7B-BA429948770D}" dt="2022-11-08T11:18:34.966" v="35"/>
          <ac:picMkLst>
            <pc:docMk/>
            <pc:sldMk cId="3867004499" sldId="321"/>
            <ac:picMk id="4" creationId="{1139A9B2-AD9D-40BC-B775-78B620F1A9BF}"/>
          </ac:picMkLst>
        </pc:picChg>
        <pc:picChg chg="del">
          <ac:chgData name="Damian T. Gordon" userId="7469c87ffe94b59c" providerId="LiveId" clId="{C847B7FD-C181-4F90-8B7B-BA429948770D}" dt="2022-11-08T11:18:34.652" v="34" actId="478"/>
          <ac:picMkLst>
            <pc:docMk/>
            <pc:sldMk cId="3867004499" sldId="321"/>
            <ac:picMk id="130" creationId="{00000000-0000-0000-0000-000000000000}"/>
          </ac:picMkLst>
        </pc:picChg>
      </pc:sldChg>
      <pc:sldChg chg="addSp delSp modSp mod">
        <pc:chgData name="Damian T. Gordon" userId="7469c87ffe94b59c" providerId="LiveId" clId="{C847B7FD-C181-4F90-8B7B-BA429948770D}" dt="2022-11-08T11:20:59.712" v="58" actId="478"/>
        <pc:sldMkLst>
          <pc:docMk/>
          <pc:sldMk cId="1469032528" sldId="322"/>
        </pc:sldMkLst>
        <pc:spChg chg="del">
          <ac:chgData name="Damian T. Gordon" userId="7469c87ffe94b59c" providerId="LiveId" clId="{C847B7FD-C181-4F90-8B7B-BA429948770D}" dt="2022-11-08T11:20:59.712" v="58" actId="478"/>
          <ac:spMkLst>
            <pc:docMk/>
            <pc:sldMk cId="1469032528" sldId="322"/>
            <ac:spMk id="132" creationId="{00000000-0000-0000-0000-000000000000}"/>
          </ac:spMkLst>
        </pc:spChg>
        <pc:picChg chg="add mod">
          <ac:chgData name="Damian T. Gordon" userId="7469c87ffe94b59c" providerId="LiveId" clId="{C847B7FD-C181-4F90-8B7B-BA429948770D}" dt="2022-11-08T11:18:37.502" v="37"/>
          <ac:picMkLst>
            <pc:docMk/>
            <pc:sldMk cId="1469032528" sldId="322"/>
            <ac:picMk id="5" creationId="{457766D9-FA90-82B5-7E62-A747153BF0E0}"/>
          </ac:picMkLst>
        </pc:picChg>
        <pc:picChg chg="del">
          <ac:chgData name="Damian T. Gordon" userId="7469c87ffe94b59c" providerId="LiveId" clId="{C847B7FD-C181-4F90-8B7B-BA429948770D}" dt="2022-11-08T11:18:37.163" v="36" actId="478"/>
          <ac:picMkLst>
            <pc:docMk/>
            <pc:sldMk cId="1469032528" sldId="322"/>
            <ac:picMk id="130" creationId="{00000000-0000-0000-0000-000000000000}"/>
          </ac:picMkLst>
        </pc:picChg>
      </pc:sldChg>
      <pc:sldChg chg="addSp delSp modSp mod">
        <pc:chgData name="Damian T. Gordon" userId="7469c87ffe94b59c" providerId="LiveId" clId="{C847B7FD-C181-4F90-8B7B-BA429948770D}" dt="2022-11-08T11:21:22.736" v="65" actId="478"/>
        <pc:sldMkLst>
          <pc:docMk/>
          <pc:sldMk cId="3480949251" sldId="323"/>
        </pc:sldMkLst>
        <pc:spChg chg="del">
          <ac:chgData name="Damian T. Gordon" userId="7469c87ffe94b59c" providerId="LiveId" clId="{C847B7FD-C181-4F90-8B7B-BA429948770D}" dt="2022-11-08T11:21:22.736" v="65" actId="478"/>
          <ac:spMkLst>
            <pc:docMk/>
            <pc:sldMk cId="3480949251" sldId="323"/>
            <ac:spMk id="132" creationId="{00000000-0000-0000-0000-000000000000}"/>
          </ac:spMkLst>
        </pc:spChg>
        <pc:picChg chg="add mod">
          <ac:chgData name="Damian T. Gordon" userId="7469c87ffe94b59c" providerId="LiveId" clId="{C847B7FD-C181-4F90-8B7B-BA429948770D}" dt="2022-11-08T11:18:32.118" v="33"/>
          <ac:picMkLst>
            <pc:docMk/>
            <pc:sldMk cId="3480949251" sldId="323"/>
            <ac:picMk id="4" creationId="{3A4C197D-2C43-7A0D-BAA2-C4470CF8519F}"/>
          </ac:picMkLst>
        </pc:picChg>
        <pc:picChg chg="del">
          <ac:chgData name="Damian T. Gordon" userId="7469c87ffe94b59c" providerId="LiveId" clId="{C847B7FD-C181-4F90-8B7B-BA429948770D}" dt="2022-11-08T11:18:31.839" v="32" actId="478"/>
          <ac:picMkLst>
            <pc:docMk/>
            <pc:sldMk cId="3480949251" sldId="323"/>
            <ac:picMk id="130" creationId="{00000000-0000-0000-0000-000000000000}"/>
          </ac:picMkLst>
        </pc:picChg>
      </pc:sldChg>
      <pc:sldChg chg="addSp delSp modSp mod">
        <pc:chgData name="Damian T. Gordon" userId="7469c87ffe94b59c" providerId="LiveId" clId="{C847B7FD-C181-4F90-8B7B-BA429948770D}" dt="2022-11-08T11:19:17.623" v="57" actId="478"/>
        <pc:sldMkLst>
          <pc:docMk/>
          <pc:sldMk cId="2278440302" sldId="324"/>
        </pc:sldMkLst>
        <pc:spChg chg="del">
          <ac:chgData name="Damian T. Gordon" userId="7469c87ffe94b59c" providerId="LiveId" clId="{C847B7FD-C181-4F90-8B7B-BA429948770D}" dt="2022-11-08T11:19:17.623" v="57" actId="478"/>
          <ac:spMkLst>
            <pc:docMk/>
            <pc:sldMk cId="2278440302" sldId="324"/>
            <ac:spMk id="132" creationId="{00000000-0000-0000-0000-000000000000}"/>
          </ac:spMkLst>
        </pc:spChg>
        <pc:picChg chg="add mod">
          <ac:chgData name="Damian T. Gordon" userId="7469c87ffe94b59c" providerId="LiveId" clId="{C847B7FD-C181-4F90-8B7B-BA429948770D}" dt="2022-11-08T11:18:39.891" v="39"/>
          <ac:picMkLst>
            <pc:docMk/>
            <pc:sldMk cId="2278440302" sldId="324"/>
            <ac:picMk id="5" creationId="{23ACDE2E-C3FB-44BA-D1FF-08F19489F5EF}"/>
          </ac:picMkLst>
        </pc:picChg>
        <pc:picChg chg="del">
          <ac:chgData name="Damian T. Gordon" userId="7469c87ffe94b59c" providerId="LiveId" clId="{C847B7FD-C181-4F90-8B7B-BA429948770D}" dt="2022-11-08T11:18:39.579" v="38" actId="478"/>
          <ac:picMkLst>
            <pc:docMk/>
            <pc:sldMk cId="2278440302" sldId="324"/>
            <ac:picMk id="130" creationId="{00000000-0000-0000-0000-000000000000}"/>
          </ac:picMkLst>
        </pc:picChg>
      </pc:sldChg>
      <pc:sldChg chg="addSp delSp modSp mod">
        <pc:chgData name="Damian T. Gordon" userId="7469c87ffe94b59c" providerId="LiveId" clId="{C847B7FD-C181-4F90-8B7B-BA429948770D}" dt="2022-11-08T11:19:04.125" v="51" actId="478"/>
        <pc:sldMkLst>
          <pc:docMk/>
          <pc:sldMk cId="102250311" sldId="325"/>
        </pc:sldMkLst>
        <pc:spChg chg="del">
          <ac:chgData name="Damian T. Gordon" userId="7469c87ffe94b59c" providerId="LiveId" clId="{C847B7FD-C181-4F90-8B7B-BA429948770D}" dt="2022-11-08T11:19:04.125" v="51" actId="478"/>
          <ac:spMkLst>
            <pc:docMk/>
            <pc:sldMk cId="102250311" sldId="325"/>
            <ac:spMk id="132" creationId="{00000000-0000-0000-0000-000000000000}"/>
          </ac:spMkLst>
        </pc:spChg>
        <pc:picChg chg="add mod">
          <ac:chgData name="Damian T. Gordon" userId="7469c87ffe94b59c" providerId="LiveId" clId="{C847B7FD-C181-4F90-8B7B-BA429948770D}" dt="2022-11-08T11:18:49.632" v="47"/>
          <ac:picMkLst>
            <pc:docMk/>
            <pc:sldMk cId="102250311" sldId="325"/>
            <ac:picMk id="4" creationId="{E3EF274C-CDD8-D5F5-39B3-748EA6584E19}"/>
          </ac:picMkLst>
        </pc:picChg>
        <pc:picChg chg="del">
          <ac:chgData name="Damian T. Gordon" userId="7469c87ffe94b59c" providerId="LiveId" clId="{C847B7FD-C181-4F90-8B7B-BA429948770D}" dt="2022-11-08T11:18:49.370" v="46" actId="478"/>
          <ac:picMkLst>
            <pc:docMk/>
            <pc:sldMk cId="102250311" sldId="325"/>
            <ac:picMk id="130" creationId="{00000000-0000-0000-0000-000000000000}"/>
          </ac:picMkLst>
        </pc:picChg>
      </pc:sldChg>
      <pc:sldChg chg="addSp delSp modSp mod">
        <pc:chgData name="Damian T. Gordon" userId="7469c87ffe94b59c" providerId="LiveId" clId="{C847B7FD-C181-4F90-8B7B-BA429948770D}" dt="2022-11-08T11:19:14.983" v="56" actId="478"/>
        <pc:sldMkLst>
          <pc:docMk/>
          <pc:sldMk cId="800111216" sldId="326"/>
        </pc:sldMkLst>
        <pc:spChg chg="del mod">
          <ac:chgData name="Damian T. Gordon" userId="7469c87ffe94b59c" providerId="LiveId" clId="{C847B7FD-C181-4F90-8B7B-BA429948770D}" dt="2022-11-08T11:19:14.983" v="56" actId="478"/>
          <ac:spMkLst>
            <pc:docMk/>
            <pc:sldMk cId="800111216" sldId="326"/>
            <ac:spMk id="132" creationId="{00000000-0000-0000-0000-000000000000}"/>
          </ac:spMkLst>
        </pc:spChg>
        <pc:picChg chg="add mod">
          <ac:chgData name="Damian T. Gordon" userId="7469c87ffe94b59c" providerId="LiveId" clId="{C847B7FD-C181-4F90-8B7B-BA429948770D}" dt="2022-11-08T11:18:42.282" v="41"/>
          <ac:picMkLst>
            <pc:docMk/>
            <pc:sldMk cId="800111216" sldId="326"/>
            <ac:picMk id="4" creationId="{B46748CC-E0D1-B769-8A5E-DD14B4FB4BE2}"/>
          </ac:picMkLst>
        </pc:picChg>
        <pc:picChg chg="del">
          <ac:chgData name="Damian T. Gordon" userId="7469c87ffe94b59c" providerId="LiveId" clId="{C847B7FD-C181-4F90-8B7B-BA429948770D}" dt="2022-11-08T11:18:41.989" v="40" actId="478"/>
          <ac:picMkLst>
            <pc:docMk/>
            <pc:sldMk cId="800111216" sldId="326"/>
            <ac:picMk id="130" creationId="{00000000-0000-0000-0000-000000000000}"/>
          </ac:picMkLst>
        </pc:picChg>
      </pc:sldChg>
      <pc:sldChg chg="addSp delSp modSp mod">
        <pc:chgData name="Damian T. Gordon" userId="7469c87ffe94b59c" providerId="LiveId" clId="{C847B7FD-C181-4F90-8B7B-BA429948770D}" dt="2022-11-08T11:19:09.734" v="53" actId="478"/>
        <pc:sldMkLst>
          <pc:docMk/>
          <pc:sldMk cId="1275449492" sldId="327"/>
        </pc:sldMkLst>
        <pc:spChg chg="del">
          <ac:chgData name="Damian T. Gordon" userId="7469c87ffe94b59c" providerId="LiveId" clId="{C847B7FD-C181-4F90-8B7B-BA429948770D}" dt="2022-11-08T11:19:09.734" v="53" actId="478"/>
          <ac:spMkLst>
            <pc:docMk/>
            <pc:sldMk cId="1275449492" sldId="327"/>
            <ac:spMk id="132" creationId="{00000000-0000-0000-0000-000000000000}"/>
          </ac:spMkLst>
        </pc:spChg>
        <pc:picChg chg="add mod">
          <ac:chgData name="Damian T. Gordon" userId="7469c87ffe94b59c" providerId="LiveId" clId="{C847B7FD-C181-4F90-8B7B-BA429948770D}" dt="2022-11-08T11:18:44.643" v="43"/>
          <ac:picMkLst>
            <pc:docMk/>
            <pc:sldMk cId="1275449492" sldId="327"/>
            <ac:picMk id="4" creationId="{2AE03EE0-F601-5268-51CC-A823D841CFC2}"/>
          </ac:picMkLst>
        </pc:picChg>
        <pc:picChg chg="del">
          <ac:chgData name="Damian T. Gordon" userId="7469c87ffe94b59c" providerId="LiveId" clId="{C847B7FD-C181-4F90-8B7B-BA429948770D}" dt="2022-11-08T11:18:44.406" v="42" actId="478"/>
          <ac:picMkLst>
            <pc:docMk/>
            <pc:sldMk cId="1275449492" sldId="327"/>
            <ac:picMk id="130" creationId="{00000000-0000-0000-0000-000000000000}"/>
          </ac:picMkLst>
        </pc:picChg>
      </pc:sldChg>
      <pc:sldChg chg="addSp delSp modSp mod">
        <pc:chgData name="Damian T. Gordon" userId="7469c87ffe94b59c" providerId="LiveId" clId="{C847B7FD-C181-4F90-8B7B-BA429948770D}" dt="2022-11-08T11:19:00.720" v="50" actId="478"/>
        <pc:sldMkLst>
          <pc:docMk/>
          <pc:sldMk cId="2005057095" sldId="328"/>
        </pc:sldMkLst>
        <pc:spChg chg="del">
          <ac:chgData name="Damian T. Gordon" userId="7469c87ffe94b59c" providerId="LiveId" clId="{C847B7FD-C181-4F90-8B7B-BA429948770D}" dt="2022-11-08T11:19:00.720" v="50" actId="478"/>
          <ac:spMkLst>
            <pc:docMk/>
            <pc:sldMk cId="2005057095" sldId="328"/>
            <ac:spMk id="132" creationId="{00000000-0000-0000-0000-000000000000}"/>
          </ac:spMkLst>
        </pc:spChg>
        <pc:picChg chg="add mod">
          <ac:chgData name="Damian T. Gordon" userId="7469c87ffe94b59c" providerId="LiveId" clId="{C847B7FD-C181-4F90-8B7B-BA429948770D}" dt="2022-11-08T11:18:51.986" v="49"/>
          <ac:picMkLst>
            <pc:docMk/>
            <pc:sldMk cId="2005057095" sldId="328"/>
            <ac:picMk id="4" creationId="{A584A094-679B-322F-7C26-0B218941E606}"/>
          </ac:picMkLst>
        </pc:picChg>
        <pc:picChg chg="del">
          <ac:chgData name="Damian T. Gordon" userId="7469c87ffe94b59c" providerId="LiveId" clId="{C847B7FD-C181-4F90-8B7B-BA429948770D}" dt="2022-11-08T11:18:51.683" v="48" actId="478"/>
          <ac:picMkLst>
            <pc:docMk/>
            <pc:sldMk cId="2005057095" sldId="328"/>
            <ac:picMk id="130" creationId="{00000000-0000-0000-0000-000000000000}"/>
          </ac:picMkLst>
        </pc:picChg>
      </pc:sldChg>
      <pc:sldChg chg="addSp delSp modSp mod">
        <pc:chgData name="Damian T. Gordon" userId="7469c87ffe94b59c" providerId="LiveId" clId="{C847B7FD-C181-4F90-8B7B-BA429948770D}" dt="2022-11-08T11:19:07.424" v="52" actId="478"/>
        <pc:sldMkLst>
          <pc:docMk/>
          <pc:sldMk cId="1674038915" sldId="329"/>
        </pc:sldMkLst>
        <pc:spChg chg="del">
          <ac:chgData name="Damian T. Gordon" userId="7469c87ffe94b59c" providerId="LiveId" clId="{C847B7FD-C181-4F90-8B7B-BA429948770D}" dt="2022-11-08T11:19:07.424" v="52" actId="478"/>
          <ac:spMkLst>
            <pc:docMk/>
            <pc:sldMk cId="1674038915" sldId="329"/>
            <ac:spMk id="132" creationId="{00000000-0000-0000-0000-000000000000}"/>
          </ac:spMkLst>
        </pc:spChg>
        <pc:picChg chg="add mod">
          <ac:chgData name="Damian T. Gordon" userId="7469c87ffe94b59c" providerId="LiveId" clId="{C847B7FD-C181-4F90-8B7B-BA429948770D}" dt="2022-11-08T11:18:47.213" v="45"/>
          <ac:picMkLst>
            <pc:docMk/>
            <pc:sldMk cId="1674038915" sldId="329"/>
            <ac:picMk id="4" creationId="{3DF96780-FECF-B6BD-670B-411BA7BF8AF3}"/>
          </ac:picMkLst>
        </pc:picChg>
        <pc:picChg chg="del">
          <ac:chgData name="Damian T. Gordon" userId="7469c87ffe94b59c" providerId="LiveId" clId="{C847B7FD-C181-4F90-8B7B-BA429948770D}" dt="2022-11-08T11:18:46.923" v="44" actId="478"/>
          <ac:picMkLst>
            <pc:docMk/>
            <pc:sldMk cId="1674038915" sldId="329"/>
            <ac:picMk id="130" creationId="{00000000-0000-0000-0000-000000000000}"/>
          </ac:picMkLst>
        </pc:picChg>
      </pc:sldChg>
      <pc:sldChg chg="addSp delSp modSp mod">
        <pc:chgData name="Damian T. Gordon" userId="7469c87ffe94b59c" providerId="LiveId" clId="{C847B7FD-C181-4F90-8B7B-BA429948770D}" dt="2022-11-08T11:17:50.494" v="5"/>
        <pc:sldMkLst>
          <pc:docMk/>
          <pc:sldMk cId="247921123" sldId="331"/>
        </pc:sldMkLst>
        <pc:picChg chg="add mod">
          <ac:chgData name="Damian T. Gordon" userId="7469c87ffe94b59c" providerId="LiveId" clId="{C847B7FD-C181-4F90-8B7B-BA429948770D}" dt="2022-11-08T11:17:50.494" v="5"/>
          <ac:picMkLst>
            <pc:docMk/>
            <pc:sldMk cId="247921123" sldId="331"/>
            <ac:picMk id="2" creationId="{EFCEC215-CD3E-5AAC-BAD9-8C2A05959917}"/>
          </ac:picMkLst>
        </pc:picChg>
        <pc:picChg chg="del">
          <ac:chgData name="Damian T. Gordon" userId="7469c87ffe94b59c" providerId="LiveId" clId="{C847B7FD-C181-4F90-8B7B-BA429948770D}" dt="2022-11-08T11:17:50.126" v="4" actId="478"/>
          <ac:picMkLst>
            <pc:docMk/>
            <pc:sldMk cId="247921123" sldId="331"/>
            <ac:picMk id="130" creationId="{00000000-0000-0000-0000-000000000000}"/>
          </ac:picMkLst>
        </pc:picChg>
      </pc:sldChg>
      <pc:sldChg chg="addSp delSp modSp add mod ord">
        <pc:chgData name="Damian T. Gordon" userId="7469c87ffe94b59c" providerId="LiveId" clId="{C847B7FD-C181-4F90-8B7B-BA429948770D}" dt="2022-11-10T09:51:59.639" v="287" actId="478"/>
        <pc:sldMkLst>
          <pc:docMk/>
          <pc:sldMk cId="1229665863" sldId="332"/>
        </pc:sldMkLst>
        <pc:spChg chg="add del mod">
          <ac:chgData name="Damian T. Gordon" userId="7469c87ffe94b59c" providerId="LiveId" clId="{C847B7FD-C181-4F90-8B7B-BA429948770D}" dt="2022-11-10T09:50:30.745" v="271" actId="21"/>
          <ac:spMkLst>
            <pc:docMk/>
            <pc:sldMk cId="1229665863" sldId="332"/>
            <ac:spMk id="2" creationId="{EF87DB79-A2FF-EEA0-03DF-0689AE141DF0}"/>
          </ac:spMkLst>
        </pc:spChg>
        <pc:spChg chg="add del mod">
          <ac:chgData name="Damian T. Gordon" userId="7469c87ffe94b59c" providerId="LiveId" clId="{C847B7FD-C181-4F90-8B7B-BA429948770D}" dt="2022-11-10T09:51:57.429" v="286" actId="478"/>
          <ac:spMkLst>
            <pc:docMk/>
            <pc:sldMk cId="1229665863" sldId="332"/>
            <ac:spMk id="3" creationId="{71E2673F-CE35-BE4F-30E8-7BA5B663F968}"/>
          </ac:spMkLst>
        </pc:spChg>
        <pc:spChg chg="mod">
          <ac:chgData name="Damian T. Gordon" userId="7469c87ffe94b59c" providerId="LiveId" clId="{C847B7FD-C181-4F90-8B7B-BA429948770D}" dt="2022-11-10T09:47:36.189" v="166" actId="1036"/>
          <ac:spMkLst>
            <pc:docMk/>
            <pc:sldMk cId="1229665863" sldId="332"/>
            <ac:spMk id="5" creationId="{4CDE42F3-587A-8351-4765-C8C4A738DBA3}"/>
          </ac:spMkLst>
        </pc:spChg>
        <pc:spChg chg="add del mod">
          <ac:chgData name="Damian T. Gordon" userId="7469c87ffe94b59c" providerId="LiveId" clId="{C847B7FD-C181-4F90-8B7B-BA429948770D}" dt="2022-11-10T09:50:30.745" v="271" actId="21"/>
          <ac:spMkLst>
            <pc:docMk/>
            <pc:sldMk cId="1229665863" sldId="332"/>
            <ac:spMk id="6" creationId="{84959392-6122-1BB9-0FCB-1DF224EB4B19}"/>
          </ac:spMkLst>
        </pc:spChg>
        <pc:spChg chg="add mod">
          <ac:chgData name="Damian T. Gordon" userId="7469c87ffe94b59c" providerId="LiveId" clId="{C847B7FD-C181-4F90-8B7B-BA429948770D}" dt="2022-11-10T09:50:32.689" v="272"/>
          <ac:spMkLst>
            <pc:docMk/>
            <pc:sldMk cId="1229665863" sldId="332"/>
            <ac:spMk id="8" creationId="{2CCFE75F-C2B4-6E1E-37BA-D81256C5C6D2}"/>
          </ac:spMkLst>
        </pc:spChg>
        <pc:spChg chg="add mod">
          <ac:chgData name="Damian T. Gordon" userId="7469c87ffe94b59c" providerId="LiveId" clId="{C847B7FD-C181-4F90-8B7B-BA429948770D}" dt="2022-11-10T09:50:32.689" v="272"/>
          <ac:spMkLst>
            <pc:docMk/>
            <pc:sldMk cId="1229665863" sldId="332"/>
            <ac:spMk id="9" creationId="{91E1E5E5-2CC2-E218-E2B7-EC163D7749A5}"/>
          </ac:spMkLst>
        </pc:spChg>
        <pc:spChg chg="add mod">
          <ac:chgData name="Damian T. Gordon" userId="7469c87ffe94b59c" providerId="LiveId" clId="{C847B7FD-C181-4F90-8B7B-BA429948770D}" dt="2022-11-10T09:50:32.689" v="272"/>
          <ac:spMkLst>
            <pc:docMk/>
            <pc:sldMk cId="1229665863" sldId="332"/>
            <ac:spMk id="10" creationId="{433BF428-B836-8150-3E98-50F2E632E030}"/>
          </ac:spMkLst>
        </pc:spChg>
        <pc:spChg chg="add mod ord">
          <ac:chgData name="Damian T. Gordon" userId="7469c87ffe94b59c" providerId="LiveId" clId="{C847B7FD-C181-4F90-8B7B-BA429948770D}" dt="2022-11-10T09:50:54.412" v="275" actId="171"/>
          <ac:spMkLst>
            <pc:docMk/>
            <pc:sldMk cId="1229665863" sldId="332"/>
            <ac:spMk id="12" creationId="{4851E91A-4F98-CB89-8FE4-09D86C2BBFF3}"/>
          </ac:spMkLst>
        </pc:spChg>
        <pc:spChg chg="add del mod">
          <ac:chgData name="Damian T. Gordon" userId="7469c87ffe94b59c" providerId="LiveId" clId="{C847B7FD-C181-4F90-8B7B-BA429948770D}" dt="2022-11-10T09:51:57.429" v="286" actId="478"/>
          <ac:spMkLst>
            <pc:docMk/>
            <pc:sldMk cId="1229665863" sldId="332"/>
            <ac:spMk id="14" creationId="{DD8153DE-543C-B5FC-F874-C583DF597979}"/>
          </ac:spMkLst>
        </pc:spChg>
        <pc:spChg chg="mod">
          <ac:chgData name="Damian T. Gordon" userId="7469c87ffe94b59c" providerId="LiveId" clId="{C847B7FD-C181-4F90-8B7B-BA429948770D}" dt="2022-11-10T09:46:41.469" v="103" actId="1035"/>
          <ac:spMkLst>
            <pc:docMk/>
            <pc:sldMk cId="1229665863" sldId="332"/>
            <ac:spMk id="92" creationId="{00000000-0000-0000-0000-000000000000}"/>
          </ac:spMkLst>
        </pc:spChg>
        <pc:spChg chg="del mod">
          <ac:chgData name="Damian T. Gordon" userId="7469c87ffe94b59c" providerId="LiveId" clId="{C847B7FD-C181-4F90-8B7B-BA429948770D}" dt="2022-11-10T09:51:59.639" v="287" actId="478"/>
          <ac:spMkLst>
            <pc:docMk/>
            <pc:sldMk cId="1229665863" sldId="332"/>
            <ac:spMk id="93" creationId="{00000000-0000-0000-0000-000000000000}"/>
          </ac:spMkLst>
        </pc:spChg>
        <pc:spChg chg="del mod">
          <ac:chgData name="Damian T. Gordon" userId="7469c87ffe94b59c" providerId="LiveId" clId="{C847B7FD-C181-4F90-8B7B-BA429948770D}" dt="2022-11-10T09:46:45.625" v="104" actId="478"/>
          <ac:spMkLst>
            <pc:docMk/>
            <pc:sldMk cId="1229665863" sldId="332"/>
            <ac:spMk id="94" creationId="{00000000-0000-0000-0000-000000000000}"/>
          </ac:spMkLst>
        </pc:spChg>
        <pc:spChg chg="del mod">
          <ac:chgData name="Damian T. Gordon" userId="7469c87ffe94b59c" providerId="LiveId" clId="{C847B7FD-C181-4F90-8B7B-BA429948770D}" dt="2022-11-10T09:50:30.745" v="271" actId="21"/>
          <ac:spMkLst>
            <pc:docMk/>
            <pc:sldMk cId="1229665863" sldId="332"/>
            <ac:spMk id="96" creationId="{00000000-0000-0000-0000-000000000000}"/>
          </ac:spMkLst>
        </pc:spChg>
        <pc:spChg chg="mod">
          <ac:chgData name="Damian T. Gordon" userId="7469c87ffe94b59c" providerId="LiveId" clId="{C847B7FD-C181-4F90-8B7B-BA429948770D}" dt="2022-11-10T09:46:41.469" v="103" actId="1035"/>
          <ac:spMkLst>
            <pc:docMk/>
            <pc:sldMk cId="1229665863" sldId="332"/>
            <ac:spMk id="97" creationId="{00000000-0000-0000-0000-000000000000}"/>
          </ac:spMkLst>
        </pc:spChg>
        <pc:graphicFrameChg chg="mod">
          <ac:chgData name="Damian T. Gordon" userId="7469c87ffe94b59c" providerId="LiveId" clId="{C847B7FD-C181-4F90-8B7B-BA429948770D}" dt="2022-11-10T09:47:28.770" v="150" actId="1035"/>
          <ac:graphicFrameMkLst>
            <pc:docMk/>
            <pc:sldMk cId="1229665863" sldId="332"/>
            <ac:graphicFrameMk id="4" creationId="{FAF438D7-DE5F-1948-27AB-543238AFEF09}"/>
          </ac:graphicFrameMkLst>
        </pc:graphicFrameChg>
        <pc:picChg chg="add del mod">
          <ac:chgData name="Damian T. Gordon" userId="7469c87ffe94b59c" providerId="LiveId" clId="{C847B7FD-C181-4F90-8B7B-BA429948770D}" dt="2022-11-10T09:50:30.745" v="271" actId="21"/>
          <ac:picMkLst>
            <pc:docMk/>
            <pc:sldMk cId="1229665863" sldId="332"/>
            <ac:picMk id="7" creationId="{FD28824A-4FA2-D93E-CF65-5EDF7159833B}"/>
          </ac:picMkLst>
        </pc:picChg>
        <pc:picChg chg="add mod">
          <ac:chgData name="Damian T. Gordon" userId="7469c87ffe94b59c" providerId="LiveId" clId="{C847B7FD-C181-4F90-8B7B-BA429948770D}" dt="2022-11-10T09:50:32.689" v="272"/>
          <ac:picMkLst>
            <pc:docMk/>
            <pc:sldMk cId="1229665863" sldId="332"/>
            <ac:picMk id="11" creationId="{D7658BC9-9AE2-A695-A188-6AF7C01EA5FC}"/>
          </ac:picMkLst>
        </pc:picChg>
      </pc:sldChg>
      <pc:sldChg chg="addSp delSp modSp add">
        <pc:chgData name="Damian T. Gordon" userId="7469c87ffe94b59c" providerId="LiveId" clId="{C847B7FD-C181-4F90-8B7B-BA429948770D}" dt="2022-11-10T09:51:19.934" v="280" actId="1076"/>
        <pc:sldMkLst>
          <pc:docMk/>
          <pc:sldMk cId="3218116889" sldId="333"/>
        </pc:sldMkLst>
        <pc:spChg chg="add mod">
          <ac:chgData name="Damian T. Gordon" userId="7469c87ffe94b59c" providerId="LiveId" clId="{C847B7FD-C181-4F90-8B7B-BA429948770D}" dt="2022-11-10T09:49:43.499" v="244"/>
          <ac:spMkLst>
            <pc:docMk/>
            <pc:sldMk cId="3218116889" sldId="333"/>
            <ac:spMk id="3" creationId="{F1F57F95-31C5-4E80-1A9E-B6CB1FA80BFA}"/>
          </ac:spMkLst>
        </pc:spChg>
        <pc:spChg chg="add mod">
          <ac:chgData name="Damian T. Gordon" userId="7469c87ffe94b59c" providerId="LiveId" clId="{C847B7FD-C181-4F90-8B7B-BA429948770D}" dt="2022-11-10T09:49:43.499" v="244"/>
          <ac:spMkLst>
            <pc:docMk/>
            <pc:sldMk cId="3218116889" sldId="333"/>
            <ac:spMk id="16" creationId="{FE15086E-0F07-DF46-F38A-E63094A03505}"/>
          </ac:spMkLst>
        </pc:spChg>
        <pc:spChg chg="add mod">
          <ac:chgData name="Damian T. Gordon" userId="7469c87ffe94b59c" providerId="LiveId" clId="{C847B7FD-C181-4F90-8B7B-BA429948770D}" dt="2022-11-10T09:49:43.499" v="244"/>
          <ac:spMkLst>
            <pc:docMk/>
            <pc:sldMk cId="3218116889" sldId="333"/>
            <ac:spMk id="17" creationId="{C579B21B-7407-6CC6-5F90-385AA0EC6046}"/>
          </ac:spMkLst>
        </pc:spChg>
        <pc:spChg chg="add mod">
          <ac:chgData name="Damian T. Gordon" userId="7469c87ffe94b59c" providerId="LiveId" clId="{C847B7FD-C181-4F90-8B7B-BA429948770D}" dt="2022-11-10T09:49:43.499" v="244"/>
          <ac:spMkLst>
            <pc:docMk/>
            <pc:sldMk cId="3218116889" sldId="333"/>
            <ac:spMk id="18" creationId="{BE42E327-D048-194C-2C8F-3DC5399F5D51}"/>
          </ac:spMkLst>
        </pc:spChg>
        <pc:spChg chg="add mod">
          <ac:chgData name="Damian T. Gordon" userId="7469c87ffe94b59c" providerId="LiveId" clId="{C847B7FD-C181-4F90-8B7B-BA429948770D}" dt="2022-11-10T09:49:43.499" v="244"/>
          <ac:spMkLst>
            <pc:docMk/>
            <pc:sldMk cId="3218116889" sldId="333"/>
            <ac:spMk id="19" creationId="{899A3219-F761-C6EC-9DC9-9B5A2D582880}"/>
          </ac:spMkLst>
        </pc:spChg>
        <pc:picChg chg="add del mod">
          <ac:chgData name="Damian T. Gordon" userId="7469c87ffe94b59c" providerId="LiveId" clId="{C847B7FD-C181-4F90-8B7B-BA429948770D}" dt="2022-11-10T09:51:07.774" v="277" actId="478"/>
          <ac:picMkLst>
            <pc:docMk/>
            <pc:sldMk cId="3218116889" sldId="333"/>
            <ac:picMk id="20" creationId="{B369772E-8924-99A5-EEFB-2D3B4A2D0164}"/>
          </ac:picMkLst>
        </pc:picChg>
        <pc:picChg chg="add mod">
          <ac:chgData name="Damian T. Gordon" userId="7469c87ffe94b59c" providerId="LiveId" clId="{C847B7FD-C181-4F90-8B7B-BA429948770D}" dt="2022-11-10T09:51:19.934" v="280" actId="1076"/>
          <ac:picMkLst>
            <pc:docMk/>
            <pc:sldMk cId="3218116889" sldId="333"/>
            <ac:picMk id="21" creationId="{86BF79D3-B9FE-FFA0-9609-A033C1F750AF}"/>
          </ac:picMkLst>
        </pc:picChg>
        <pc:cxnChg chg="add mod">
          <ac:chgData name="Damian T. Gordon" userId="7469c87ffe94b59c" providerId="LiveId" clId="{C847B7FD-C181-4F90-8B7B-BA429948770D}" dt="2022-11-10T09:49:43.499" v="244"/>
          <ac:cxnSpMkLst>
            <pc:docMk/>
            <pc:sldMk cId="3218116889" sldId="333"/>
            <ac:cxnSpMk id="4" creationId="{F8687322-9BB5-99F8-3BDF-CA284508EAF6}"/>
          </ac:cxnSpMkLst>
        </pc:cxnChg>
        <pc:cxnChg chg="add mod">
          <ac:chgData name="Damian T. Gordon" userId="7469c87ffe94b59c" providerId="LiveId" clId="{C847B7FD-C181-4F90-8B7B-BA429948770D}" dt="2022-11-10T09:49:43.499" v="244"/>
          <ac:cxnSpMkLst>
            <pc:docMk/>
            <pc:sldMk cId="3218116889" sldId="333"/>
            <ac:cxnSpMk id="5" creationId="{86E881E4-AA1E-8F0E-F6DE-4D317BF357C8}"/>
          </ac:cxnSpMkLst>
        </pc:cxnChg>
        <pc:cxnChg chg="add mod">
          <ac:chgData name="Damian T. Gordon" userId="7469c87ffe94b59c" providerId="LiveId" clId="{C847B7FD-C181-4F90-8B7B-BA429948770D}" dt="2022-11-10T09:49:43.499" v="244"/>
          <ac:cxnSpMkLst>
            <pc:docMk/>
            <pc:sldMk cId="3218116889" sldId="333"/>
            <ac:cxnSpMk id="6" creationId="{FB39BFDB-4B00-B866-8CD4-33EC36DF22A0}"/>
          </ac:cxnSpMkLst>
        </pc:cxnChg>
        <pc:cxnChg chg="add mod">
          <ac:chgData name="Damian T. Gordon" userId="7469c87ffe94b59c" providerId="LiveId" clId="{C847B7FD-C181-4F90-8B7B-BA429948770D}" dt="2022-11-10T09:49:43.499" v="244"/>
          <ac:cxnSpMkLst>
            <pc:docMk/>
            <pc:sldMk cId="3218116889" sldId="333"/>
            <ac:cxnSpMk id="14" creationId="{B58507C5-D8BB-E14E-228B-EF5C9FB7C582}"/>
          </ac:cxnSpMkLst>
        </pc:cxnChg>
        <pc:cxnChg chg="add mod">
          <ac:chgData name="Damian T. Gordon" userId="7469c87ffe94b59c" providerId="LiveId" clId="{C847B7FD-C181-4F90-8B7B-BA429948770D}" dt="2022-11-10T09:49:43.499" v="244"/>
          <ac:cxnSpMkLst>
            <pc:docMk/>
            <pc:sldMk cId="3218116889" sldId="333"/>
            <ac:cxnSpMk id="15" creationId="{D62E44BD-F7AD-F855-C69F-10BF3AABA7BC}"/>
          </ac:cxnSpMkLst>
        </pc:cxnChg>
      </pc:sldChg>
      <pc:sldChg chg="addSp delSp modSp add mod">
        <pc:chgData name="Damian T. Gordon" userId="7469c87ffe94b59c" providerId="LiveId" clId="{C847B7FD-C181-4F90-8B7B-BA429948770D}" dt="2022-11-10T09:51:48.661" v="284" actId="478"/>
        <pc:sldMkLst>
          <pc:docMk/>
          <pc:sldMk cId="2904722965" sldId="334"/>
        </pc:sldMkLst>
        <pc:spChg chg="add mod">
          <ac:chgData name="Damian T. Gordon" userId="7469c87ffe94b59c" providerId="LiveId" clId="{C847B7FD-C181-4F90-8B7B-BA429948770D}" dt="2022-11-10T09:50:34.631" v="273"/>
          <ac:spMkLst>
            <pc:docMk/>
            <pc:sldMk cId="2904722965" sldId="334"/>
            <ac:spMk id="2" creationId="{C53ADB6F-693C-A621-6DE2-A6E17F8C6540}"/>
          </ac:spMkLst>
        </pc:spChg>
        <pc:spChg chg="add mod">
          <ac:chgData name="Damian T. Gordon" userId="7469c87ffe94b59c" providerId="LiveId" clId="{C847B7FD-C181-4F90-8B7B-BA429948770D}" dt="2022-11-10T09:50:34.631" v="273"/>
          <ac:spMkLst>
            <pc:docMk/>
            <pc:sldMk cId="2904722965" sldId="334"/>
            <ac:spMk id="4" creationId="{7F30F29C-3EC4-2E87-EC24-F117038F1BD9}"/>
          </ac:spMkLst>
        </pc:spChg>
        <pc:spChg chg="add mod">
          <ac:chgData name="Damian T. Gordon" userId="7469c87ffe94b59c" providerId="LiveId" clId="{C847B7FD-C181-4F90-8B7B-BA429948770D}" dt="2022-11-10T09:50:34.631" v="273"/>
          <ac:spMkLst>
            <pc:docMk/>
            <pc:sldMk cId="2904722965" sldId="334"/>
            <ac:spMk id="5" creationId="{14C64DC7-0348-34EF-A14C-BBF18D5E4D2D}"/>
          </ac:spMkLst>
        </pc:spChg>
        <pc:spChg chg="add mod ord">
          <ac:chgData name="Damian T. Gordon" userId="7469c87ffe94b59c" providerId="LiveId" clId="{C847B7FD-C181-4F90-8B7B-BA429948770D}" dt="2022-11-10T09:51:42.436" v="282" actId="171"/>
          <ac:spMkLst>
            <pc:docMk/>
            <pc:sldMk cId="2904722965" sldId="334"/>
            <ac:spMk id="7" creationId="{D921E991-4B40-7670-36FE-8FF08F59AD4C}"/>
          </ac:spMkLst>
        </pc:spChg>
        <pc:spChg chg="del">
          <ac:chgData name="Damian T. Gordon" userId="7469c87ffe94b59c" providerId="LiveId" clId="{C847B7FD-C181-4F90-8B7B-BA429948770D}" dt="2022-11-10T09:51:48.661" v="284" actId="478"/>
          <ac:spMkLst>
            <pc:docMk/>
            <pc:sldMk cId="2904722965" sldId="334"/>
            <ac:spMk id="93" creationId="{00000000-0000-0000-0000-000000000000}"/>
          </ac:spMkLst>
        </pc:spChg>
        <pc:spChg chg="del">
          <ac:chgData name="Damian T. Gordon" userId="7469c87ffe94b59c" providerId="LiveId" clId="{C847B7FD-C181-4F90-8B7B-BA429948770D}" dt="2022-11-10T09:51:45.821" v="283" actId="478"/>
          <ac:spMkLst>
            <pc:docMk/>
            <pc:sldMk cId="2904722965" sldId="334"/>
            <ac:spMk id="94" creationId="{00000000-0000-0000-0000-000000000000}"/>
          </ac:spMkLst>
        </pc:spChg>
        <pc:spChg chg="ord">
          <ac:chgData name="Damian T. Gordon" userId="7469c87ffe94b59c" providerId="LiveId" clId="{C847B7FD-C181-4F90-8B7B-BA429948770D}" dt="2022-11-10T09:50:25.080" v="270" actId="166"/>
          <ac:spMkLst>
            <pc:docMk/>
            <pc:sldMk cId="2904722965" sldId="334"/>
            <ac:spMk id="97" creationId="{00000000-0000-0000-0000-000000000000}"/>
          </ac:spMkLst>
        </pc:spChg>
        <pc:picChg chg="add mod">
          <ac:chgData name="Damian T. Gordon" userId="7469c87ffe94b59c" providerId="LiveId" clId="{C847B7FD-C181-4F90-8B7B-BA429948770D}" dt="2022-11-10T09:50:34.631" v="273"/>
          <ac:picMkLst>
            <pc:docMk/>
            <pc:sldMk cId="2904722965" sldId="334"/>
            <ac:picMk id="6" creationId="{B48C378E-EF2C-86E4-D16F-8B78054C6991}"/>
          </ac:picMkLst>
        </pc:picChg>
        <pc:picChg chg="mod">
          <ac:chgData name="Damian T. Gordon" userId="7469c87ffe94b59c" providerId="LiveId" clId="{C847B7FD-C181-4F90-8B7B-BA429948770D}" dt="2022-11-10T09:50:18.137" v="269" actId="1035"/>
          <ac:picMkLst>
            <pc:docMk/>
            <pc:sldMk cId="2904722965" sldId="334"/>
            <ac:picMk id="2050" creationId="{C37C9FFA-90BD-24EB-A309-A50DDF463970}"/>
          </ac:picMkLst>
        </pc:picChg>
      </pc:sldChg>
    </pc:docChg>
  </pc:docChgLst>
  <pc:docChgLst>
    <pc:chgData name="Damian T. Gordon" userId="7469c87ffe94b59c" providerId="LiveId" clId="{382CF7D7-A2DE-448F-A081-F56ACC357F39}"/>
    <pc:docChg chg="undo custSel addSld delSld modSld">
      <pc:chgData name="Damian T. Gordon" userId="7469c87ffe94b59c" providerId="LiveId" clId="{382CF7D7-A2DE-448F-A081-F56ACC357F39}" dt="2022-11-23T11:50:15.146" v="199" actId="20577"/>
      <pc:docMkLst>
        <pc:docMk/>
      </pc:docMkLst>
      <pc:sldChg chg="modSp mod">
        <pc:chgData name="Damian T. Gordon" userId="7469c87ffe94b59c" providerId="LiveId" clId="{382CF7D7-A2DE-448F-A081-F56ACC357F39}" dt="2022-11-12T17:37:54.261" v="191" actId="404"/>
        <pc:sldMkLst>
          <pc:docMk/>
          <pc:sldMk cId="0" sldId="282"/>
        </pc:sldMkLst>
        <pc:spChg chg="mod">
          <ac:chgData name="Damian T. Gordon" userId="7469c87ffe94b59c" providerId="LiveId" clId="{382CF7D7-A2DE-448F-A081-F56ACC357F39}" dt="2022-11-12T17:37:54.261" v="191" actId="404"/>
          <ac:spMkLst>
            <pc:docMk/>
            <pc:sldMk cId="0" sldId="282"/>
            <ac:spMk id="376" creationId="{00000000-0000-0000-0000-000000000000}"/>
          </ac:spMkLst>
        </pc:spChg>
        <pc:spChg chg="mod">
          <ac:chgData name="Damian T. Gordon" userId="7469c87ffe94b59c" providerId="LiveId" clId="{382CF7D7-A2DE-448F-A081-F56ACC357F39}" dt="2022-11-12T13:00:20.355" v="189" actId="20577"/>
          <ac:spMkLst>
            <pc:docMk/>
            <pc:sldMk cId="0" sldId="282"/>
            <ac:spMk id="377" creationId="{00000000-0000-0000-0000-000000000000}"/>
          </ac:spMkLst>
        </pc:spChg>
      </pc:sldChg>
      <pc:sldChg chg="addSp delSp modSp mod">
        <pc:chgData name="Damian T. Gordon" userId="7469c87ffe94b59c" providerId="LiveId" clId="{382CF7D7-A2DE-448F-A081-F56ACC357F39}" dt="2022-11-12T12:55:54.524" v="93"/>
        <pc:sldMkLst>
          <pc:docMk/>
          <pc:sldMk cId="2647280082" sldId="289"/>
        </pc:sldMkLst>
        <pc:spChg chg="add del">
          <ac:chgData name="Damian T. Gordon" userId="7469c87ffe94b59c" providerId="LiveId" clId="{382CF7D7-A2DE-448F-A081-F56ACC357F39}" dt="2022-11-12T12:55:53.084" v="91" actId="22"/>
          <ac:spMkLst>
            <pc:docMk/>
            <pc:sldMk cId="2647280082" sldId="289"/>
            <ac:spMk id="7" creationId="{1658CA7E-E18A-AD86-2F75-CE2708A5BB28}"/>
          </ac:spMkLst>
        </pc:spChg>
        <pc:spChg chg="mod">
          <ac:chgData name="Damian T. Gordon" userId="7469c87ffe94b59c" providerId="LiveId" clId="{382CF7D7-A2DE-448F-A081-F56ACC357F39}" dt="2022-11-12T12:53:54.878" v="54" actId="20577"/>
          <ac:spMkLst>
            <pc:docMk/>
            <pc:sldMk cId="2647280082" sldId="289"/>
            <ac:spMk id="97" creationId="{00000000-0000-0000-0000-000000000000}"/>
          </ac:spMkLst>
        </pc:spChg>
        <pc:spChg chg="mod">
          <ac:chgData name="Damian T. Gordon" userId="7469c87ffe94b59c" providerId="LiveId" clId="{382CF7D7-A2DE-448F-A081-F56ACC357F39}" dt="2022-11-12T12:55:54.524" v="93"/>
          <ac:spMkLst>
            <pc:docMk/>
            <pc:sldMk cId="2647280082" sldId="289"/>
            <ac:spMk id="101" creationId="{00000000-0000-0000-0000-000000000000}"/>
          </ac:spMkLst>
        </pc:spChg>
      </pc:sldChg>
      <pc:sldChg chg="modSp mod">
        <pc:chgData name="Damian T. Gordon" userId="7469c87ffe94b59c" providerId="LiveId" clId="{382CF7D7-A2DE-448F-A081-F56ACC357F39}" dt="2022-11-23T11:50:15.146" v="199" actId="20577"/>
        <pc:sldMkLst>
          <pc:docMk/>
          <pc:sldMk cId="3826750384" sldId="331"/>
        </pc:sldMkLst>
        <pc:spChg chg="mod">
          <ac:chgData name="Damian T. Gordon" userId="7469c87ffe94b59c" providerId="LiveId" clId="{382CF7D7-A2DE-448F-A081-F56ACC357F39}" dt="2022-11-12T12:53:51.371" v="52" actId="20577"/>
          <ac:spMkLst>
            <pc:docMk/>
            <pc:sldMk cId="3826750384" sldId="331"/>
            <ac:spMk id="97" creationId="{00000000-0000-0000-0000-000000000000}"/>
          </ac:spMkLst>
        </pc:spChg>
        <pc:spChg chg="mod">
          <ac:chgData name="Damian T. Gordon" userId="7469c87ffe94b59c" providerId="LiveId" clId="{382CF7D7-A2DE-448F-A081-F56ACC357F39}" dt="2022-11-23T11:50:15.146" v="199" actId="20577"/>
          <ac:spMkLst>
            <pc:docMk/>
            <pc:sldMk cId="3826750384" sldId="331"/>
            <ac:spMk id="101" creationId="{00000000-0000-0000-0000-000000000000}"/>
          </ac:spMkLst>
        </pc:spChg>
      </pc:sldChg>
      <pc:sldChg chg="modSp mod">
        <pc:chgData name="Damian T. Gordon" userId="7469c87ffe94b59c" providerId="LiveId" clId="{382CF7D7-A2DE-448F-A081-F56ACC357F39}" dt="2022-11-12T12:58:01.112" v="123" actId="20577"/>
        <pc:sldMkLst>
          <pc:docMk/>
          <pc:sldMk cId="2247842108" sldId="332"/>
        </pc:sldMkLst>
        <pc:spChg chg="mod">
          <ac:chgData name="Damian T. Gordon" userId="7469c87ffe94b59c" providerId="LiveId" clId="{382CF7D7-A2DE-448F-A081-F56ACC357F39}" dt="2022-11-12T12:58:01.112" v="123" actId="20577"/>
          <ac:spMkLst>
            <pc:docMk/>
            <pc:sldMk cId="2247842108" sldId="332"/>
            <ac:spMk id="8" creationId="{1BCA4564-9D97-8EB0-5086-8AAAA6B682A9}"/>
          </ac:spMkLst>
        </pc:spChg>
        <pc:spChg chg="mod">
          <ac:chgData name="Damian T. Gordon" userId="7469c87ffe94b59c" providerId="LiveId" clId="{382CF7D7-A2DE-448F-A081-F56ACC357F39}" dt="2022-11-12T12:56:58.346" v="100" actId="20577"/>
          <ac:spMkLst>
            <pc:docMk/>
            <pc:sldMk cId="2247842108" sldId="332"/>
            <ac:spMk id="97" creationId="{00000000-0000-0000-0000-000000000000}"/>
          </ac:spMkLst>
        </pc:spChg>
      </pc:sldChg>
      <pc:sldChg chg="del">
        <pc:chgData name="Damian T. Gordon" userId="7469c87ffe94b59c" providerId="LiveId" clId="{382CF7D7-A2DE-448F-A081-F56ACC357F39}" dt="2022-11-12T12:58:07.568" v="124" actId="47"/>
        <pc:sldMkLst>
          <pc:docMk/>
          <pc:sldMk cId="3715146527" sldId="333"/>
        </pc:sldMkLst>
      </pc:sldChg>
      <pc:sldChg chg="del">
        <pc:chgData name="Damian T. Gordon" userId="7469c87ffe94b59c" providerId="LiveId" clId="{382CF7D7-A2DE-448F-A081-F56ACC357F39}" dt="2022-11-12T12:58:07.568" v="124" actId="47"/>
        <pc:sldMkLst>
          <pc:docMk/>
          <pc:sldMk cId="395371395" sldId="334"/>
        </pc:sldMkLst>
      </pc:sldChg>
      <pc:sldChg chg="del">
        <pc:chgData name="Damian T. Gordon" userId="7469c87ffe94b59c" providerId="LiveId" clId="{382CF7D7-A2DE-448F-A081-F56ACC357F39}" dt="2022-11-12T12:58:07.568" v="124" actId="47"/>
        <pc:sldMkLst>
          <pc:docMk/>
          <pc:sldMk cId="1445509767" sldId="335"/>
        </pc:sldMkLst>
      </pc:sldChg>
      <pc:sldChg chg="modSp add mod">
        <pc:chgData name="Damian T. Gordon" userId="7469c87ffe94b59c" providerId="LiveId" clId="{382CF7D7-A2DE-448F-A081-F56ACC357F39}" dt="2022-11-12T12:56:22.631" v="98" actId="20577"/>
        <pc:sldMkLst>
          <pc:docMk/>
          <pc:sldMk cId="2736368919" sldId="336"/>
        </pc:sldMkLst>
        <pc:spChg chg="mod">
          <ac:chgData name="Damian T. Gordon" userId="7469c87ffe94b59c" providerId="LiveId" clId="{382CF7D7-A2DE-448F-A081-F56ACC357F39}" dt="2022-11-12T12:56:22.631" v="98" actId="20577"/>
          <ac:spMkLst>
            <pc:docMk/>
            <pc:sldMk cId="2736368919" sldId="336"/>
            <ac:spMk id="97" creationId="{00000000-0000-0000-0000-000000000000}"/>
          </ac:spMkLst>
        </pc:spChg>
        <pc:spChg chg="mod">
          <ac:chgData name="Damian T. Gordon" userId="7469c87ffe94b59c" providerId="LiveId" clId="{382CF7D7-A2DE-448F-A081-F56ACC357F39}" dt="2022-11-12T12:56:08.968" v="96" actId="20577"/>
          <ac:spMkLst>
            <pc:docMk/>
            <pc:sldMk cId="2736368919" sldId="336"/>
            <ac:spMk id="101" creationId="{00000000-0000-0000-0000-000000000000}"/>
          </ac:spMkLst>
        </pc:spChg>
      </pc:sldChg>
      <pc:sldChg chg="modSp add mod">
        <pc:chgData name="Damian T. Gordon" userId="7469c87ffe94b59c" providerId="LiveId" clId="{382CF7D7-A2DE-448F-A081-F56ACC357F39}" dt="2022-11-12T12:58:49.636" v="158" actId="20577"/>
        <pc:sldMkLst>
          <pc:docMk/>
          <pc:sldMk cId="3850693481" sldId="337"/>
        </pc:sldMkLst>
        <pc:spChg chg="mod">
          <ac:chgData name="Damian T. Gordon" userId="7469c87ffe94b59c" providerId="LiveId" clId="{382CF7D7-A2DE-448F-A081-F56ACC357F39}" dt="2022-11-12T12:58:49.636" v="158" actId="20577"/>
          <ac:spMkLst>
            <pc:docMk/>
            <pc:sldMk cId="3850693481" sldId="337"/>
            <ac:spMk id="8" creationId="{1BCA4564-9D97-8EB0-5086-8AAAA6B682A9}"/>
          </ac:spMkLst>
        </pc:spChg>
      </pc:sldChg>
      <pc:sldChg chg="modSp add mod">
        <pc:chgData name="Damian T. Gordon" userId="7469c87ffe94b59c" providerId="LiveId" clId="{382CF7D7-A2DE-448F-A081-F56ACC357F39}" dt="2022-11-12T12:59:18.189" v="162" actId="20577"/>
        <pc:sldMkLst>
          <pc:docMk/>
          <pc:sldMk cId="332863291" sldId="338"/>
        </pc:sldMkLst>
        <pc:spChg chg="mod">
          <ac:chgData name="Damian T. Gordon" userId="7469c87ffe94b59c" providerId="LiveId" clId="{382CF7D7-A2DE-448F-A081-F56ACC357F39}" dt="2022-11-12T12:59:18.189" v="162" actId="20577"/>
          <ac:spMkLst>
            <pc:docMk/>
            <pc:sldMk cId="332863291" sldId="338"/>
            <ac:spMk id="8" creationId="{1BCA4564-9D97-8EB0-5086-8AAAA6B682A9}"/>
          </ac:spMkLst>
        </pc:spChg>
      </pc:sldChg>
      <pc:sldChg chg="modSp add mod">
        <pc:chgData name="Damian T. Gordon" userId="7469c87ffe94b59c" providerId="LiveId" clId="{382CF7D7-A2DE-448F-A081-F56ACC357F39}" dt="2022-11-12T12:59:52.572" v="179"/>
        <pc:sldMkLst>
          <pc:docMk/>
          <pc:sldMk cId="3529246272" sldId="339"/>
        </pc:sldMkLst>
        <pc:spChg chg="mod">
          <ac:chgData name="Damian T. Gordon" userId="7469c87ffe94b59c" providerId="LiveId" clId="{382CF7D7-A2DE-448F-A081-F56ACC357F39}" dt="2022-11-12T12:59:52.572" v="179"/>
          <ac:spMkLst>
            <pc:docMk/>
            <pc:sldMk cId="3529246272" sldId="339"/>
            <ac:spMk id="8" creationId="{1BCA4564-9D97-8EB0-5086-8AAAA6B682A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g607fdeb1c9_1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4" name="Google Shape;374;g607fdeb1c9_1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3140332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428887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2041591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1486174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2221576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237732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f493ae7ee2_0_1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0" name="Google Shape;90;gf493ae7ee2_0_19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SzPts val="1100"/>
              <a:buNone/>
            </a:pPr>
            <a:endParaRPr dirty="0"/>
          </a:p>
        </p:txBody>
      </p:sp>
    </p:spTree>
    <p:extLst>
      <p:ext uri="{BB962C8B-B14F-4D97-AF65-F5344CB8AC3E}">
        <p14:creationId xmlns:p14="http://schemas.microsoft.com/office/powerpoint/2010/main" val="2932545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6090176256_3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6090176256_3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9537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1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it"/>
              <a:t>‹#›</a:t>
            </a:fld>
            <a:endParaRPr/>
          </a:p>
        </p:txBody>
      </p:sp>
    </p:spTree>
    <p:extLst>
      <p:ext uri="{BB962C8B-B14F-4D97-AF65-F5344CB8AC3E}">
        <p14:creationId xmlns:p14="http://schemas.microsoft.com/office/powerpoint/2010/main" val="1477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it"/>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39"/>
          <p:cNvSpPr txBox="1">
            <a:spLocks noGrp="1"/>
          </p:cNvSpPr>
          <p:nvPr>
            <p:ph type="title"/>
          </p:nvPr>
        </p:nvSpPr>
        <p:spPr>
          <a:xfrm>
            <a:off x="311700" y="482300"/>
            <a:ext cx="8520600" cy="572700"/>
          </a:xfrm>
          <a:prstGeom prst="rect">
            <a:avLst/>
          </a:prstGeom>
        </p:spPr>
        <p:txBody>
          <a:bodyPr spcFirstLastPara="1" wrap="square" lIns="91425" tIns="91425" rIns="91425" bIns="91425" anchor="t" anchorCtr="0">
            <a:noAutofit/>
          </a:bodyPr>
          <a:lstStyle/>
          <a:p>
            <a:pPr lvl="0" algn="ctr"/>
            <a:r>
              <a:rPr lang="en-GB" sz="2400" b="1" dirty="0">
                <a:solidFill>
                  <a:srgbClr val="1A7D94"/>
                </a:solidFill>
                <a:latin typeface="Roboto"/>
                <a:ea typeface="Roboto"/>
                <a:cs typeface="Roboto"/>
                <a:sym typeface="Roboto"/>
              </a:rPr>
              <a:t>Blended Learning International Train the Train (BLITT)</a:t>
            </a:r>
            <a:endParaRPr sz="2400" b="1" dirty="0">
              <a:solidFill>
                <a:srgbClr val="1A7D94"/>
              </a:solidFill>
              <a:latin typeface="Roboto"/>
              <a:ea typeface="Roboto"/>
              <a:cs typeface="Roboto"/>
              <a:sym typeface="Roboto"/>
            </a:endParaRPr>
          </a:p>
        </p:txBody>
      </p:sp>
      <p:sp>
        <p:nvSpPr>
          <p:cNvPr id="377" name="Google Shape;377;p39"/>
          <p:cNvSpPr txBox="1">
            <a:spLocks noGrp="1"/>
          </p:cNvSpPr>
          <p:nvPr>
            <p:ph type="body" idx="1"/>
          </p:nvPr>
        </p:nvSpPr>
        <p:spPr>
          <a:xfrm>
            <a:off x="2560900" y="1611938"/>
            <a:ext cx="5466600" cy="1861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 sz="2800" b="1">
                <a:solidFill>
                  <a:srgbClr val="434343"/>
                </a:solidFill>
                <a:latin typeface="Roboto"/>
                <a:ea typeface="Roboto"/>
                <a:cs typeface="Roboto"/>
                <a:sym typeface="Roboto"/>
              </a:rPr>
              <a:t>ACTIVITY 2: DESIGN</a:t>
            </a: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endParaRPr lang="it" sz="2800" b="1" dirty="0">
              <a:solidFill>
                <a:srgbClr val="434343"/>
              </a:solidFill>
              <a:latin typeface="Roboto"/>
              <a:ea typeface="Roboto"/>
              <a:cs typeface="Roboto"/>
              <a:sym typeface="Roboto"/>
            </a:endParaRPr>
          </a:p>
          <a:p>
            <a:pPr marL="0" lvl="0" indent="0" algn="l" rtl="0">
              <a:spcBef>
                <a:spcPts val="0"/>
              </a:spcBef>
              <a:spcAft>
                <a:spcPts val="0"/>
              </a:spcAft>
              <a:buNone/>
            </a:pPr>
            <a:r>
              <a:rPr lang="it" sz="2000" b="1" dirty="0">
                <a:solidFill>
                  <a:srgbClr val="434343"/>
                </a:solidFill>
                <a:latin typeface="Roboto"/>
                <a:ea typeface="Roboto"/>
                <a:cs typeface="Roboto"/>
                <a:sym typeface="Roboto"/>
              </a:rPr>
              <a:t>Damian Gordon</a:t>
            </a:r>
          </a:p>
          <a:p>
            <a:pPr marL="0" lvl="0" indent="0" algn="l" rtl="0">
              <a:spcBef>
                <a:spcPts val="0"/>
              </a:spcBef>
              <a:spcAft>
                <a:spcPts val="0"/>
              </a:spcAft>
              <a:buNone/>
            </a:pPr>
            <a:r>
              <a:rPr lang="it" sz="2000" dirty="0">
                <a:solidFill>
                  <a:srgbClr val="434343"/>
                </a:solidFill>
                <a:latin typeface="Roboto"/>
                <a:ea typeface="Roboto"/>
                <a:cs typeface="Roboto"/>
                <a:sym typeface="Roboto"/>
              </a:rPr>
              <a:t>Lecturer in Computer Science</a:t>
            </a:r>
            <a:endParaRPr sz="2000" dirty="0">
              <a:solidFill>
                <a:srgbClr val="434343"/>
              </a:solidFill>
              <a:latin typeface="Roboto"/>
              <a:ea typeface="Roboto"/>
              <a:cs typeface="Roboto"/>
              <a:sym typeface="Roboto"/>
            </a:endParaRPr>
          </a:p>
        </p:txBody>
      </p:sp>
      <p:sp>
        <p:nvSpPr>
          <p:cNvPr id="378" name="Google Shape;378;p39"/>
          <p:cNvSpPr/>
          <p:nvPr/>
        </p:nvSpPr>
        <p:spPr>
          <a:xfrm>
            <a:off x="-7784"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9"/>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cxnSp>
        <p:nvCxnSpPr>
          <p:cNvPr id="380" name="Google Shape;380;p39"/>
          <p:cNvCxnSpPr/>
          <p:nvPr/>
        </p:nvCxnSpPr>
        <p:spPr>
          <a:xfrm rot="10800000" flipH="1">
            <a:off x="608750" y="1115225"/>
            <a:ext cx="7926300" cy="12300"/>
          </a:xfrm>
          <a:prstGeom prst="straightConnector1">
            <a:avLst/>
          </a:prstGeom>
          <a:noFill/>
          <a:ln w="76200" cap="flat" cmpd="sng">
            <a:solidFill>
              <a:srgbClr val="1A7D94"/>
            </a:solidFill>
            <a:prstDash val="solid"/>
            <a:round/>
            <a:headEnd type="none" w="med" len="med"/>
            <a:tailEnd type="none" w="med" len="med"/>
          </a:ln>
        </p:spPr>
      </p:cxnSp>
      <p:sp>
        <p:nvSpPr>
          <p:cNvPr id="381" name="Google Shape;381;p39"/>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1">
            <a:extLst>
              <a:ext uri="{FF2B5EF4-FFF2-40B4-BE49-F238E27FC236}">
                <a16:creationId xmlns:a16="http://schemas.microsoft.com/office/drawing/2014/main" id="{F5BD78D3-22B0-0E8B-6610-0CAE162D42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50800" lvl="0" indent="0" algn="l" rtl="0">
              <a:spcBef>
                <a:spcPts val="0"/>
              </a:spcBef>
              <a:spcAft>
                <a:spcPts val="0"/>
              </a:spcAft>
              <a:buClr>
                <a:srgbClr val="223457"/>
              </a:buClr>
              <a:buSzPts val="2800"/>
            </a:pPr>
            <a:r>
              <a:rPr lang="en-GB" sz="2000" dirty="0">
                <a:solidFill>
                  <a:srgbClr val="223457"/>
                </a:solidFill>
              </a:rPr>
              <a:t>This is our second brainstorming activity…</a:t>
            </a:r>
          </a:p>
          <a:p>
            <a:pPr marL="50800" lvl="0" indent="0" algn="l" rtl="0">
              <a:spcBef>
                <a:spcPts val="0"/>
              </a:spcBef>
              <a:spcAft>
                <a:spcPts val="0"/>
              </a:spcAft>
              <a:buClr>
                <a:srgbClr val="223457"/>
              </a:buClr>
              <a:buSzPts val="2800"/>
            </a:pPr>
            <a:endParaRPr lang="en-GB" sz="2000" dirty="0">
              <a:solidFill>
                <a:srgbClr val="223457"/>
              </a:solidFill>
            </a:endParaRPr>
          </a:p>
          <a:p>
            <a:pPr marL="50800" lvl="0" indent="0" algn="l" rtl="0">
              <a:spcBef>
                <a:spcPts val="0"/>
              </a:spcBef>
              <a:spcAft>
                <a:spcPts val="0"/>
              </a:spcAft>
              <a:buClr>
                <a:srgbClr val="223457"/>
              </a:buClr>
              <a:buSzPts val="2800"/>
            </a:pPr>
            <a:r>
              <a:rPr lang="en-GB" sz="2000" dirty="0">
                <a:solidFill>
                  <a:srgbClr val="223457"/>
                </a:solidFill>
              </a:rPr>
              <a:t>Just a few sentences needed here, but you can write as much as you want. So this is just your initial ideas on the design of your blended activities, but again as we know plans will change over time, so </a:t>
            </a:r>
            <a:r>
              <a:rPr lang="en-GB" sz="2000">
                <a:solidFill>
                  <a:srgbClr val="223457"/>
                </a:solidFill>
              </a:rPr>
              <a:t>please don’t </a:t>
            </a:r>
            <a:r>
              <a:rPr lang="en-GB" sz="2000" dirty="0">
                <a:solidFill>
                  <a:srgbClr val="223457"/>
                </a:solidFill>
              </a:rPr>
              <a:t>feel tied down to anything you write here, it’s just to get you initial ideas. Here are some questions that might help you write this section, but don’t feel constrained by these:</a:t>
            </a:r>
          </a:p>
          <a:p>
            <a:pPr marL="457200" lvl="0" indent="-406400" algn="l" rtl="0">
              <a:spcBef>
                <a:spcPts val="0"/>
              </a:spcBef>
              <a:spcAft>
                <a:spcPts val="0"/>
              </a:spcAft>
              <a:buClr>
                <a:srgbClr val="223457"/>
              </a:buClr>
              <a:buSzPts val="2800"/>
              <a:buChar char="●"/>
            </a:pPr>
            <a:endParaRPr lang="en-GB" sz="1800" dirty="0">
              <a:solidFill>
                <a:srgbClr val="223457"/>
              </a:solidFill>
            </a:endParaRPr>
          </a:p>
          <a:p>
            <a:pPr marL="50800" lvl="0" indent="0" algn="l" rtl="0">
              <a:spcBef>
                <a:spcPts val="0"/>
              </a:spcBef>
              <a:spcAft>
                <a:spcPts val="0"/>
              </a:spcAft>
              <a:buClr>
                <a:srgbClr val="223457"/>
              </a:buClr>
              <a:buSzPts val="2800"/>
            </a:pPr>
            <a:endParaRPr lang="en-GB" sz="1800" dirty="0">
              <a:solidFill>
                <a:srgbClr val="223457"/>
              </a:solidFill>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6750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336550" lvl="0" indent="-285750" algn="l" rtl="0">
              <a:spcBef>
                <a:spcPts val="0"/>
              </a:spcBef>
              <a:spcAft>
                <a:spcPts val="0"/>
              </a:spcAft>
              <a:buClr>
                <a:srgbClr val="223457"/>
              </a:buClr>
              <a:buSzPts val="2800"/>
              <a:buFont typeface="Arial" panose="020B0604020202020204" pitchFamily="34" charset="0"/>
              <a:buChar char="•"/>
            </a:pPr>
            <a:r>
              <a:rPr lang="en-GB" sz="1800" dirty="0">
                <a:solidFill>
                  <a:srgbClr val="223457"/>
                </a:solidFill>
              </a:rPr>
              <a:t>Will this new approach mean that some of the learning outcomes might be addressed in new ways? </a:t>
            </a:r>
          </a:p>
          <a:p>
            <a:pPr marL="336550" lvl="0" indent="-285750" algn="l" rtl="0">
              <a:spcBef>
                <a:spcPts val="0"/>
              </a:spcBef>
              <a:spcAft>
                <a:spcPts val="0"/>
              </a:spcAft>
              <a:buClr>
                <a:srgbClr val="223457"/>
              </a:buClr>
              <a:buSzPts val="2800"/>
              <a:buFont typeface="Arial" panose="020B0604020202020204" pitchFamily="34" charset="0"/>
              <a:buChar char="•"/>
            </a:pPr>
            <a:r>
              <a:rPr lang="en-GB" sz="1800" dirty="0">
                <a:solidFill>
                  <a:srgbClr val="223457"/>
                </a:solidFill>
              </a:rPr>
              <a:t>Will this impact how the module is assessed (New Assessments or Exams?)? </a:t>
            </a:r>
          </a:p>
          <a:p>
            <a:pPr marL="336550" lvl="0" indent="-285750" algn="l" rtl="0">
              <a:spcBef>
                <a:spcPts val="0"/>
              </a:spcBef>
              <a:spcAft>
                <a:spcPts val="0"/>
              </a:spcAft>
              <a:buClr>
                <a:srgbClr val="223457"/>
              </a:buClr>
              <a:buSzPts val="2800"/>
              <a:buFont typeface="Arial" panose="020B0604020202020204" pitchFamily="34" charset="0"/>
              <a:buChar char="•"/>
            </a:pPr>
            <a:r>
              <a:rPr lang="en-GB" sz="1800" dirty="0">
                <a:solidFill>
                  <a:srgbClr val="223457"/>
                </a:solidFill>
              </a:rPr>
              <a:t>What new eLearning techniques will you consider (e.g. videos, audios, quizzes, interactive documents, games, interactive presentations, searching activities, forums, Mind Maps, peer evaluation)? </a:t>
            </a:r>
          </a:p>
          <a:p>
            <a:pPr marL="336550" indent="-285750" algn="l">
              <a:buClr>
                <a:srgbClr val="223457"/>
              </a:buClr>
              <a:buFont typeface="Arial" panose="020B0604020202020204" pitchFamily="34" charset="0"/>
              <a:buChar char="•"/>
            </a:pPr>
            <a:r>
              <a:rPr lang="en-GB" sz="1800" dirty="0">
                <a:solidFill>
                  <a:srgbClr val="223457"/>
                </a:solidFill>
              </a:rPr>
              <a:t>What new classroom techniques will you consider (e.g. peer evaluation, debates, role playing, problem solving, case studies, reflection activities, active learning techniques)?</a:t>
            </a:r>
          </a:p>
          <a:p>
            <a:pPr marL="336550" lvl="0" indent="-285750" algn="l" rtl="0">
              <a:spcBef>
                <a:spcPts val="0"/>
              </a:spcBef>
              <a:spcAft>
                <a:spcPts val="0"/>
              </a:spcAft>
              <a:buClr>
                <a:srgbClr val="223457"/>
              </a:buClr>
              <a:buSzPts val="2800"/>
              <a:buFont typeface="Arial" panose="020B0604020202020204" pitchFamily="34" charset="0"/>
              <a:buChar char="•"/>
            </a:pPr>
            <a:endParaRPr lang="en-GB" sz="1800" dirty="0">
              <a:solidFill>
                <a:srgbClr val="223457"/>
              </a:solidFill>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7280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a:t>
            </a:r>
            <a:endParaRPr sz="3000" b="1" i="0" u="none" strike="noStrike" cap="none" dirty="0">
              <a:solidFill>
                <a:srgbClr val="223457"/>
              </a:solidFill>
              <a:latin typeface="Calibri"/>
              <a:ea typeface="Calibri"/>
              <a:cs typeface="Calibri"/>
              <a:sym typeface="Calibri"/>
            </a:endParaRPr>
          </a:p>
        </p:txBody>
      </p:sp>
      <p:sp>
        <p:nvSpPr>
          <p:cNvPr id="101" name="Google Shape;101;gf493ae7ee2_0_198"/>
          <p:cNvSpPr txBox="1">
            <a:spLocks noGrp="1"/>
          </p:cNvSpPr>
          <p:nvPr>
            <p:ph type="subTitle" idx="1"/>
          </p:nvPr>
        </p:nvSpPr>
        <p:spPr>
          <a:xfrm flipH="1">
            <a:off x="459575" y="1117286"/>
            <a:ext cx="8366400" cy="874800"/>
          </a:xfrm>
          <a:prstGeom prst="rect">
            <a:avLst/>
          </a:prstGeom>
        </p:spPr>
        <p:txBody>
          <a:bodyPr spcFirstLastPara="1" wrap="square" lIns="91425" tIns="91425" rIns="91425" bIns="91425" anchor="t" anchorCtr="0">
            <a:noAutofit/>
          </a:bodyPr>
          <a:lstStyle/>
          <a:p>
            <a:pPr marL="336550" lvl="0" indent="-285750" algn="l" rtl="0">
              <a:spcBef>
                <a:spcPts val="0"/>
              </a:spcBef>
              <a:spcAft>
                <a:spcPts val="0"/>
              </a:spcAft>
              <a:buClr>
                <a:srgbClr val="223457"/>
              </a:buClr>
              <a:buSzPts val="2800"/>
              <a:buFont typeface="Arial" panose="020B0604020202020204" pitchFamily="34" charset="0"/>
              <a:buChar char="•"/>
            </a:pPr>
            <a:r>
              <a:rPr lang="en-GB" sz="2000" dirty="0">
                <a:solidFill>
                  <a:srgbClr val="223457"/>
                </a:solidFill>
              </a:rPr>
              <a:t>Will the addition of technology be: </a:t>
            </a:r>
          </a:p>
          <a:p>
            <a:pPr marL="793750" lvl="1" indent="-285750" algn="l">
              <a:buClr>
                <a:srgbClr val="223457"/>
              </a:buClr>
              <a:buFont typeface="Arial" panose="020B0604020202020204" pitchFamily="34" charset="0"/>
              <a:buChar char="•"/>
            </a:pPr>
            <a:r>
              <a:rPr lang="en-GB" sz="2000" dirty="0">
                <a:solidFill>
                  <a:srgbClr val="223457"/>
                </a:solidFill>
              </a:rPr>
              <a:t>Substitution (a direct substitute, with no functional change)</a:t>
            </a:r>
          </a:p>
          <a:p>
            <a:pPr marL="793750" lvl="1" indent="-285750" algn="l">
              <a:buClr>
                <a:srgbClr val="223457"/>
              </a:buClr>
              <a:buFont typeface="Arial" panose="020B0604020202020204" pitchFamily="34" charset="0"/>
              <a:buChar char="•"/>
            </a:pPr>
            <a:r>
              <a:rPr lang="en-GB" sz="2000" dirty="0">
                <a:solidFill>
                  <a:srgbClr val="223457"/>
                </a:solidFill>
              </a:rPr>
              <a:t>Augmentation (a direct substitute, with some functional change)</a:t>
            </a:r>
          </a:p>
          <a:p>
            <a:pPr marL="793750" lvl="1" indent="-285750" algn="l">
              <a:buClr>
                <a:srgbClr val="223457"/>
              </a:buClr>
              <a:buFont typeface="Arial" panose="020B0604020202020204" pitchFamily="34" charset="0"/>
              <a:buChar char="•"/>
            </a:pPr>
            <a:r>
              <a:rPr lang="en-GB" sz="2000" dirty="0">
                <a:solidFill>
                  <a:srgbClr val="223457"/>
                </a:solidFill>
              </a:rPr>
              <a:t>Modification (significant task redesign)</a:t>
            </a:r>
          </a:p>
          <a:p>
            <a:pPr marL="793750" lvl="1" indent="-285750" algn="l">
              <a:buClr>
                <a:srgbClr val="223457"/>
              </a:buClr>
              <a:buFont typeface="Arial" panose="020B0604020202020204" pitchFamily="34" charset="0"/>
              <a:buChar char="•"/>
            </a:pPr>
            <a:r>
              <a:rPr lang="en-GB" sz="2000" dirty="0">
                <a:solidFill>
                  <a:srgbClr val="223457"/>
                </a:solidFill>
              </a:rPr>
              <a:t>Redefinition (the creation of new tasks previously impossible) </a:t>
            </a:r>
          </a:p>
          <a:p>
            <a:pPr marL="508000" lvl="1" indent="0" algn="l">
              <a:buClr>
                <a:srgbClr val="223457"/>
              </a:buClr>
            </a:pPr>
            <a:endParaRPr lang="en-GB" sz="2000" dirty="0">
              <a:solidFill>
                <a:srgbClr val="223457"/>
              </a:solidFill>
            </a:endParaRPr>
          </a:p>
          <a:p>
            <a:pPr marL="50800" lvl="0" indent="0" algn="l" rtl="0">
              <a:spcBef>
                <a:spcPts val="0"/>
              </a:spcBef>
              <a:spcAft>
                <a:spcPts val="0"/>
              </a:spcAft>
              <a:buClr>
                <a:srgbClr val="223457"/>
              </a:buClr>
              <a:buSzPts val="2800"/>
            </a:pPr>
            <a:r>
              <a:rPr lang="en-GB" sz="2000" dirty="0">
                <a:solidFill>
                  <a:srgbClr val="223457"/>
                </a:solidFill>
              </a:rPr>
              <a:t>As your ideas change, please do note both the old ideas and the new ones here.</a:t>
            </a:r>
            <a:endParaRPr lang="en-GB" sz="2400" dirty="0">
              <a:solidFill>
                <a:srgbClr val="223457"/>
              </a:solidFill>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636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25-Sept-2022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dirty="0">
                <a:effectLst/>
                <a:latin typeface="Century Gothic" panose="020B0502020202020204" pitchFamily="34" charset="0"/>
                <a:ea typeface="Calibri" panose="020F0502020204030204" pitchFamily="34" charset="0"/>
                <a:cs typeface="Times New Roman" panose="02020603050405020304" pitchFamily="18" charset="0"/>
              </a:rPr>
              <a:t>The overall goals of the module aren’t going to change, but one of the learning outcomes is that the students demonstrate excellent communication skills, both individually and in groups, so I’m going to get to contribute at least 5 messages of minimum of 400 words in total to a discussion board (forum) for the individual part, and work on a group assessment online, and use a group management tool like CATME to give peer feedback, for the group communication. </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7842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25-Sept-2022 (Cont.)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I’m going to find some good videos that explain the benefits of Object-Oriented programming, and in particular why the concept of Inheritance is important.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I’m also going to find a good on-line complier, the one I used during lockdown was OK, but it had a few functionality limitations that I had to work around, so I’ll look for something better.</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0693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25-Sept-2022 (Cont.)</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I’ll look for a game (or a fun quizzing tool as formative assessment) to teach some of the key concepts of this module.</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I have a plan for a surprise guest lecturer for one of the online sessions.</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63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6" name="Google Shape;96;gf493ae7ee2_0_198"/>
          <p:cNvSpPr txBox="1"/>
          <p:nvPr/>
        </p:nvSpPr>
        <p:spPr>
          <a:xfrm>
            <a:off x="311700" y="4293550"/>
            <a:ext cx="2910900" cy="3987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it" sz="1200" b="1" i="0" u="none" strike="noStrike" cap="none">
                <a:solidFill>
                  <a:srgbClr val="F1F4F4"/>
                </a:solidFill>
                <a:latin typeface="Calibri"/>
                <a:ea typeface="Calibri"/>
                <a:cs typeface="Calibri"/>
                <a:sym typeface="Calibri"/>
              </a:rPr>
              <a:t>Who’s presenting?</a:t>
            </a:r>
            <a:endParaRPr sz="1200" b="1" i="0" u="none" strike="noStrike" cap="none">
              <a:solidFill>
                <a:srgbClr val="F1F4F4"/>
              </a:solidFill>
              <a:latin typeface="Calibri"/>
              <a:ea typeface="Calibri"/>
              <a:cs typeface="Calibri"/>
              <a:sym typeface="Calibri"/>
            </a:endParaRPr>
          </a:p>
        </p:txBody>
      </p:sp>
      <p:sp>
        <p:nvSpPr>
          <p:cNvPr id="97" name="Google Shape;97;gf493ae7ee2_0_198"/>
          <p:cNvSpPr txBox="1"/>
          <p:nvPr/>
        </p:nvSpPr>
        <p:spPr>
          <a:xfrm>
            <a:off x="459700" y="507900"/>
            <a:ext cx="6761100" cy="577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000"/>
              <a:buFont typeface="Arial"/>
              <a:buNone/>
            </a:pPr>
            <a:r>
              <a:rPr lang="it" sz="3000" b="1" dirty="0">
                <a:solidFill>
                  <a:srgbClr val="223457"/>
                </a:solidFill>
                <a:latin typeface="Calibri"/>
                <a:ea typeface="Calibri"/>
                <a:cs typeface="Calibri"/>
                <a:sym typeface="Calibri"/>
              </a:rPr>
              <a:t>Activity 2: Sample</a:t>
            </a:r>
            <a:endParaRPr sz="3000" b="1" i="0" u="none" strike="noStrike" cap="none" dirty="0">
              <a:solidFill>
                <a:srgbClr val="223457"/>
              </a:solidFill>
              <a:latin typeface="Calibri"/>
              <a:ea typeface="Calibri"/>
              <a:cs typeface="Calibri"/>
              <a:sym typeface="Calibri"/>
            </a:endParaRPr>
          </a:p>
        </p:txBody>
      </p:sp>
      <p:sp>
        <p:nvSpPr>
          <p:cNvPr id="2" name="Google Shape;128;p19">
            <a:extLst>
              <a:ext uri="{FF2B5EF4-FFF2-40B4-BE49-F238E27FC236}">
                <a16:creationId xmlns:a16="http://schemas.microsoft.com/office/drawing/2014/main" id="{A33DF1DE-AB4B-41DF-F27E-4781ABB4D2AD}"/>
              </a:ext>
            </a:extLst>
          </p:cNvPr>
          <p:cNvSpPr/>
          <p:nvPr/>
        </p:nvSpPr>
        <p:spPr>
          <a:xfrm>
            <a:off x="-100" y="4102100"/>
            <a:ext cx="9144000" cy="1041300"/>
          </a:xfrm>
          <a:prstGeom prst="rect">
            <a:avLst/>
          </a:prstGeom>
          <a:solidFill>
            <a:srgbClr val="1A7D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129;p19">
            <a:extLst>
              <a:ext uri="{FF2B5EF4-FFF2-40B4-BE49-F238E27FC236}">
                <a16:creationId xmlns:a16="http://schemas.microsoft.com/office/drawing/2014/main" id="{6D703882-7D30-2667-B1CE-4664A96C2B97}"/>
              </a:ext>
            </a:extLst>
          </p:cNvPr>
          <p:cNvSpPr/>
          <p:nvPr/>
        </p:nvSpPr>
        <p:spPr>
          <a:xfrm flipH="1">
            <a:off x="5734500" y="3545725"/>
            <a:ext cx="3409500" cy="1644000"/>
          </a:xfrm>
          <a:prstGeom prst="rtTriangl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 name="Google Shape;379;p39">
            <a:extLst>
              <a:ext uri="{FF2B5EF4-FFF2-40B4-BE49-F238E27FC236}">
                <a16:creationId xmlns:a16="http://schemas.microsoft.com/office/drawing/2014/main" id="{12AF670B-084B-AFD9-0E0A-59F170858126}"/>
              </a:ext>
            </a:extLst>
          </p:cNvPr>
          <p:cNvSpPr txBox="1"/>
          <p:nvPr/>
        </p:nvSpPr>
        <p:spPr>
          <a:xfrm>
            <a:off x="96548" y="4390250"/>
            <a:ext cx="6753900" cy="465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it" sz="1800" b="1" dirty="0">
                <a:solidFill>
                  <a:srgbClr val="FFFFFF"/>
                </a:solidFill>
                <a:latin typeface="Roboto"/>
                <a:ea typeface="Roboto"/>
                <a:cs typeface="Roboto"/>
                <a:sym typeface="Roboto"/>
              </a:rPr>
              <a:t>To Design, Develop, and Evaluate Quality Blended Learning</a:t>
            </a:r>
            <a:endParaRPr sz="1800" b="1" dirty="0">
              <a:solidFill>
                <a:srgbClr val="FFFFFF"/>
              </a:solidFill>
              <a:latin typeface="Roboto"/>
              <a:ea typeface="Roboto"/>
              <a:cs typeface="Roboto"/>
              <a:sym typeface="Roboto"/>
            </a:endParaRPr>
          </a:p>
        </p:txBody>
      </p:sp>
      <p:pic>
        <p:nvPicPr>
          <p:cNvPr id="5" name="Picture 4">
            <a:extLst>
              <a:ext uri="{FF2B5EF4-FFF2-40B4-BE49-F238E27FC236}">
                <a16:creationId xmlns:a16="http://schemas.microsoft.com/office/drawing/2014/main" id="{9DB35021-4031-116B-3A1D-58BABF8300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36532" y="4102100"/>
            <a:ext cx="797036" cy="9466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Rounded Corners 7">
            <a:extLst>
              <a:ext uri="{FF2B5EF4-FFF2-40B4-BE49-F238E27FC236}">
                <a16:creationId xmlns:a16="http://schemas.microsoft.com/office/drawing/2014/main" id="{1BCA4564-9D97-8EB0-5086-8AAAA6B682A9}"/>
              </a:ext>
            </a:extLst>
          </p:cNvPr>
          <p:cNvSpPr/>
          <p:nvPr/>
        </p:nvSpPr>
        <p:spPr>
          <a:xfrm>
            <a:off x="604157" y="1085100"/>
            <a:ext cx="8164286" cy="2854000"/>
          </a:xfrm>
          <a:prstGeom prst="round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IE" sz="1800" i="1" u="sng" dirty="0">
                <a:latin typeface="Century Gothic" panose="020B0502020202020204" pitchFamily="34" charset="0"/>
                <a:ea typeface="Calibri" panose="020F0502020204030204" pitchFamily="34" charset="0"/>
                <a:cs typeface="Times New Roman" panose="02020603050405020304" pitchFamily="18" charset="0"/>
              </a:rPr>
              <a:t>14</a:t>
            </a:r>
            <a:r>
              <a:rPr lang="en-IE" sz="1800" i="1" u="sng" dirty="0">
                <a:effectLst/>
                <a:latin typeface="Century Gothic" panose="020B0502020202020204" pitchFamily="34" charset="0"/>
                <a:ea typeface="Calibri" panose="020F0502020204030204" pitchFamily="34" charset="0"/>
                <a:cs typeface="Times New Roman" panose="02020603050405020304" pitchFamily="18" charset="0"/>
              </a:rPr>
              <a:t>-Oct-2022</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E" sz="1800" i="1" dirty="0">
                <a:effectLst/>
                <a:latin typeface="Century Gothic" panose="020B0502020202020204" pitchFamily="34" charset="0"/>
                <a:ea typeface="Calibri" panose="020F0502020204030204" pitchFamily="34" charset="0"/>
                <a:cs typeface="Times New Roman" panose="02020603050405020304" pitchFamily="18" charset="0"/>
              </a:rPr>
              <a:t>As mentioned in the Analysis section, I am only going to do one assessment online, I think I’ll do the group-based assignment online, but to test out the individual assessment, I got the students to do a few small activities using the forum, and they really don’t enjoy using it AT ALL, so I’ll change the individual assignment for them to writing an individual computer program off-line instead.</a:t>
            </a: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9246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9" name="Picture 2" descr="Image result for that's all folks">
            <a:extLst>
              <a:ext uri="{FF2B5EF4-FFF2-40B4-BE49-F238E27FC236}">
                <a16:creationId xmlns:a16="http://schemas.microsoft.com/office/drawing/2014/main" id="{4E5EAFC0-31C7-478B-AE1B-47A2464B55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
            <a:ext cx="9144000" cy="514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05575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677</Words>
  <Application>Microsoft Office PowerPoint</Application>
  <PresentationFormat>On-screen Show (16:9)</PresentationFormat>
  <Paragraphs>51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Gothic</vt:lpstr>
      <vt:lpstr>Roboto</vt:lpstr>
      <vt:lpstr>Simple Light</vt:lpstr>
      <vt:lpstr>Blended Learning International Train the Train (BLITT)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Blended Learning</dc:title>
  <cp:lastModifiedBy>Damian T. Gordon</cp:lastModifiedBy>
  <cp:revision>31</cp:revision>
  <dcterms:modified xsi:type="dcterms:W3CDTF">2022-11-23T11:50:17Z</dcterms:modified>
</cp:coreProperties>
</file>