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3"/>
  </p:notesMasterIdLst>
  <p:sldIdLst>
    <p:sldId id="282" r:id="rId2"/>
    <p:sldId id="332" r:id="rId3"/>
    <p:sldId id="302" r:id="rId4"/>
    <p:sldId id="339" r:id="rId5"/>
    <p:sldId id="342" r:id="rId6"/>
    <p:sldId id="333" r:id="rId7"/>
    <p:sldId id="336" r:id="rId8"/>
    <p:sldId id="341" r:id="rId9"/>
    <p:sldId id="343" r:id="rId10"/>
    <p:sldId id="344" r:id="rId11"/>
    <p:sldId id="348" r:id="rId12"/>
    <p:sldId id="349" r:id="rId13"/>
    <p:sldId id="350" r:id="rId14"/>
    <p:sldId id="340" r:id="rId15"/>
    <p:sldId id="346" r:id="rId16"/>
    <p:sldId id="347" r:id="rId17"/>
    <p:sldId id="351" r:id="rId18"/>
    <p:sldId id="352" r:id="rId19"/>
    <p:sldId id="354" r:id="rId20"/>
    <p:sldId id="355" r:id="rId21"/>
    <p:sldId id="362" r:id="rId22"/>
    <p:sldId id="353" r:id="rId23"/>
    <p:sldId id="356" r:id="rId24"/>
    <p:sldId id="334" r:id="rId25"/>
    <p:sldId id="337" r:id="rId26"/>
    <p:sldId id="357" r:id="rId27"/>
    <p:sldId id="358" r:id="rId28"/>
    <p:sldId id="335" r:id="rId29"/>
    <p:sldId id="338" r:id="rId30"/>
    <p:sldId id="359" r:id="rId31"/>
    <p:sldId id="360" r:id="rId32"/>
    <p:sldId id="361" r:id="rId33"/>
    <p:sldId id="330" r:id="rId34"/>
    <p:sldId id="363" r:id="rId35"/>
    <p:sldId id="331" r:id="rId36"/>
    <p:sldId id="289" r:id="rId37"/>
    <p:sldId id="364" r:id="rId38"/>
    <p:sldId id="365" r:id="rId39"/>
    <p:sldId id="366" r:id="rId40"/>
    <p:sldId id="367" r:id="rId41"/>
    <p:sldId id="368" r:id="rId4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9966"/>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C0310B-B4BC-463C-99A7-009917D3D317}" v="1" dt="2022-11-22T09:16:25.9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T. Gordon" userId="7469c87ffe94b59c" providerId="LiveId" clId="{43C0310B-B4BC-463C-99A7-009917D3D317}"/>
    <pc:docChg chg="addSld modSld">
      <pc:chgData name="Damian T. Gordon" userId="7469c87ffe94b59c" providerId="LiveId" clId="{43C0310B-B4BC-463C-99A7-009917D3D317}" dt="2022-11-22T09:16:25.938" v="0"/>
      <pc:docMkLst>
        <pc:docMk/>
      </pc:docMkLst>
      <pc:sldChg chg="add">
        <pc:chgData name="Damian T. Gordon" userId="7469c87ffe94b59c" providerId="LiveId" clId="{43C0310B-B4BC-463C-99A7-009917D3D317}" dt="2022-11-22T09:16:25.938" v="0"/>
        <pc:sldMkLst>
          <pc:docMk/>
          <pc:sldMk cId="2647280082" sldId="289"/>
        </pc:sldMkLst>
      </pc:sldChg>
      <pc:sldChg chg="add">
        <pc:chgData name="Damian T. Gordon" userId="7469c87ffe94b59c" providerId="LiveId" clId="{43C0310B-B4BC-463C-99A7-009917D3D317}" dt="2022-11-22T09:16:25.938" v="0"/>
        <pc:sldMkLst>
          <pc:docMk/>
          <pc:sldMk cId="3826750384" sldId="331"/>
        </pc:sldMkLst>
      </pc:sldChg>
      <pc:sldChg chg="add">
        <pc:chgData name="Damian T. Gordon" userId="7469c87ffe94b59c" providerId="LiveId" clId="{43C0310B-B4BC-463C-99A7-009917D3D317}" dt="2022-11-22T09:16:25.938" v="0"/>
        <pc:sldMkLst>
          <pc:docMk/>
          <pc:sldMk cId="0" sldId="363"/>
        </pc:sldMkLst>
      </pc:sldChg>
      <pc:sldChg chg="add">
        <pc:chgData name="Damian T. Gordon" userId="7469c87ffe94b59c" providerId="LiveId" clId="{43C0310B-B4BC-463C-99A7-009917D3D317}" dt="2022-11-22T09:16:25.938" v="0"/>
        <pc:sldMkLst>
          <pc:docMk/>
          <pc:sldMk cId="2247842108" sldId="364"/>
        </pc:sldMkLst>
      </pc:sldChg>
      <pc:sldChg chg="add">
        <pc:chgData name="Damian T. Gordon" userId="7469c87ffe94b59c" providerId="LiveId" clId="{43C0310B-B4BC-463C-99A7-009917D3D317}" dt="2022-11-22T09:16:25.938" v="0"/>
        <pc:sldMkLst>
          <pc:docMk/>
          <pc:sldMk cId="3715146527" sldId="365"/>
        </pc:sldMkLst>
      </pc:sldChg>
      <pc:sldChg chg="add">
        <pc:chgData name="Damian T. Gordon" userId="7469c87ffe94b59c" providerId="LiveId" clId="{43C0310B-B4BC-463C-99A7-009917D3D317}" dt="2022-11-22T09:16:25.938" v="0"/>
        <pc:sldMkLst>
          <pc:docMk/>
          <pc:sldMk cId="395371395" sldId="366"/>
        </pc:sldMkLst>
      </pc:sldChg>
      <pc:sldChg chg="add">
        <pc:chgData name="Damian T. Gordon" userId="7469c87ffe94b59c" providerId="LiveId" clId="{43C0310B-B4BC-463C-99A7-009917D3D317}" dt="2022-11-22T09:16:25.938" v="0"/>
        <pc:sldMkLst>
          <pc:docMk/>
          <pc:sldMk cId="1445509767" sldId="367"/>
        </pc:sldMkLst>
      </pc:sldChg>
      <pc:sldChg chg="add">
        <pc:chgData name="Damian T. Gordon" userId="7469c87ffe94b59c" providerId="LiveId" clId="{43C0310B-B4BC-463C-99A7-009917D3D317}" dt="2022-11-22T09:16:25.938" v="0"/>
        <pc:sldMkLst>
          <pc:docMk/>
          <pc:sldMk cId="2193939807" sldId="368"/>
        </pc:sldMkLst>
      </pc:sldChg>
    </pc:docChg>
  </pc:docChgLst>
  <pc:docChgLst>
    <pc:chgData name="Damian T. Gordon" userId="7469c87ffe94b59c" providerId="LiveId" clId="{374E93C1-F7DD-4455-9D09-D628FF3B7CDB}"/>
    <pc:docChg chg="undo custSel addSld delSld modSld sldOrd">
      <pc:chgData name="Damian T. Gordon" userId="7469c87ffe94b59c" providerId="LiveId" clId="{374E93C1-F7DD-4455-9D09-D628FF3B7CDB}" dt="2022-11-09T15:45:57.406" v="12297" actId="20577"/>
      <pc:docMkLst>
        <pc:docMk/>
      </pc:docMkLst>
      <pc:sldChg chg="modSp mod">
        <pc:chgData name="Damian T. Gordon" userId="7469c87ffe94b59c" providerId="LiveId" clId="{374E93C1-F7DD-4455-9D09-D628FF3B7CDB}" dt="2022-11-09T12:39:25.097" v="3014" actId="14100"/>
        <pc:sldMkLst>
          <pc:docMk/>
          <pc:sldMk cId="0" sldId="282"/>
        </pc:sldMkLst>
        <pc:spChg chg="mod">
          <ac:chgData name="Damian T. Gordon" userId="7469c87ffe94b59c" providerId="LiveId" clId="{374E93C1-F7DD-4455-9D09-D628FF3B7CDB}" dt="2022-11-09T12:39:25.097" v="3014" actId="14100"/>
          <ac:spMkLst>
            <pc:docMk/>
            <pc:sldMk cId="0" sldId="282"/>
            <ac:spMk id="377" creationId="{00000000-0000-0000-0000-000000000000}"/>
          </ac:spMkLst>
        </pc:spChg>
      </pc:sldChg>
      <pc:sldChg chg="addSp modSp mod">
        <pc:chgData name="Damian T. Gordon" userId="7469c87ffe94b59c" providerId="LiveId" clId="{374E93C1-F7DD-4455-9D09-D628FF3B7CDB}" dt="2022-11-09T15:32:15.324" v="12082" actId="20577"/>
        <pc:sldMkLst>
          <pc:docMk/>
          <pc:sldMk cId="2310252356" sldId="302"/>
        </pc:sldMkLst>
        <pc:spChg chg="mod">
          <ac:chgData name="Damian T. Gordon" userId="7469c87ffe94b59c" providerId="LiveId" clId="{374E93C1-F7DD-4455-9D09-D628FF3B7CDB}" dt="2022-11-09T15:32:15.324" v="12082" actId="20577"/>
          <ac:spMkLst>
            <pc:docMk/>
            <pc:sldMk cId="2310252356" sldId="302"/>
            <ac:spMk id="2" creationId="{A9AB9208-7777-4849-90FB-1132D5733D58}"/>
          </ac:spMkLst>
        </pc:spChg>
        <pc:picChg chg="add mod">
          <ac:chgData name="Damian T. Gordon" userId="7469c87ffe94b59c" providerId="LiveId" clId="{374E93C1-F7DD-4455-9D09-D628FF3B7CDB}" dt="2022-11-09T01:57:51.050" v="1404" actId="1076"/>
          <ac:picMkLst>
            <pc:docMk/>
            <pc:sldMk cId="2310252356" sldId="302"/>
            <ac:picMk id="1026" creationId="{60FCBF33-27A7-97F1-15C4-387142BF8B4D}"/>
          </ac:picMkLst>
        </pc:picChg>
        <pc:picChg chg="add mod">
          <ac:chgData name="Damian T. Gordon" userId="7469c87ffe94b59c" providerId="LiveId" clId="{374E93C1-F7DD-4455-9D09-D628FF3B7CDB}" dt="2022-11-09T01:57:43.748" v="1402" actId="1076"/>
          <ac:picMkLst>
            <pc:docMk/>
            <pc:sldMk cId="2310252356" sldId="302"/>
            <ac:picMk id="1028" creationId="{EC0F03ED-FCEC-5FCC-2301-D0D9D4019CC3}"/>
          </ac:picMkLst>
        </pc:picChg>
      </pc:sldChg>
      <pc:sldChg chg="modSp mod">
        <pc:chgData name="Damian T. Gordon" userId="7469c87ffe94b59c" providerId="LiveId" clId="{374E93C1-F7DD-4455-9D09-D628FF3B7CDB}" dt="2022-11-09T13:50:58.013" v="8811" actId="20577"/>
        <pc:sldMkLst>
          <pc:docMk/>
          <pc:sldMk cId="1847250952" sldId="336"/>
        </pc:sldMkLst>
        <pc:spChg chg="mod">
          <ac:chgData name="Damian T. Gordon" userId="7469c87ffe94b59c" providerId="LiveId" clId="{374E93C1-F7DD-4455-9D09-D628FF3B7CDB}" dt="2022-11-09T13:50:58.013" v="8811" actId="20577"/>
          <ac:spMkLst>
            <pc:docMk/>
            <pc:sldMk cId="1847250952" sldId="336"/>
            <ac:spMk id="2" creationId="{A9AB9208-7777-4849-90FB-1132D5733D58}"/>
          </ac:spMkLst>
        </pc:spChg>
      </pc:sldChg>
      <pc:sldChg chg="modSp mod">
        <pc:chgData name="Damian T. Gordon" userId="7469c87ffe94b59c" providerId="LiveId" clId="{374E93C1-F7DD-4455-9D09-D628FF3B7CDB}" dt="2022-11-09T15:41:07.778" v="12215" actId="20577"/>
        <pc:sldMkLst>
          <pc:docMk/>
          <pc:sldMk cId="2998838751" sldId="337"/>
        </pc:sldMkLst>
        <pc:spChg chg="mod">
          <ac:chgData name="Damian T. Gordon" userId="7469c87ffe94b59c" providerId="LiveId" clId="{374E93C1-F7DD-4455-9D09-D628FF3B7CDB}" dt="2022-11-09T15:41:07.778" v="12215" actId="20577"/>
          <ac:spMkLst>
            <pc:docMk/>
            <pc:sldMk cId="2998838751" sldId="337"/>
            <ac:spMk id="2" creationId="{A9AB9208-7777-4849-90FB-1132D5733D58}"/>
          </ac:spMkLst>
        </pc:spChg>
      </pc:sldChg>
      <pc:sldChg chg="modSp mod">
        <pc:chgData name="Damian T. Gordon" userId="7469c87ffe94b59c" providerId="LiveId" clId="{374E93C1-F7DD-4455-9D09-D628FF3B7CDB}" dt="2022-11-09T15:43:53.593" v="12252" actId="20577"/>
        <pc:sldMkLst>
          <pc:docMk/>
          <pc:sldMk cId="4150763182" sldId="338"/>
        </pc:sldMkLst>
        <pc:spChg chg="mod">
          <ac:chgData name="Damian T. Gordon" userId="7469c87ffe94b59c" providerId="LiveId" clId="{374E93C1-F7DD-4455-9D09-D628FF3B7CDB}" dt="2022-11-09T15:43:53.593" v="12252" actId="20577"/>
          <ac:spMkLst>
            <pc:docMk/>
            <pc:sldMk cId="4150763182" sldId="338"/>
            <ac:spMk id="2" creationId="{A9AB9208-7777-4849-90FB-1132D5733D58}"/>
          </ac:spMkLst>
        </pc:spChg>
      </pc:sldChg>
      <pc:sldChg chg="modSp add mod">
        <pc:chgData name="Damian T. Gordon" userId="7469c87ffe94b59c" providerId="LiveId" clId="{374E93C1-F7DD-4455-9D09-D628FF3B7CDB}" dt="2022-11-09T01:58:43.960" v="1484" actId="20577"/>
        <pc:sldMkLst>
          <pc:docMk/>
          <pc:sldMk cId="561858781" sldId="339"/>
        </pc:sldMkLst>
        <pc:spChg chg="mod">
          <ac:chgData name="Damian T. Gordon" userId="7469c87ffe94b59c" providerId="LiveId" clId="{374E93C1-F7DD-4455-9D09-D628FF3B7CDB}" dt="2022-11-09T01:58:43.960" v="1484" actId="20577"/>
          <ac:spMkLst>
            <pc:docMk/>
            <pc:sldMk cId="561858781" sldId="339"/>
            <ac:spMk id="2" creationId="{A9AB9208-7777-4849-90FB-1132D5733D58}"/>
          </ac:spMkLst>
        </pc:spChg>
      </pc:sldChg>
      <pc:sldChg chg="addSp delSp modSp add mod">
        <pc:chgData name="Damian T. Gordon" userId="7469c87ffe94b59c" providerId="LiveId" clId="{374E93C1-F7DD-4455-9D09-D628FF3B7CDB}" dt="2022-11-09T12:37:52.140" v="2989" actId="478"/>
        <pc:sldMkLst>
          <pc:docMk/>
          <pc:sldMk cId="111471888" sldId="340"/>
        </pc:sldMkLst>
        <pc:spChg chg="del">
          <ac:chgData name="Damian T. Gordon" userId="7469c87ffe94b59c" providerId="LiveId" clId="{374E93C1-F7DD-4455-9D09-D628FF3B7CDB}" dt="2022-11-09T12:37:09.744" v="2984" actId="478"/>
          <ac:spMkLst>
            <pc:docMk/>
            <pc:sldMk cId="111471888" sldId="340"/>
            <ac:spMk id="2" creationId="{A9AB9208-7777-4849-90FB-1132D5733D58}"/>
          </ac:spMkLst>
        </pc:spChg>
        <pc:spChg chg="add del mod">
          <ac:chgData name="Damian T. Gordon" userId="7469c87ffe94b59c" providerId="LiveId" clId="{374E93C1-F7DD-4455-9D09-D628FF3B7CDB}" dt="2022-11-09T12:37:10.629" v="2985" actId="478"/>
          <ac:spMkLst>
            <pc:docMk/>
            <pc:sldMk cId="111471888" sldId="340"/>
            <ac:spMk id="4" creationId="{D325423A-6E3E-CF98-8EEF-88116EB381A2}"/>
          </ac:spMkLst>
        </pc:spChg>
        <pc:spChg chg="add del mod">
          <ac:chgData name="Damian T. Gordon" userId="7469c87ffe94b59c" providerId="LiveId" clId="{374E93C1-F7DD-4455-9D09-D628FF3B7CDB}" dt="2022-11-09T12:37:10.629" v="2985" actId="478"/>
          <ac:spMkLst>
            <pc:docMk/>
            <pc:sldMk cId="111471888" sldId="340"/>
            <ac:spMk id="5" creationId="{4F22CD4F-7860-ACFE-C3BE-6F8726D3CB49}"/>
          </ac:spMkLst>
        </pc:spChg>
        <pc:spChg chg="del">
          <ac:chgData name="Damian T. Gordon" userId="7469c87ffe94b59c" providerId="LiveId" clId="{374E93C1-F7DD-4455-9D09-D628FF3B7CDB}" dt="2022-11-09T12:37:09.744" v="2984" actId="478"/>
          <ac:spMkLst>
            <pc:docMk/>
            <pc:sldMk cId="111471888" sldId="340"/>
            <ac:spMk id="11" creationId="{DD92D3F3-6503-4583-8EB5-367EEEE1883C}"/>
          </ac:spMkLst>
        </pc:spChg>
        <pc:spChg chg="del">
          <ac:chgData name="Damian T. Gordon" userId="7469c87ffe94b59c" providerId="LiveId" clId="{374E93C1-F7DD-4455-9D09-D628FF3B7CDB}" dt="2022-11-09T12:37:09.744" v="2984" actId="478"/>
          <ac:spMkLst>
            <pc:docMk/>
            <pc:sldMk cId="111471888" sldId="340"/>
            <ac:spMk id="127" creationId="{00000000-0000-0000-0000-000000000000}"/>
          </ac:spMkLst>
        </pc:spChg>
        <pc:spChg chg="del">
          <ac:chgData name="Damian T. Gordon" userId="7469c87ffe94b59c" providerId="LiveId" clId="{374E93C1-F7DD-4455-9D09-D628FF3B7CDB}" dt="2022-11-09T12:37:09.744" v="2984" actId="478"/>
          <ac:spMkLst>
            <pc:docMk/>
            <pc:sldMk cId="111471888" sldId="340"/>
            <ac:spMk id="128" creationId="{00000000-0000-0000-0000-000000000000}"/>
          </ac:spMkLst>
        </pc:spChg>
        <pc:spChg chg="del">
          <ac:chgData name="Damian T. Gordon" userId="7469c87ffe94b59c" providerId="LiveId" clId="{374E93C1-F7DD-4455-9D09-D628FF3B7CDB}" dt="2022-11-09T12:37:09.744" v="2984" actId="478"/>
          <ac:spMkLst>
            <pc:docMk/>
            <pc:sldMk cId="111471888" sldId="340"/>
            <ac:spMk id="129" creationId="{00000000-0000-0000-0000-000000000000}"/>
          </ac:spMkLst>
        </pc:spChg>
        <pc:picChg chg="del">
          <ac:chgData name="Damian T. Gordon" userId="7469c87ffe94b59c" providerId="LiveId" clId="{374E93C1-F7DD-4455-9D09-D628FF3B7CDB}" dt="2022-11-09T12:37:09.744" v="2984" actId="478"/>
          <ac:picMkLst>
            <pc:docMk/>
            <pc:sldMk cId="111471888" sldId="340"/>
            <ac:picMk id="3" creationId="{05C66DEF-B54E-F830-6D93-449CF4FBD46A}"/>
          </ac:picMkLst>
        </pc:picChg>
        <pc:picChg chg="add mod">
          <ac:chgData name="Damian T. Gordon" userId="7469c87ffe94b59c" providerId="LiveId" clId="{374E93C1-F7DD-4455-9D09-D628FF3B7CDB}" dt="2022-11-09T12:37:11.121" v="2986"/>
          <ac:picMkLst>
            <pc:docMk/>
            <pc:sldMk cId="111471888" sldId="340"/>
            <ac:picMk id="6" creationId="{CACC6654-A33A-072E-3DCA-3361B90F7E48}"/>
          </ac:picMkLst>
        </pc:picChg>
        <pc:picChg chg="add del mod">
          <ac:chgData name="Damian T. Gordon" userId="7469c87ffe94b59c" providerId="LiveId" clId="{374E93C1-F7DD-4455-9D09-D628FF3B7CDB}" dt="2022-11-09T12:37:52.140" v="2989" actId="478"/>
          <ac:picMkLst>
            <pc:docMk/>
            <pc:sldMk cId="111471888" sldId="340"/>
            <ac:picMk id="7" creationId="{EB7B4673-8570-5F8A-3746-4FADE40E0449}"/>
          </ac:picMkLst>
        </pc:picChg>
        <pc:picChg chg="add del">
          <ac:chgData name="Damian T. Gordon" userId="7469c87ffe94b59c" providerId="LiveId" clId="{374E93C1-F7DD-4455-9D09-D628FF3B7CDB}" dt="2022-11-09T12:37:07.863" v="2983" actId="21"/>
          <ac:picMkLst>
            <pc:docMk/>
            <pc:sldMk cId="111471888" sldId="340"/>
            <ac:picMk id="1026" creationId="{E0DD84FD-D3E6-A6B5-E0C2-16D4FB9F8FFA}"/>
          </ac:picMkLst>
        </pc:picChg>
      </pc:sldChg>
      <pc:sldChg chg="modSp add mod">
        <pc:chgData name="Damian T. Gordon" userId="7469c87ffe94b59c" providerId="LiveId" clId="{374E93C1-F7DD-4455-9D09-D628FF3B7CDB}" dt="2022-11-09T15:34:01.751" v="12114" actId="20577"/>
        <pc:sldMkLst>
          <pc:docMk/>
          <pc:sldMk cId="970568039" sldId="341"/>
        </pc:sldMkLst>
        <pc:spChg chg="mod">
          <ac:chgData name="Damian T. Gordon" userId="7469c87ffe94b59c" providerId="LiveId" clId="{374E93C1-F7DD-4455-9D09-D628FF3B7CDB}" dt="2022-11-09T15:34:01.751" v="12114" actId="20577"/>
          <ac:spMkLst>
            <pc:docMk/>
            <pc:sldMk cId="970568039" sldId="341"/>
            <ac:spMk id="2" creationId="{A9AB9208-7777-4849-90FB-1132D5733D58}"/>
          </ac:spMkLst>
        </pc:spChg>
      </pc:sldChg>
      <pc:sldChg chg="modSp add mod">
        <pc:chgData name="Damian T. Gordon" userId="7469c87ffe94b59c" providerId="LiveId" clId="{374E93C1-F7DD-4455-9D09-D628FF3B7CDB}" dt="2022-11-09T15:33:28.156" v="12108" actId="20577"/>
        <pc:sldMkLst>
          <pc:docMk/>
          <pc:sldMk cId="1300910931" sldId="342"/>
        </pc:sldMkLst>
        <pc:spChg chg="mod">
          <ac:chgData name="Damian T. Gordon" userId="7469c87ffe94b59c" providerId="LiveId" clId="{374E93C1-F7DD-4455-9D09-D628FF3B7CDB}" dt="2022-11-09T15:33:28.156" v="12108" actId="20577"/>
          <ac:spMkLst>
            <pc:docMk/>
            <pc:sldMk cId="1300910931" sldId="342"/>
            <ac:spMk id="2" creationId="{A9AB9208-7777-4849-90FB-1132D5733D58}"/>
          </ac:spMkLst>
        </pc:spChg>
      </pc:sldChg>
      <pc:sldChg chg="modSp add mod">
        <pc:chgData name="Damian T. Gordon" userId="7469c87ffe94b59c" providerId="LiveId" clId="{374E93C1-F7DD-4455-9D09-D628FF3B7CDB}" dt="2022-11-09T12:32:46.375" v="2529" actId="20577"/>
        <pc:sldMkLst>
          <pc:docMk/>
          <pc:sldMk cId="30959054" sldId="343"/>
        </pc:sldMkLst>
        <pc:spChg chg="mod">
          <ac:chgData name="Damian T. Gordon" userId="7469c87ffe94b59c" providerId="LiveId" clId="{374E93C1-F7DD-4455-9D09-D628FF3B7CDB}" dt="2022-11-09T12:32:46.375" v="2529" actId="20577"/>
          <ac:spMkLst>
            <pc:docMk/>
            <pc:sldMk cId="30959054" sldId="343"/>
            <ac:spMk id="2" creationId="{A9AB9208-7777-4849-90FB-1132D5733D58}"/>
          </ac:spMkLst>
        </pc:spChg>
      </pc:sldChg>
      <pc:sldChg chg="modSp add mod">
        <pc:chgData name="Damian T. Gordon" userId="7469c87ffe94b59c" providerId="LiveId" clId="{374E93C1-F7DD-4455-9D09-D628FF3B7CDB}" dt="2022-11-09T15:35:02.082" v="12129" actId="20577"/>
        <pc:sldMkLst>
          <pc:docMk/>
          <pc:sldMk cId="857220123" sldId="344"/>
        </pc:sldMkLst>
        <pc:spChg chg="mod">
          <ac:chgData name="Damian T. Gordon" userId="7469c87ffe94b59c" providerId="LiveId" clId="{374E93C1-F7DD-4455-9D09-D628FF3B7CDB}" dt="2022-11-09T15:35:02.082" v="12129" actId="20577"/>
          <ac:spMkLst>
            <pc:docMk/>
            <pc:sldMk cId="857220123" sldId="344"/>
            <ac:spMk id="2" creationId="{A9AB9208-7777-4849-90FB-1132D5733D58}"/>
          </ac:spMkLst>
        </pc:spChg>
      </pc:sldChg>
      <pc:sldChg chg="delSp add del">
        <pc:chgData name="Damian T. Gordon" userId="7469c87ffe94b59c" providerId="LiveId" clId="{374E93C1-F7DD-4455-9D09-D628FF3B7CDB}" dt="2022-11-09T13:31:15.153" v="6856" actId="47"/>
        <pc:sldMkLst>
          <pc:docMk/>
          <pc:sldMk cId="1386199799" sldId="345"/>
        </pc:sldMkLst>
        <pc:picChg chg="del">
          <ac:chgData name="Damian T. Gordon" userId="7469c87ffe94b59c" providerId="LiveId" clId="{374E93C1-F7DD-4455-9D09-D628FF3B7CDB}" dt="2022-11-09T12:37:03.344" v="2982" actId="478"/>
          <ac:picMkLst>
            <pc:docMk/>
            <pc:sldMk cId="1386199799" sldId="345"/>
            <ac:picMk id="1026" creationId="{E0DD84FD-D3E6-A6B5-E0C2-16D4FB9F8FFA}"/>
          </ac:picMkLst>
        </pc:picChg>
      </pc:sldChg>
      <pc:sldChg chg="addSp delSp modSp add mod">
        <pc:chgData name="Damian T. Gordon" userId="7469c87ffe94b59c" providerId="LiveId" clId="{374E93C1-F7DD-4455-9D09-D628FF3B7CDB}" dt="2022-11-09T12:38:23.797" v="2995" actId="478"/>
        <pc:sldMkLst>
          <pc:docMk/>
          <pc:sldMk cId="3345437425" sldId="346"/>
        </pc:sldMkLst>
        <pc:picChg chg="add mod">
          <ac:chgData name="Damian T. Gordon" userId="7469c87ffe94b59c" providerId="LiveId" clId="{374E93C1-F7DD-4455-9D09-D628FF3B7CDB}" dt="2022-11-09T12:37:56.978" v="2992"/>
          <ac:picMkLst>
            <pc:docMk/>
            <pc:sldMk cId="3345437425" sldId="346"/>
            <ac:picMk id="2" creationId="{9AF7ACA9-7A03-BD6F-B0FB-E7C86331727A}"/>
          </ac:picMkLst>
        </pc:picChg>
        <pc:picChg chg="add del mod">
          <ac:chgData name="Damian T. Gordon" userId="7469c87ffe94b59c" providerId="LiveId" clId="{374E93C1-F7DD-4455-9D09-D628FF3B7CDB}" dt="2022-11-09T12:38:23.797" v="2995" actId="478"/>
          <ac:picMkLst>
            <pc:docMk/>
            <pc:sldMk cId="3345437425" sldId="346"/>
            <ac:picMk id="3" creationId="{18EB87DF-086A-A3BD-9BB2-6C4449291B1D}"/>
          </ac:picMkLst>
        </pc:picChg>
        <pc:picChg chg="del">
          <ac:chgData name="Damian T. Gordon" userId="7469c87ffe94b59c" providerId="LiveId" clId="{374E93C1-F7DD-4455-9D09-D628FF3B7CDB}" dt="2022-11-09T12:37:56.533" v="2991" actId="478"/>
          <ac:picMkLst>
            <pc:docMk/>
            <pc:sldMk cId="3345437425" sldId="346"/>
            <ac:picMk id="6" creationId="{CACC6654-A33A-072E-3DCA-3361B90F7E48}"/>
          </ac:picMkLst>
        </pc:picChg>
        <pc:picChg chg="del">
          <ac:chgData name="Damian T. Gordon" userId="7469c87ffe94b59c" providerId="LiveId" clId="{374E93C1-F7DD-4455-9D09-D628FF3B7CDB}" dt="2022-11-09T12:37:55.653" v="2990" actId="21"/>
          <ac:picMkLst>
            <pc:docMk/>
            <pc:sldMk cId="3345437425" sldId="346"/>
            <ac:picMk id="7" creationId="{EB7B4673-8570-5F8A-3746-4FADE40E0449}"/>
          </ac:picMkLst>
        </pc:picChg>
      </pc:sldChg>
      <pc:sldChg chg="delSp add mod">
        <pc:chgData name="Damian T. Gordon" userId="7469c87ffe94b59c" providerId="LiveId" clId="{374E93C1-F7DD-4455-9D09-D628FF3B7CDB}" dt="2022-11-09T12:38:27.478" v="2996" actId="478"/>
        <pc:sldMkLst>
          <pc:docMk/>
          <pc:sldMk cId="1933631598" sldId="347"/>
        </pc:sldMkLst>
        <pc:picChg chg="del">
          <ac:chgData name="Damian T. Gordon" userId="7469c87ffe94b59c" providerId="LiveId" clId="{374E93C1-F7DD-4455-9D09-D628FF3B7CDB}" dt="2022-11-09T12:38:27.478" v="2996" actId="478"/>
          <ac:picMkLst>
            <pc:docMk/>
            <pc:sldMk cId="1933631598" sldId="347"/>
            <ac:picMk id="2" creationId="{9AF7ACA9-7A03-BD6F-B0FB-E7C86331727A}"/>
          </ac:picMkLst>
        </pc:picChg>
      </pc:sldChg>
      <pc:sldChg chg="modSp add mod">
        <pc:chgData name="Damian T. Gordon" userId="7469c87ffe94b59c" providerId="LiveId" clId="{374E93C1-F7DD-4455-9D09-D628FF3B7CDB}" dt="2022-11-09T15:35:22.921" v="12139" actId="20577"/>
        <pc:sldMkLst>
          <pc:docMk/>
          <pc:sldMk cId="808920496" sldId="348"/>
        </pc:sldMkLst>
        <pc:spChg chg="mod">
          <ac:chgData name="Damian T. Gordon" userId="7469c87ffe94b59c" providerId="LiveId" clId="{374E93C1-F7DD-4455-9D09-D628FF3B7CDB}" dt="2022-11-09T15:35:22.921" v="12139" actId="20577"/>
          <ac:spMkLst>
            <pc:docMk/>
            <pc:sldMk cId="808920496" sldId="348"/>
            <ac:spMk id="2" creationId="{A9AB9208-7777-4849-90FB-1132D5733D58}"/>
          </ac:spMkLst>
        </pc:spChg>
      </pc:sldChg>
      <pc:sldChg chg="addSp modSp add mod ord">
        <pc:chgData name="Damian T. Gordon" userId="7469c87ffe94b59c" providerId="LiveId" clId="{374E93C1-F7DD-4455-9D09-D628FF3B7CDB}" dt="2022-11-09T15:35:40.864" v="12142" actId="20577"/>
        <pc:sldMkLst>
          <pc:docMk/>
          <pc:sldMk cId="1119143902" sldId="349"/>
        </pc:sldMkLst>
        <pc:spChg chg="mod">
          <ac:chgData name="Damian T. Gordon" userId="7469c87ffe94b59c" providerId="LiveId" clId="{374E93C1-F7DD-4455-9D09-D628FF3B7CDB}" dt="2022-11-09T15:35:40.864" v="12142" actId="20577"/>
          <ac:spMkLst>
            <pc:docMk/>
            <pc:sldMk cId="1119143902" sldId="349"/>
            <ac:spMk id="2" creationId="{A9AB9208-7777-4849-90FB-1132D5733D58}"/>
          </ac:spMkLst>
        </pc:spChg>
        <pc:picChg chg="add mod">
          <ac:chgData name="Damian T. Gordon" userId="7469c87ffe94b59c" providerId="LiveId" clId="{374E93C1-F7DD-4455-9D09-D628FF3B7CDB}" dt="2022-11-09T12:48:59.789" v="3650" actId="1076"/>
          <ac:picMkLst>
            <pc:docMk/>
            <pc:sldMk cId="1119143902" sldId="349"/>
            <ac:picMk id="2050" creationId="{671910C0-2508-F401-57CC-8F3AFD2348F0}"/>
          </ac:picMkLst>
        </pc:picChg>
      </pc:sldChg>
      <pc:sldChg chg="modSp add mod">
        <pc:chgData name="Damian T. Gordon" userId="7469c87ffe94b59c" providerId="LiveId" clId="{374E93C1-F7DD-4455-9D09-D628FF3B7CDB}" dt="2022-11-09T15:36:27.580" v="12173" actId="20577"/>
        <pc:sldMkLst>
          <pc:docMk/>
          <pc:sldMk cId="1786222239" sldId="350"/>
        </pc:sldMkLst>
        <pc:spChg chg="mod">
          <ac:chgData name="Damian T. Gordon" userId="7469c87ffe94b59c" providerId="LiveId" clId="{374E93C1-F7DD-4455-9D09-D628FF3B7CDB}" dt="2022-11-09T15:36:27.580" v="12173" actId="20577"/>
          <ac:spMkLst>
            <pc:docMk/>
            <pc:sldMk cId="1786222239" sldId="350"/>
            <ac:spMk id="2" creationId="{A9AB9208-7777-4849-90FB-1132D5733D58}"/>
          </ac:spMkLst>
        </pc:spChg>
      </pc:sldChg>
      <pc:sldChg chg="addSp modSp add mod ord">
        <pc:chgData name="Damian T. Gordon" userId="7469c87ffe94b59c" providerId="LiveId" clId="{374E93C1-F7DD-4455-9D09-D628FF3B7CDB}" dt="2022-11-09T12:56:44.849" v="4378" actId="20577"/>
        <pc:sldMkLst>
          <pc:docMk/>
          <pc:sldMk cId="738434105" sldId="351"/>
        </pc:sldMkLst>
        <pc:spChg chg="mod">
          <ac:chgData name="Damian T. Gordon" userId="7469c87ffe94b59c" providerId="LiveId" clId="{374E93C1-F7DD-4455-9D09-D628FF3B7CDB}" dt="2022-11-09T12:56:44.849" v="4378" actId="20577"/>
          <ac:spMkLst>
            <pc:docMk/>
            <pc:sldMk cId="738434105" sldId="351"/>
            <ac:spMk id="2" creationId="{A9AB9208-7777-4849-90FB-1132D5733D58}"/>
          </ac:spMkLst>
        </pc:spChg>
        <pc:picChg chg="add mod">
          <ac:chgData name="Damian T. Gordon" userId="7469c87ffe94b59c" providerId="LiveId" clId="{374E93C1-F7DD-4455-9D09-D628FF3B7CDB}" dt="2022-11-09T12:52:56.620" v="3916" actId="14100"/>
          <ac:picMkLst>
            <pc:docMk/>
            <pc:sldMk cId="738434105" sldId="351"/>
            <ac:picMk id="6146" creationId="{5B592E1F-FE57-DA7D-8230-7E95149D7DD4}"/>
          </ac:picMkLst>
        </pc:picChg>
      </pc:sldChg>
      <pc:sldChg chg="modSp add mod">
        <pc:chgData name="Damian T. Gordon" userId="7469c87ffe94b59c" providerId="LiveId" clId="{374E93C1-F7DD-4455-9D09-D628FF3B7CDB}" dt="2022-11-09T13:00:58.635" v="4862" actId="20577"/>
        <pc:sldMkLst>
          <pc:docMk/>
          <pc:sldMk cId="3372037732" sldId="352"/>
        </pc:sldMkLst>
        <pc:spChg chg="mod">
          <ac:chgData name="Damian T. Gordon" userId="7469c87ffe94b59c" providerId="LiveId" clId="{374E93C1-F7DD-4455-9D09-D628FF3B7CDB}" dt="2022-11-09T13:00:58.635" v="4862" actId="20577"/>
          <ac:spMkLst>
            <pc:docMk/>
            <pc:sldMk cId="3372037732" sldId="352"/>
            <ac:spMk id="2" creationId="{A9AB9208-7777-4849-90FB-1132D5733D58}"/>
          </ac:spMkLst>
        </pc:spChg>
      </pc:sldChg>
      <pc:sldChg chg="modSp add mod ord">
        <pc:chgData name="Damian T. Gordon" userId="7469c87ffe94b59c" providerId="LiveId" clId="{374E93C1-F7DD-4455-9D09-D628FF3B7CDB}" dt="2022-11-09T15:40:17.553" v="12211" actId="20577"/>
        <pc:sldMkLst>
          <pc:docMk/>
          <pc:sldMk cId="2588800398" sldId="353"/>
        </pc:sldMkLst>
        <pc:spChg chg="mod">
          <ac:chgData name="Damian T. Gordon" userId="7469c87ffe94b59c" providerId="LiveId" clId="{374E93C1-F7DD-4455-9D09-D628FF3B7CDB}" dt="2022-11-09T15:40:17.553" v="12211" actId="20577"/>
          <ac:spMkLst>
            <pc:docMk/>
            <pc:sldMk cId="2588800398" sldId="353"/>
            <ac:spMk id="2" creationId="{A9AB9208-7777-4849-90FB-1132D5733D58}"/>
          </ac:spMkLst>
        </pc:spChg>
      </pc:sldChg>
      <pc:sldChg chg="delSp modSp add mod">
        <pc:chgData name="Damian T. Gordon" userId="7469c87ffe94b59c" providerId="LiveId" clId="{374E93C1-F7DD-4455-9D09-D628FF3B7CDB}" dt="2022-11-09T13:20:16.422" v="5568" actId="20577"/>
        <pc:sldMkLst>
          <pc:docMk/>
          <pc:sldMk cId="1609803516" sldId="354"/>
        </pc:sldMkLst>
        <pc:spChg chg="mod">
          <ac:chgData name="Damian T. Gordon" userId="7469c87ffe94b59c" providerId="LiveId" clId="{374E93C1-F7DD-4455-9D09-D628FF3B7CDB}" dt="2022-11-09T13:20:16.422" v="5568" actId="20577"/>
          <ac:spMkLst>
            <pc:docMk/>
            <pc:sldMk cId="1609803516" sldId="354"/>
            <ac:spMk id="2" creationId="{A9AB9208-7777-4849-90FB-1132D5733D58}"/>
          </ac:spMkLst>
        </pc:spChg>
        <pc:picChg chg="del">
          <ac:chgData name="Damian T. Gordon" userId="7469c87ffe94b59c" providerId="LiveId" clId="{374E93C1-F7DD-4455-9D09-D628FF3B7CDB}" dt="2022-11-09T13:14:30.929" v="4966" actId="478"/>
          <ac:picMkLst>
            <pc:docMk/>
            <pc:sldMk cId="1609803516" sldId="354"/>
            <ac:picMk id="6146" creationId="{5B592E1F-FE57-DA7D-8230-7E95149D7DD4}"/>
          </ac:picMkLst>
        </pc:picChg>
      </pc:sldChg>
      <pc:sldChg chg="modSp add mod">
        <pc:chgData name="Damian T. Gordon" userId="7469c87ffe94b59c" providerId="LiveId" clId="{374E93C1-F7DD-4455-9D09-D628FF3B7CDB}" dt="2022-11-09T15:37:58.223" v="12182" actId="20577"/>
        <pc:sldMkLst>
          <pc:docMk/>
          <pc:sldMk cId="134240403" sldId="355"/>
        </pc:sldMkLst>
        <pc:spChg chg="mod">
          <ac:chgData name="Damian T. Gordon" userId="7469c87ffe94b59c" providerId="LiveId" clId="{374E93C1-F7DD-4455-9D09-D628FF3B7CDB}" dt="2022-11-09T15:37:58.223" v="12182" actId="20577"/>
          <ac:spMkLst>
            <pc:docMk/>
            <pc:sldMk cId="134240403" sldId="355"/>
            <ac:spMk id="2" creationId="{A9AB9208-7777-4849-90FB-1132D5733D58}"/>
          </ac:spMkLst>
        </pc:spChg>
      </pc:sldChg>
      <pc:sldChg chg="modSp add mod">
        <pc:chgData name="Damian T. Gordon" userId="7469c87ffe94b59c" providerId="LiveId" clId="{374E93C1-F7DD-4455-9D09-D628FF3B7CDB}" dt="2022-11-09T13:29:41.631" v="6773" actId="20577"/>
        <pc:sldMkLst>
          <pc:docMk/>
          <pc:sldMk cId="2787428196" sldId="356"/>
        </pc:sldMkLst>
        <pc:spChg chg="mod">
          <ac:chgData name="Damian T. Gordon" userId="7469c87ffe94b59c" providerId="LiveId" clId="{374E93C1-F7DD-4455-9D09-D628FF3B7CDB}" dt="2022-11-09T13:29:41.631" v="6773" actId="20577"/>
          <ac:spMkLst>
            <pc:docMk/>
            <pc:sldMk cId="2787428196" sldId="356"/>
            <ac:spMk id="2" creationId="{A9AB9208-7777-4849-90FB-1132D5733D58}"/>
          </ac:spMkLst>
        </pc:spChg>
      </pc:sldChg>
      <pc:sldChg chg="modSp add mod">
        <pc:chgData name="Damian T. Gordon" userId="7469c87ffe94b59c" providerId="LiveId" clId="{374E93C1-F7DD-4455-9D09-D628FF3B7CDB}" dt="2022-11-09T14:04:41.445" v="9403" actId="20577"/>
        <pc:sldMkLst>
          <pc:docMk/>
          <pc:sldMk cId="1710686320" sldId="357"/>
        </pc:sldMkLst>
        <pc:spChg chg="mod">
          <ac:chgData name="Damian T. Gordon" userId="7469c87ffe94b59c" providerId="LiveId" clId="{374E93C1-F7DD-4455-9D09-D628FF3B7CDB}" dt="2022-11-09T14:04:41.445" v="9403" actId="20577"/>
          <ac:spMkLst>
            <pc:docMk/>
            <pc:sldMk cId="1710686320" sldId="357"/>
            <ac:spMk id="2" creationId="{A9AB9208-7777-4849-90FB-1132D5733D58}"/>
          </ac:spMkLst>
        </pc:spChg>
      </pc:sldChg>
      <pc:sldChg chg="modSp add mod">
        <pc:chgData name="Damian T. Gordon" userId="7469c87ffe94b59c" providerId="LiveId" clId="{374E93C1-F7DD-4455-9D09-D628FF3B7CDB}" dt="2022-11-09T15:43:07.872" v="12238" actId="20577"/>
        <pc:sldMkLst>
          <pc:docMk/>
          <pc:sldMk cId="2683869196" sldId="358"/>
        </pc:sldMkLst>
        <pc:spChg chg="mod">
          <ac:chgData name="Damian T. Gordon" userId="7469c87ffe94b59c" providerId="LiveId" clId="{374E93C1-F7DD-4455-9D09-D628FF3B7CDB}" dt="2022-11-09T15:43:07.872" v="12238" actId="20577"/>
          <ac:spMkLst>
            <pc:docMk/>
            <pc:sldMk cId="2683869196" sldId="358"/>
            <ac:spMk id="2" creationId="{A9AB9208-7777-4849-90FB-1132D5733D58}"/>
          </ac:spMkLst>
        </pc:spChg>
      </pc:sldChg>
      <pc:sldChg chg="modSp add mod">
        <pc:chgData name="Damian T. Gordon" userId="7469c87ffe94b59c" providerId="LiveId" clId="{374E93C1-F7DD-4455-9D09-D628FF3B7CDB}" dt="2022-11-09T15:45:02.130" v="12266" actId="20577"/>
        <pc:sldMkLst>
          <pc:docMk/>
          <pc:sldMk cId="2317978442" sldId="359"/>
        </pc:sldMkLst>
        <pc:spChg chg="mod">
          <ac:chgData name="Damian T. Gordon" userId="7469c87ffe94b59c" providerId="LiveId" clId="{374E93C1-F7DD-4455-9D09-D628FF3B7CDB}" dt="2022-11-09T15:45:02.130" v="12266" actId="20577"/>
          <ac:spMkLst>
            <pc:docMk/>
            <pc:sldMk cId="2317978442" sldId="359"/>
            <ac:spMk id="2" creationId="{A9AB9208-7777-4849-90FB-1132D5733D58}"/>
          </ac:spMkLst>
        </pc:spChg>
      </pc:sldChg>
      <pc:sldChg chg="modSp add del mod">
        <pc:chgData name="Damian T. Gordon" userId="7469c87ffe94b59c" providerId="LiveId" clId="{374E93C1-F7DD-4455-9D09-D628FF3B7CDB}" dt="2022-11-09T13:48:54.881" v="8709" actId="47"/>
        <pc:sldMkLst>
          <pc:docMk/>
          <pc:sldMk cId="2851054826" sldId="359"/>
        </pc:sldMkLst>
        <pc:spChg chg="mod">
          <ac:chgData name="Damian T. Gordon" userId="7469c87ffe94b59c" providerId="LiveId" clId="{374E93C1-F7DD-4455-9D09-D628FF3B7CDB}" dt="2022-11-09T13:48:52.166" v="8708" actId="20577"/>
          <ac:spMkLst>
            <pc:docMk/>
            <pc:sldMk cId="2851054826" sldId="359"/>
            <ac:spMk id="2" creationId="{A9AB9208-7777-4849-90FB-1132D5733D58}"/>
          </ac:spMkLst>
        </pc:spChg>
      </pc:sldChg>
      <pc:sldChg chg="modSp add mod">
        <pc:chgData name="Damian T. Gordon" userId="7469c87ffe94b59c" providerId="LiveId" clId="{374E93C1-F7DD-4455-9D09-D628FF3B7CDB}" dt="2022-11-09T15:45:37.586" v="12289" actId="20577"/>
        <pc:sldMkLst>
          <pc:docMk/>
          <pc:sldMk cId="2865489620" sldId="360"/>
        </pc:sldMkLst>
        <pc:spChg chg="mod">
          <ac:chgData name="Damian T. Gordon" userId="7469c87ffe94b59c" providerId="LiveId" clId="{374E93C1-F7DD-4455-9D09-D628FF3B7CDB}" dt="2022-11-09T15:45:37.586" v="12289" actId="20577"/>
          <ac:spMkLst>
            <pc:docMk/>
            <pc:sldMk cId="2865489620" sldId="360"/>
            <ac:spMk id="2" creationId="{A9AB9208-7777-4849-90FB-1132D5733D58}"/>
          </ac:spMkLst>
        </pc:spChg>
      </pc:sldChg>
      <pc:sldChg chg="modSp add mod">
        <pc:chgData name="Damian T. Gordon" userId="7469c87ffe94b59c" providerId="LiveId" clId="{374E93C1-F7DD-4455-9D09-D628FF3B7CDB}" dt="2022-11-09T15:45:57.406" v="12297" actId="20577"/>
        <pc:sldMkLst>
          <pc:docMk/>
          <pc:sldMk cId="410946660" sldId="361"/>
        </pc:sldMkLst>
        <pc:spChg chg="mod">
          <ac:chgData name="Damian T. Gordon" userId="7469c87ffe94b59c" providerId="LiveId" clId="{374E93C1-F7DD-4455-9D09-D628FF3B7CDB}" dt="2022-11-09T15:45:57.406" v="12297" actId="20577"/>
          <ac:spMkLst>
            <pc:docMk/>
            <pc:sldMk cId="410946660" sldId="361"/>
            <ac:spMk id="2" creationId="{A9AB9208-7777-4849-90FB-1132D5733D58}"/>
          </ac:spMkLst>
        </pc:spChg>
      </pc:sldChg>
      <pc:sldChg chg="modSp add mod">
        <pc:chgData name="Damian T. Gordon" userId="7469c87ffe94b59c" providerId="LiveId" clId="{374E93C1-F7DD-4455-9D09-D628FF3B7CDB}" dt="2022-11-09T15:39:34.999" v="12202" actId="20577"/>
        <pc:sldMkLst>
          <pc:docMk/>
          <pc:sldMk cId="2504609517" sldId="362"/>
        </pc:sldMkLst>
        <pc:spChg chg="mod">
          <ac:chgData name="Damian T. Gordon" userId="7469c87ffe94b59c" providerId="LiveId" clId="{374E93C1-F7DD-4455-9D09-D628FF3B7CDB}" dt="2022-11-09T15:39:34.999" v="12202" actId="20577"/>
          <ac:spMkLst>
            <pc:docMk/>
            <pc:sldMk cId="2504609517" sldId="362"/>
            <ac:spMk id="2" creationId="{A9AB9208-7777-4849-90FB-1132D5733D58}"/>
          </ac:spMkLst>
        </pc:spChg>
      </pc:sldChg>
    </pc:docChg>
  </pc:docChgLst>
  <pc:docChgLst>
    <pc:chgData name="Damian T. Gordon" userId="7469c87ffe94b59c" providerId="LiveId" clId="{71E19C63-078E-46D9-9E79-0E59A013FA9C}"/>
    <pc:docChg chg="modSld">
      <pc:chgData name="Damian T. Gordon" userId="7469c87ffe94b59c" providerId="LiveId" clId="{71E19C63-078E-46D9-9E79-0E59A013FA9C}" dt="2022-06-08T12:48:41.763" v="7" actId="1076"/>
      <pc:docMkLst>
        <pc:docMk/>
      </pc:docMkLst>
      <pc:sldChg chg="addSp modSp mod">
        <pc:chgData name="Damian T. Gordon" userId="7469c87ffe94b59c" providerId="LiveId" clId="{71E19C63-078E-46D9-9E79-0E59A013FA9C}" dt="2022-06-08T12:48:41.763" v="7" actId="1076"/>
        <pc:sldMkLst>
          <pc:docMk/>
          <pc:sldMk cId="0" sldId="282"/>
        </pc:sldMkLst>
        <pc:spChg chg="mod">
          <ac:chgData name="Damian T. Gordon" userId="7469c87ffe94b59c" providerId="LiveId" clId="{71E19C63-078E-46D9-9E79-0E59A013FA9C}" dt="2022-06-08T12:48:35.551" v="6" actId="1076"/>
          <ac:spMkLst>
            <pc:docMk/>
            <pc:sldMk cId="0" sldId="282"/>
            <ac:spMk id="377" creationId="{00000000-0000-0000-0000-000000000000}"/>
          </ac:spMkLst>
        </pc:spChg>
        <pc:picChg chg="add mod">
          <ac:chgData name="Damian T. Gordon" userId="7469c87ffe94b59c" providerId="LiveId" clId="{71E19C63-078E-46D9-9E79-0E59A013FA9C}" dt="2022-06-08T12:48:41.763" v="7" actId="1076"/>
          <ac:picMkLst>
            <pc:docMk/>
            <pc:sldMk cId="0" sldId="282"/>
            <ac:picMk id="4" creationId="{0E207DF3-E178-DC64-07BC-A5DAC436DB15}"/>
          </ac:picMkLst>
        </pc:picChg>
      </pc:sldChg>
    </pc:docChg>
  </pc:docChgLst>
  <pc:docChgLst>
    <pc:chgData name="Damian T. Gordon" userId="7469c87ffe94b59c" providerId="LiveId" clId="{AD9BF4D5-A5EC-4879-848C-C835D865528D}"/>
    <pc:docChg chg="custSel modSld">
      <pc:chgData name="Damian T. Gordon" userId="7469c87ffe94b59c" providerId="LiveId" clId="{AD9BF4D5-A5EC-4879-848C-C835D865528D}" dt="2022-10-24T10:07:06.657" v="46" actId="478"/>
      <pc:docMkLst>
        <pc:docMk/>
      </pc:docMkLst>
      <pc:sldChg chg="addSp delSp modSp mod">
        <pc:chgData name="Damian T. Gordon" userId="7469c87ffe94b59c" providerId="LiveId" clId="{AD9BF4D5-A5EC-4879-848C-C835D865528D}" dt="2022-10-24T10:07:06.657" v="46" actId="478"/>
        <pc:sldMkLst>
          <pc:docMk/>
          <pc:sldMk cId="0" sldId="282"/>
        </pc:sldMkLst>
        <pc:spChg chg="del">
          <ac:chgData name="Damian T. Gordon" userId="7469c87ffe94b59c" providerId="LiveId" clId="{AD9BF4D5-A5EC-4879-848C-C835D865528D}" dt="2022-10-24T10:05:31.760" v="4" actId="478"/>
          <ac:spMkLst>
            <pc:docMk/>
            <pc:sldMk cId="0" sldId="282"/>
            <ac:spMk id="2" creationId="{C3BACB72-5359-BDBB-BB93-3B993DE813EB}"/>
          </ac:spMkLst>
        </pc:spChg>
        <pc:picChg chg="add mod">
          <ac:chgData name="Damian T. Gordon" userId="7469c87ffe94b59c" providerId="LiveId" clId="{AD9BF4D5-A5EC-4879-848C-C835D865528D}" dt="2022-10-24T10:05:35.818" v="5" actId="1076"/>
          <ac:picMkLst>
            <pc:docMk/>
            <pc:sldMk cId="0" sldId="282"/>
            <ac:picMk id="3" creationId="{9A63B1B5-4C1C-1636-F955-286FA8C03C62}"/>
          </ac:picMkLst>
        </pc:picChg>
        <pc:picChg chg="del">
          <ac:chgData name="Damian T. Gordon" userId="7469c87ffe94b59c" providerId="LiveId" clId="{AD9BF4D5-A5EC-4879-848C-C835D865528D}" dt="2022-10-24T10:07:06.657" v="46" actId="478"/>
          <ac:picMkLst>
            <pc:docMk/>
            <pc:sldMk cId="0" sldId="282"/>
            <ac:picMk id="4" creationId="{0E207DF3-E178-DC64-07BC-A5DAC436DB15}"/>
          </ac:picMkLst>
        </pc:picChg>
      </pc:sldChg>
      <pc:sldChg chg="addSp delSp modSp mod">
        <pc:chgData name="Damian T. Gordon" userId="7469c87ffe94b59c" providerId="LiveId" clId="{AD9BF4D5-A5EC-4879-848C-C835D865528D}" dt="2022-10-24T10:05:45.958" v="10"/>
        <pc:sldMkLst>
          <pc:docMk/>
          <pc:sldMk cId="2310252356" sldId="302"/>
        </pc:sldMkLst>
        <pc:spChg chg="del">
          <ac:chgData name="Damian T. Gordon" userId="7469c87ffe94b59c" providerId="LiveId" clId="{AD9BF4D5-A5EC-4879-848C-C835D865528D}" dt="2022-10-24T10:05:45.553" v="9" actId="478"/>
          <ac:spMkLst>
            <pc:docMk/>
            <pc:sldMk cId="2310252356" sldId="302"/>
            <ac:spMk id="13" creationId="{1B49E293-4DE1-85D8-1EA1-5021DB0A860D}"/>
          </ac:spMkLst>
        </pc:spChg>
        <pc:picChg chg="add mod">
          <ac:chgData name="Damian T. Gordon" userId="7469c87ffe94b59c" providerId="LiveId" clId="{AD9BF4D5-A5EC-4879-848C-C835D865528D}" dt="2022-10-24T10:05:45.958" v="10"/>
          <ac:picMkLst>
            <pc:docMk/>
            <pc:sldMk cId="2310252356" sldId="302"/>
            <ac:picMk id="3" creationId="{DFF57BB3-003E-9F27-2B25-DC04EA812215}"/>
          </ac:picMkLst>
        </pc:picChg>
      </pc:sldChg>
      <pc:sldChg chg="addSp delSp modSp mod modClrScheme chgLayout">
        <pc:chgData name="Damian T. Gordon" userId="7469c87ffe94b59c" providerId="LiveId" clId="{AD9BF4D5-A5EC-4879-848C-C835D865528D}" dt="2022-10-24T10:06:56.623" v="45" actId="171"/>
        <pc:sldMkLst>
          <pc:docMk/>
          <pc:sldMk cId="1654055755" sldId="330"/>
        </pc:sldMkLst>
        <pc:spChg chg="add mod">
          <ac:chgData name="Damian T. Gordon" userId="7469c87ffe94b59c" providerId="LiveId" clId="{AD9BF4D5-A5EC-4879-848C-C835D865528D}" dt="2022-10-24T10:06:29.142" v="42" actId="20577"/>
          <ac:spMkLst>
            <pc:docMk/>
            <pc:sldMk cId="1654055755" sldId="330"/>
            <ac:spMk id="2" creationId="{8025AE11-4DC6-6C62-4CC5-20D948955A33}"/>
          </ac:spMkLst>
        </pc:spChg>
        <pc:spChg chg="add mod">
          <ac:chgData name="Damian T. Gordon" userId="7469c87ffe94b59c" providerId="LiveId" clId="{AD9BF4D5-A5EC-4879-848C-C835D865528D}" dt="2022-10-24T10:06:41.785" v="43"/>
          <ac:spMkLst>
            <pc:docMk/>
            <pc:sldMk cId="1654055755" sldId="330"/>
            <ac:spMk id="3" creationId="{811357EA-F047-11FD-7655-B2FF90F4E937}"/>
          </ac:spMkLst>
        </pc:spChg>
        <pc:spChg chg="add mod">
          <ac:chgData name="Damian T. Gordon" userId="7469c87ffe94b59c" providerId="LiveId" clId="{AD9BF4D5-A5EC-4879-848C-C835D865528D}" dt="2022-10-24T10:06:41.785" v="43"/>
          <ac:spMkLst>
            <pc:docMk/>
            <pc:sldMk cId="1654055755" sldId="330"/>
            <ac:spMk id="4" creationId="{564B327E-10F1-6708-119C-7AEF9B3634E2}"/>
          </ac:spMkLst>
        </pc:spChg>
        <pc:spChg chg="add mod ord">
          <ac:chgData name="Damian T. Gordon" userId="7469c87ffe94b59c" providerId="LiveId" clId="{AD9BF4D5-A5EC-4879-848C-C835D865528D}" dt="2022-10-24T10:06:56.623" v="45" actId="171"/>
          <ac:spMkLst>
            <pc:docMk/>
            <pc:sldMk cId="1654055755" sldId="330"/>
            <ac:spMk id="6" creationId="{FC6EEE37-84B1-BC30-4BD0-E062718161E2}"/>
          </ac:spMkLst>
        </pc:spChg>
        <pc:picChg chg="add mod">
          <ac:chgData name="Damian T. Gordon" userId="7469c87ffe94b59c" providerId="LiveId" clId="{AD9BF4D5-A5EC-4879-848C-C835D865528D}" dt="2022-10-24T10:06:41.785" v="43"/>
          <ac:picMkLst>
            <pc:docMk/>
            <pc:sldMk cId="1654055755" sldId="330"/>
            <ac:picMk id="5" creationId="{9880A276-F17E-313A-C97D-A40707D21217}"/>
          </ac:picMkLst>
        </pc:picChg>
        <pc:picChg chg="del">
          <ac:chgData name="Damian T. Gordon" userId="7469c87ffe94b59c" providerId="LiveId" clId="{AD9BF4D5-A5EC-4879-848C-C835D865528D}" dt="2022-10-24T10:06:12.976" v="23" actId="478"/>
          <ac:picMkLst>
            <pc:docMk/>
            <pc:sldMk cId="1654055755" sldId="330"/>
            <ac:picMk id="9" creationId="{4E5EAFC0-31C7-478B-AE1B-47A2464B5595}"/>
          </ac:picMkLst>
        </pc:picChg>
      </pc:sldChg>
      <pc:sldChg chg="addSp delSp modSp mod">
        <pc:chgData name="Damian T. Gordon" userId="7469c87ffe94b59c" providerId="LiveId" clId="{AD9BF4D5-A5EC-4879-848C-C835D865528D}" dt="2022-10-24T10:05:43.172" v="8"/>
        <pc:sldMkLst>
          <pc:docMk/>
          <pc:sldMk cId="1745634266" sldId="332"/>
        </pc:sldMkLst>
        <pc:spChg chg="del mod">
          <ac:chgData name="Damian T. Gordon" userId="7469c87ffe94b59c" providerId="LiveId" clId="{AD9BF4D5-A5EC-4879-848C-C835D865528D}" dt="2022-10-24T10:05:42.716" v="7" actId="478"/>
          <ac:spMkLst>
            <pc:docMk/>
            <pc:sldMk cId="1745634266" sldId="332"/>
            <ac:spMk id="2" creationId="{C3BACB72-5359-BDBB-BB93-3B993DE813EB}"/>
          </ac:spMkLst>
        </pc:spChg>
        <pc:picChg chg="add mod">
          <ac:chgData name="Damian T. Gordon" userId="7469c87ffe94b59c" providerId="LiveId" clId="{AD9BF4D5-A5EC-4879-848C-C835D865528D}" dt="2022-10-24T10:05:43.172" v="8"/>
          <ac:picMkLst>
            <pc:docMk/>
            <pc:sldMk cId="1745634266" sldId="332"/>
            <ac:picMk id="3" creationId="{F3619395-BC4C-0C8C-F928-69F7BF8906E2}"/>
          </ac:picMkLst>
        </pc:picChg>
      </pc:sldChg>
      <pc:sldChg chg="addSp delSp modSp mod">
        <pc:chgData name="Damian T. Gordon" userId="7469c87ffe94b59c" providerId="LiveId" clId="{AD9BF4D5-A5EC-4879-848C-C835D865528D}" dt="2022-10-24T10:05:50.884" v="12"/>
        <pc:sldMkLst>
          <pc:docMk/>
          <pc:sldMk cId="1872327274" sldId="333"/>
        </pc:sldMkLst>
        <pc:spChg chg="del">
          <ac:chgData name="Damian T. Gordon" userId="7469c87ffe94b59c" providerId="LiveId" clId="{AD9BF4D5-A5EC-4879-848C-C835D865528D}" dt="2022-10-24T10:05:50.434" v="11" actId="478"/>
          <ac:spMkLst>
            <pc:docMk/>
            <pc:sldMk cId="1872327274" sldId="333"/>
            <ac:spMk id="2" creationId="{C3BACB72-5359-BDBB-BB93-3B993DE813EB}"/>
          </ac:spMkLst>
        </pc:spChg>
        <pc:picChg chg="add mod">
          <ac:chgData name="Damian T. Gordon" userId="7469c87ffe94b59c" providerId="LiveId" clId="{AD9BF4D5-A5EC-4879-848C-C835D865528D}" dt="2022-10-24T10:05:50.884" v="12"/>
          <ac:picMkLst>
            <pc:docMk/>
            <pc:sldMk cId="1872327274" sldId="333"/>
            <ac:picMk id="3" creationId="{A03AEA85-A850-84EF-EFD1-2C587E6A3858}"/>
          </ac:picMkLst>
        </pc:picChg>
      </pc:sldChg>
      <pc:sldChg chg="addSp delSp modSp mod">
        <pc:chgData name="Damian T. Gordon" userId="7469c87ffe94b59c" providerId="LiveId" clId="{AD9BF4D5-A5EC-4879-848C-C835D865528D}" dt="2022-10-24T10:05:56.852" v="16"/>
        <pc:sldMkLst>
          <pc:docMk/>
          <pc:sldMk cId="1634342901" sldId="334"/>
        </pc:sldMkLst>
        <pc:spChg chg="del">
          <ac:chgData name="Damian T. Gordon" userId="7469c87ffe94b59c" providerId="LiveId" clId="{AD9BF4D5-A5EC-4879-848C-C835D865528D}" dt="2022-10-24T10:05:56.495" v="15" actId="478"/>
          <ac:spMkLst>
            <pc:docMk/>
            <pc:sldMk cId="1634342901" sldId="334"/>
            <ac:spMk id="2" creationId="{C3BACB72-5359-BDBB-BB93-3B993DE813EB}"/>
          </ac:spMkLst>
        </pc:spChg>
        <pc:picChg chg="add mod">
          <ac:chgData name="Damian T. Gordon" userId="7469c87ffe94b59c" providerId="LiveId" clId="{AD9BF4D5-A5EC-4879-848C-C835D865528D}" dt="2022-10-24T10:05:56.852" v="16"/>
          <ac:picMkLst>
            <pc:docMk/>
            <pc:sldMk cId="1634342901" sldId="334"/>
            <ac:picMk id="3" creationId="{F03E4B09-4A07-C44E-46C3-89785BB73150}"/>
          </ac:picMkLst>
        </pc:picChg>
      </pc:sldChg>
      <pc:sldChg chg="addSp delSp modSp mod">
        <pc:chgData name="Damian T. Gordon" userId="7469c87ffe94b59c" providerId="LiveId" clId="{AD9BF4D5-A5EC-4879-848C-C835D865528D}" dt="2022-10-24T10:06:02.822" v="20"/>
        <pc:sldMkLst>
          <pc:docMk/>
          <pc:sldMk cId="3245474143" sldId="335"/>
        </pc:sldMkLst>
        <pc:spChg chg="del">
          <ac:chgData name="Damian T. Gordon" userId="7469c87ffe94b59c" providerId="LiveId" clId="{AD9BF4D5-A5EC-4879-848C-C835D865528D}" dt="2022-10-24T10:06:02.453" v="19" actId="478"/>
          <ac:spMkLst>
            <pc:docMk/>
            <pc:sldMk cId="3245474143" sldId="335"/>
            <ac:spMk id="2" creationId="{C3BACB72-5359-BDBB-BB93-3B993DE813EB}"/>
          </ac:spMkLst>
        </pc:spChg>
        <pc:picChg chg="add mod">
          <ac:chgData name="Damian T. Gordon" userId="7469c87ffe94b59c" providerId="LiveId" clId="{AD9BF4D5-A5EC-4879-848C-C835D865528D}" dt="2022-10-24T10:06:02.822" v="20"/>
          <ac:picMkLst>
            <pc:docMk/>
            <pc:sldMk cId="3245474143" sldId="335"/>
            <ac:picMk id="3" creationId="{18A97603-5872-23DD-0031-63AFB167DE19}"/>
          </ac:picMkLst>
        </pc:picChg>
      </pc:sldChg>
      <pc:sldChg chg="addSp delSp modSp mod">
        <pc:chgData name="Damian T. Gordon" userId="7469c87ffe94b59c" providerId="LiveId" clId="{AD9BF4D5-A5EC-4879-848C-C835D865528D}" dt="2022-10-24T10:05:53.917" v="14"/>
        <pc:sldMkLst>
          <pc:docMk/>
          <pc:sldMk cId="1847250952" sldId="336"/>
        </pc:sldMkLst>
        <pc:spChg chg="del">
          <ac:chgData name="Damian T. Gordon" userId="7469c87ffe94b59c" providerId="LiveId" clId="{AD9BF4D5-A5EC-4879-848C-C835D865528D}" dt="2022-10-24T10:05:53.514" v="13" actId="478"/>
          <ac:spMkLst>
            <pc:docMk/>
            <pc:sldMk cId="1847250952" sldId="336"/>
            <ac:spMk id="13" creationId="{1B49E293-4DE1-85D8-1EA1-5021DB0A860D}"/>
          </ac:spMkLst>
        </pc:spChg>
        <pc:picChg chg="add mod">
          <ac:chgData name="Damian T. Gordon" userId="7469c87ffe94b59c" providerId="LiveId" clId="{AD9BF4D5-A5EC-4879-848C-C835D865528D}" dt="2022-10-24T10:05:53.917" v="14"/>
          <ac:picMkLst>
            <pc:docMk/>
            <pc:sldMk cId="1847250952" sldId="336"/>
            <ac:picMk id="3" creationId="{05C66DEF-B54E-F830-6D93-449CF4FBD46A}"/>
          </ac:picMkLst>
        </pc:picChg>
      </pc:sldChg>
      <pc:sldChg chg="addSp delSp modSp mod">
        <pc:chgData name="Damian T. Gordon" userId="7469c87ffe94b59c" providerId="LiveId" clId="{AD9BF4D5-A5EC-4879-848C-C835D865528D}" dt="2022-10-24T10:05:59.729" v="18"/>
        <pc:sldMkLst>
          <pc:docMk/>
          <pc:sldMk cId="2998838751" sldId="337"/>
        </pc:sldMkLst>
        <pc:spChg chg="del">
          <ac:chgData name="Damian T. Gordon" userId="7469c87ffe94b59c" providerId="LiveId" clId="{AD9BF4D5-A5EC-4879-848C-C835D865528D}" dt="2022-10-24T10:05:59.316" v="17" actId="478"/>
          <ac:spMkLst>
            <pc:docMk/>
            <pc:sldMk cId="2998838751" sldId="337"/>
            <ac:spMk id="13" creationId="{1B49E293-4DE1-85D8-1EA1-5021DB0A860D}"/>
          </ac:spMkLst>
        </pc:spChg>
        <pc:picChg chg="add mod">
          <ac:chgData name="Damian T. Gordon" userId="7469c87ffe94b59c" providerId="LiveId" clId="{AD9BF4D5-A5EC-4879-848C-C835D865528D}" dt="2022-10-24T10:05:59.729" v="18"/>
          <ac:picMkLst>
            <pc:docMk/>
            <pc:sldMk cId="2998838751" sldId="337"/>
            <ac:picMk id="3" creationId="{B1393CA7-A7F8-624D-5E79-EBAB50E1A87F}"/>
          </ac:picMkLst>
        </pc:picChg>
      </pc:sldChg>
      <pc:sldChg chg="addSp delSp modSp mod">
        <pc:chgData name="Damian T. Gordon" userId="7469c87ffe94b59c" providerId="LiveId" clId="{AD9BF4D5-A5EC-4879-848C-C835D865528D}" dt="2022-10-24T10:06:06.101" v="22"/>
        <pc:sldMkLst>
          <pc:docMk/>
          <pc:sldMk cId="4150763182" sldId="338"/>
        </pc:sldMkLst>
        <pc:spChg chg="del">
          <ac:chgData name="Damian T. Gordon" userId="7469c87ffe94b59c" providerId="LiveId" clId="{AD9BF4D5-A5EC-4879-848C-C835D865528D}" dt="2022-10-24T10:06:05.764" v="21" actId="478"/>
          <ac:spMkLst>
            <pc:docMk/>
            <pc:sldMk cId="4150763182" sldId="338"/>
            <ac:spMk id="13" creationId="{1B49E293-4DE1-85D8-1EA1-5021DB0A860D}"/>
          </ac:spMkLst>
        </pc:spChg>
        <pc:picChg chg="add mod">
          <ac:chgData name="Damian T. Gordon" userId="7469c87ffe94b59c" providerId="LiveId" clId="{AD9BF4D5-A5EC-4879-848C-C835D865528D}" dt="2022-10-24T10:06:06.101" v="22"/>
          <ac:picMkLst>
            <pc:docMk/>
            <pc:sldMk cId="4150763182" sldId="338"/>
            <ac:picMk id="3" creationId="{CFF83B12-79A8-170B-5C3F-D8B2E9FFB3A5}"/>
          </ac:picMkLst>
        </pc:picChg>
      </pc:sldChg>
    </pc:docChg>
  </pc:docChgLst>
  <pc:docChgLst>
    <pc:chgData name="Damian T. Gordon" userId="7469c87ffe94b59c" providerId="LiveId" clId="{FE35E10C-A403-49DC-BC1E-1D9A25D9673B}"/>
    <pc:docChg chg="custSel modSld">
      <pc:chgData name="Damian T. Gordon" userId="7469c87ffe94b59c" providerId="LiveId" clId="{FE35E10C-A403-49DC-BC1E-1D9A25D9673B}" dt="2022-11-08T17:26:25.371" v="42" actId="1076"/>
      <pc:docMkLst>
        <pc:docMk/>
      </pc:docMkLst>
      <pc:sldChg chg="modSp mod">
        <pc:chgData name="Damian T. Gordon" userId="7469c87ffe94b59c" providerId="LiveId" clId="{FE35E10C-A403-49DC-BC1E-1D9A25D9673B}" dt="2022-11-08T17:26:25.371" v="42" actId="1076"/>
        <pc:sldMkLst>
          <pc:docMk/>
          <pc:sldMk cId="1654055755" sldId="330"/>
        </pc:sldMkLst>
        <pc:spChg chg="mod">
          <ac:chgData name="Damian T. Gordon" userId="7469c87ffe94b59c" providerId="LiveId" clId="{FE35E10C-A403-49DC-BC1E-1D9A25D9673B}" dt="2022-11-08T17:26:25.371" v="42" actId="1076"/>
          <ac:spMkLst>
            <pc:docMk/>
            <pc:sldMk cId="1654055755" sldId="330"/>
            <ac:spMk id="2" creationId="{8025AE11-4DC6-6C62-4CC5-20D948955A33}"/>
          </ac:spMkLst>
        </pc:spChg>
      </pc:sldChg>
      <pc:sldChg chg="modSp mod">
        <pc:chgData name="Damian T. Gordon" userId="7469c87ffe94b59c" providerId="LiveId" clId="{FE35E10C-A403-49DC-BC1E-1D9A25D9673B}" dt="2022-11-08T17:26:06.052" v="41" actId="20577"/>
        <pc:sldMkLst>
          <pc:docMk/>
          <pc:sldMk cId="4150763182" sldId="338"/>
        </pc:sldMkLst>
        <pc:spChg chg="mod">
          <ac:chgData name="Damian T. Gordon" userId="7469c87ffe94b59c" providerId="LiveId" clId="{FE35E10C-A403-49DC-BC1E-1D9A25D9673B}" dt="2022-11-08T17:26:06.052" v="41" actId="20577"/>
          <ac:spMkLst>
            <pc:docMk/>
            <pc:sldMk cId="4150763182" sldId="338"/>
            <ac:spMk id="2" creationId="{A9AB9208-7777-4849-90FB-1132D5733D5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8880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7785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9182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6575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8041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2996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0688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9804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6241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1660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4066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894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975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3757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1758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9396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4065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9976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8640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64276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788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1652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6440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70671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7580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95370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493ae7ee2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f493ae7ee2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extLst>
      <p:ext uri="{BB962C8B-B14F-4D97-AF65-F5344CB8AC3E}">
        <p14:creationId xmlns:p14="http://schemas.microsoft.com/office/powerpoint/2010/main" val="31403326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493ae7ee2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f493ae7ee2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extLst>
      <p:ext uri="{BB962C8B-B14F-4D97-AF65-F5344CB8AC3E}">
        <p14:creationId xmlns:p14="http://schemas.microsoft.com/office/powerpoint/2010/main" val="42888776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493ae7ee2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f493ae7ee2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extLst>
      <p:ext uri="{BB962C8B-B14F-4D97-AF65-F5344CB8AC3E}">
        <p14:creationId xmlns:p14="http://schemas.microsoft.com/office/powerpoint/2010/main" val="1486174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493ae7ee2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f493ae7ee2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extLst>
      <p:ext uri="{BB962C8B-B14F-4D97-AF65-F5344CB8AC3E}">
        <p14:creationId xmlns:p14="http://schemas.microsoft.com/office/powerpoint/2010/main" val="26700371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493ae7ee2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f493ae7ee2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extLst>
      <p:ext uri="{BB962C8B-B14F-4D97-AF65-F5344CB8AC3E}">
        <p14:creationId xmlns:p14="http://schemas.microsoft.com/office/powerpoint/2010/main" val="3863886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00607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493ae7ee2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f493ae7ee2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dirty="0"/>
          </a:p>
        </p:txBody>
      </p:sp>
    </p:spTree>
    <p:extLst>
      <p:ext uri="{BB962C8B-B14F-4D97-AF65-F5344CB8AC3E}">
        <p14:creationId xmlns:p14="http://schemas.microsoft.com/office/powerpoint/2010/main" val="20119703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9537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3201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6589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9998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2241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1713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
              <a:t>‹#›</a:t>
            </a:fld>
            <a:endParaRPr/>
          </a:p>
        </p:txBody>
      </p:sp>
    </p:spTree>
    <p:extLst>
      <p:ext uri="{BB962C8B-B14F-4D97-AF65-F5344CB8AC3E}">
        <p14:creationId xmlns:p14="http://schemas.microsoft.com/office/powerpoint/2010/main" val="3689906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damiantgordon.com/Videos/ProgrammingAndAlgorithms/MainMenu2.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ascnet.ie/people/peter-manifol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9"/>
          <p:cNvSpPr txBox="1">
            <a:spLocks noGrp="1"/>
          </p:cNvSpPr>
          <p:nvPr>
            <p:ph type="title"/>
          </p:nvPr>
        </p:nvSpPr>
        <p:spPr>
          <a:xfrm>
            <a:off x="311700" y="482300"/>
            <a:ext cx="8520600" cy="572700"/>
          </a:xfrm>
          <a:prstGeom prst="rect">
            <a:avLst/>
          </a:prstGeom>
        </p:spPr>
        <p:txBody>
          <a:bodyPr spcFirstLastPara="1" wrap="square" lIns="91425" tIns="91425" rIns="91425" bIns="91425" anchor="t" anchorCtr="0">
            <a:noAutofit/>
          </a:bodyPr>
          <a:lstStyle/>
          <a:p>
            <a:pPr lvl="0" algn="ctr"/>
            <a:r>
              <a:rPr lang="en-GB" sz="2400" b="1" dirty="0">
                <a:solidFill>
                  <a:srgbClr val="1A7D94"/>
                </a:solidFill>
                <a:latin typeface="Roboto"/>
                <a:ea typeface="Roboto"/>
                <a:cs typeface="Roboto"/>
                <a:sym typeface="Roboto"/>
              </a:rPr>
              <a:t>Blended Learning International Train the Train (BLITT)</a:t>
            </a:r>
            <a:endParaRPr b="1" dirty="0">
              <a:solidFill>
                <a:srgbClr val="1A7D94"/>
              </a:solidFill>
              <a:latin typeface="Roboto"/>
              <a:ea typeface="Roboto"/>
              <a:cs typeface="Roboto"/>
              <a:sym typeface="Roboto"/>
            </a:endParaRPr>
          </a:p>
        </p:txBody>
      </p:sp>
      <p:sp>
        <p:nvSpPr>
          <p:cNvPr id="377" name="Google Shape;377;p39"/>
          <p:cNvSpPr txBox="1">
            <a:spLocks noGrp="1"/>
          </p:cNvSpPr>
          <p:nvPr>
            <p:ph type="body" idx="1"/>
          </p:nvPr>
        </p:nvSpPr>
        <p:spPr>
          <a:xfrm>
            <a:off x="608750" y="1683901"/>
            <a:ext cx="7926300" cy="223081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2800" b="1" dirty="0">
                <a:solidFill>
                  <a:srgbClr val="434343"/>
                </a:solidFill>
                <a:latin typeface="Roboto"/>
                <a:ea typeface="Roboto"/>
                <a:cs typeface="Roboto"/>
                <a:sym typeface="Roboto"/>
              </a:rPr>
              <a:t>CASE STUDY: Blended a Programming Module for Non-Traditional Students</a:t>
            </a:r>
          </a:p>
          <a:p>
            <a:pPr marL="0" lvl="0" indent="0" algn="ctr" rtl="0">
              <a:spcBef>
                <a:spcPts val="0"/>
              </a:spcBef>
              <a:spcAft>
                <a:spcPts val="0"/>
              </a:spcAft>
              <a:buNone/>
            </a:pPr>
            <a:endParaRPr lang="it" sz="2800" b="1" dirty="0">
              <a:solidFill>
                <a:srgbClr val="434343"/>
              </a:solidFill>
              <a:latin typeface="Roboto"/>
              <a:ea typeface="Roboto"/>
              <a:cs typeface="Roboto"/>
              <a:sym typeface="Roboto"/>
            </a:endParaRPr>
          </a:p>
          <a:p>
            <a:pPr marL="0" lvl="0" indent="0" algn="ctr" rtl="0">
              <a:spcBef>
                <a:spcPts val="0"/>
              </a:spcBef>
              <a:spcAft>
                <a:spcPts val="0"/>
              </a:spcAft>
              <a:buNone/>
            </a:pPr>
            <a:r>
              <a:rPr lang="it" sz="2000" b="1" dirty="0">
                <a:solidFill>
                  <a:srgbClr val="434343"/>
                </a:solidFill>
                <a:latin typeface="Roboto"/>
                <a:ea typeface="Roboto"/>
                <a:cs typeface="Roboto"/>
                <a:sym typeface="Roboto"/>
              </a:rPr>
              <a:t>Damian Gordon</a:t>
            </a:r>
          </a:p>
          <a:p>
            <a:pPr marL="0" lvl="0" indent="0" algn="ctr" rtl="0">
              <a:spcBef>
                <a:spcPts val="0"/>
              </a:spcBef>
              <a:spcAft>
                <a:spcPts val="0"/>
              </a:spcAft>
              <a:buNone/>
            </a:pPr>
            <a:r>
              <a:rPr lang="it" sz="2000" dirty="0">
                <a:solidFill>
                  <a:srgbClr val="434343"/>
                </a:solidFill>
                <a:latin typeface="Roboto"/>
                <a:ea typeface="Roboto"/>
                <a:cs typeface="Roboto"/>
                <a:sym typeface="Roboto"/>
              </a:rPr>
              <a:t>Lecturer</a:t>
            </a:r>
            <a:endParaRPr sz="2000" dirty="0">
              <a:solidFill>
                <a:srgbClr val="434343"/>
              </a:solidFill>
              <a:latin typeface="Roboto"/>
              <a:ea typeface="Roboto"/>
              <a:cs typeface="Roboto"/>
              <a:sym typeface="Roboto"/>
            </a:endParaRP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cxnSp>
        <p:nvCxnSpPr>
          <p:cNvPr id="380" name="Google Shape;380;p39"/>
          <p:cNvCxnSpPr/>
          <p:nvPr/>
        </p:nvCxnSpPr>
        <p:spPr>
          <a:xfrm rot="10800000" flipH="1">
            <a:off x="608750" y="1115225"/>
            <a:ext cx="7926300" cy="12300"/>
          </a:xfrm>
          <a:prstGeom prst="straightConnector1">
            <a:avLst/>
          </a:prstGeom>
          <a:noFill/>
          <a:ln w="76200" cap="flat" cmpd="sng">
            <a:solidFill>
              <a:srgbClr val="1A7D94"/>
            </a:solidFill>
            <a:prstDash val="solid"/>
            <a:round/>
            <a:headEnd type="none" w="med" len="med"/>
            <a:tailEnd type="none" w="med" len="med"/>
          </a:ln>
        </p:spPr>
      </p:cxn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9A63B1B5-4C1C-1636-F955-286FA8C03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The Case</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CA" sz="2400" b="1" u="sng" dirty="0">
                <a:effectLst/>
                <a:latin typeface="Calibri" panose="020F0502020204030204" pitchFamily="34" charset="0"/>
                <a:ea typeface="Calibri" panose="020F0502020204030204" pitchFamily="34" charset="0"/>
                <a:cs typeface="Times New Roman" panose="02020603050405020304" pitchFamily="18" charset="0"/>
              </a:rPr>
              <a:t>THE INTERVENTION</a:t>
            </a:r>
          </a:p>
          <a:p>
            <a:pPr marL="342900" lvl="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After some reflection it was felt that having no lectures face-to-face might be too challenging for students undertaking such a practical subject like programming.</a:t>
            </a:r>
          </a:p>
          <a:p>
            <a:pPr marL="342900" lvl="0" indent="-342900">
              <a:lnSpc>
                <a:spcPct val="107000"/>
              </a:lnSpc>
              <a:buFont typeface="Symbol" panose="05050102010706020507" pitchFamily="18" charset="2"/>
              <a:buChar char="·"/>
            </a:pPr>
            <a:r>
              <a:rPr lang="en-CA" sz="2400" dirty="0">
                <a:latin typeface="Calibri" panose="020F0502020204030204" pitchFamily="34" charset="0"/>
                <a:ea typeface="Calibri" panose="020F0502020204030204" pitchFamily="34" charset="0"/>
                <a:cs typeface="Times New Roman" panose="02020603050405020304" pitchFamily="18" charset="0"/>
              </a:rPr>
              <a:t>It was therefore decided to have the first and last lecture in person (per semester), and after further reflection, the middle week of each semester (Week 7) also in person.</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220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The Case</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CA" sz="2400" b="1" u="sng" dirty="0">
                <a:effectLst/>
                <a:latin typeface="Calibri" panose="020F0502020204030204" pitchFamily="34" charset="0"/>
                <a:ea typeface="Calibri" panose="020F0502020204030204" pitchFamily="34" charset="0"/>
                <a:cs typeface="Times New Roman" panose="02020603050405020304" pitchFamily="18" charset="0"/>
              </a:rPr>
              <a:t>THE INTERVENTION</a:t>
            </a:r>
          </a:p>
          <a:p>
            <a:pPr marL="342900" lvl="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To create the pre-recorded videos, a great deal of organisational support was provided. </a:t>
            </a:r>
          </a:p>
          <a:p>
            <a:pPr marL="342900" lvl="0" indent="-342900">
              <a:lnSpc>
                <a:spcPct val="107000"/>
              </a:lnSpc>
              <a:buFont typeface="Symbol" panose="05050102010706020507" pitchFamily="18" charset="2"/>
              <a:buChar char="·"/>
            </a:pPr>
            <a:r>
              <a:rPr lang="en-CA" sz="2400" dirty="0">
                <a:latin typeface="Calibri" panose="020F0502020204030204" pitchFamily="34" charset="0"/>
                <a:ea typeface="Calibri" panose="020F0502020204030204" pitchFamily="34" charset="0"/>
                <a:cs typeface="Times New Roman" panose="02020603050405020304" pitchFamily="18" charset="0"/>
              </a:rPr>
              <a:t>The management of the School of Computer Science allocated significant additional time on staff timetables for the preparation and recording of this content.</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920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The Case</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CA" sz="2400" b="1" u="sng" dirty="0">
                <a:effectLst/>
                <a:latin typeface="Calibri" panose="020F0502020204030204" pitchFamily="34" charset="0"/>
                <a:ea typeface="Calibri" panose="020F0502020204030204" pitchFamily="34" charset="0"/>
                <a:cs typeface="Times New Roman" panose="02020603050405020304" pitchFamily="18" charset="0"/>
              </a:rPr>
              <a:t>THE INTERVENTION</a:t>
            </a:r>
          </a:p>
          <a:p>
            <a:pPr marL="342900" lvl="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An </a:t>
            </a:r>
            <a:r>
              <a:rPr lang="en-CA" sz="2400" dirty="0">
                <a:latin typeface="Calibri" panose="020F0502020204030204" pitchFamily="34" charset="0"/>
                <a:ea typeface="Calibri" panose="020F0502020204030204" pitchFamily="34" charset="0"/>
                <a:cs typeface="Times New Roman" panose="02020603050405020304" pitchFamily="18" charset="0"/>
              </a:rPr>
              <a:t>Instructional Designer was hired to work with the staff in developing and recording the content</a:t>
            </a:r>
          </a:p>
          <a:p>
            <a:pPr marL="342900" lvl="0" indent="-342900">
              <a:lnSpc>
                <a:spcPct val="107000"/>
              </a:lnSpc>
              <a:buFont typeface="Symbol" panose="05050102010706020507" pitchFamily="18" charset="2"/>
              <a:buChar char="·"/>
            </a:pPr>
            <a:r>
              <a:rPr lang="en-CA" sz="2400" dirty="0">
                <a:latin typeface="Calibri" panose="020F0502020204030204" pitchFamily="34" charset="0"/>
                <a:ea typeface="Calibri" panose="020F0502020204030204" pitchFamily="34" charset="0"/>
                <a:cs typeface="Times New Roman" panose="02020603050405020304" pitchFamily="18" charset="0"/>
              </a:rPr>
              <a:t>He also brough significant skills in undertaking post-production work on the content.</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eter Manifold">
            <a:extLst>
              <a:ext uri="{FF2B5EF4-FFF2-40B4-BE49-F238E27FC236}">
                <a16:creationId xmlns:a16="http://schemas.microsoft.com/office/drawing/2014/main" id="{671910C0-2508-F401-57CC-8F3AFD2348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2703" y="68910"/>
            <a:ext cx="1335489" cy="1335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143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The Case</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CA" sz="2400" b="1" u="sng" dirty="0">
                <a:effectLst/>
                <a:latin typeface="Calibri" panose="020F0502020204030204" pitchFamily="34" charset="0"/>
                <a:ea typeface="Calibri" panose="020F0502020204030204" pitchFamily="34" charset="0"/>
                <a:cs typeface="Times New Roman" panose="02020603050405020304" pitchFamily="18" charset="0"/>
              </a:rPr>
              <a:t>THE INTERVENTION</a:t>
            </a:r>
          </a:p>
          <a:p>
            <a:pPr marL="342900" lvl="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The School of Computer Science decreed that all recording for the module had to be complete before that module began. </a:t>
            </a:r>
          </a:p>
          <a:p>
            <a:pPr marL="342900" lvl="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The School dedicated a specific room for recording these videos, and it was fitted out with lighting, greenscreens, and recording equipment (audio, and video).</a:t>
            </a:r>
          </a:p>
          <a:p>
            <a:pPr marL="342900" lvl="0" indent="-342900">
              <a:lnSpc>
                <a:spcPct val="107000"/>
              </a:lnSpc>
              <a:buFont typeface="Symbol" panose="05050102010706020507" pitchFamily="18" charset="2"/>
              <a:buChar char="·"/>
            </a:pPr>
            <a:r>
              <a:rPr lang="en-CA" sz="2400" dirty="0">
                <a:latin typeface="Calibri" panose="020F0502020204030204" pitchFamily="34" charset="0"/>
                <a:ea typeface="Calibri" panose="020F0502020204030204" pitchFamily="34" charset="0"/>
                <a:cs typeface="Times New Roman" panose="02020603050405020304" pitchFamily="18" charset="0"/>
              </a:rPr>
              <a:t>The room was not soundproofed.</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222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6" name="Picture 2" descr="Green Screen Room (Production Studio w/ Controlled Lighting) Film Studio,  Filming, Film Shoot, Woodland Park, NJ | Production | Peerspace">
            <a:extLst>
              <a:ext uri="{FF2B5EF4-FFF2-40B4-BE49-F238E27FC236}">
                <a16:creationId xmlns:a16="http://schemas.microsoft.com/office/drawing/2014/main" id="{CACC6654-A33A-072E-3DCA-3361B90F7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1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71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2" name="Picture 1">
            <a:extLst>
              <a:ext uri="{FF2B5EF4-FFF2-40B4-BE49-F238E27FC236}">
                <a16:creationId xmlns:a16="http://schemas.microsoft.com/office/drawing/2014/main" id="{9AF7ACA9-7A03-BD6F-B0FB-E7C863317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45437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3" name="Picture 2">
            <a:extLst>
              <a:ext uri="{FF2B5EF4-FFF2-40B4-BE49-F238E27FC236}">
                <a16:creationId xmlns:a16="http://schemas.microsoft.com/office/drawing/2014/main" id="{18EB87DF-086A-A3BD-9BB2-6C4449291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48" y="251460"/>
            <a:ext cx="8750933" cy="4879081"/>
          </a:xfrm>
          <a:prstGeom prst="rect">
            <a:avLst/>
          </a:prstGeom>
        </p:spPr>
      </p:pic>
    </p:spTree>
    <p:extLst>
      <p:ext uri="{BB962C8B-B14F-4D97-AF65-F5344CB8AC3E}">
        <p14:creationId xmlns:p14="http://schemas.microsoft.com/office/powerpoint/2010/main" val="1933631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The Case</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CA" sz="2400" b="1" u="sng" dirty="0">
                <a:effectLst/>
                <a:latin typeface="Calibri" panose="020F0502020204030204" pitchFamily="34" charset="0"/>
                <a:ea typeface="Calibri" panose="020F0502020204030204" pitchFamily="34" charset="0"/>
                <a:cs typeface="Times New Roman" panose="02020603050405020304" pitchFamily="18" charset="0"/>
              </a:rPr>
              <a:t>THE INTERVENTION</a:t>
            </a:r>
          </a:p>
          <a:p>
            <a:pPr marL="342900" lvl="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The lecturer involved in teaching this module had significant experience in Blended learning.</a:t>
            </a:r>
          </a:p>
          <a:p>
            <a:pPr marL="342900" lvl="0" indent="-342900">
              <a:lnSpc>
                <a:spcPct val="107000"/>
              </a:lnSpc>
              <a:buFont typeface="Symbol" panose="05050102010706020507" pitchFamily="18" charset="2"/>
              <a:buChar char="·"/>
            </a:pPr>
            <a:r>
              <a:rPr lang="en-CA" sz="2400" dirty="0">
                <a:latin typeface="Calibri" panose="020F0502020204030204" pitchFamily="34" charset="0"/>
                <a:ea typeface="Calibri" panose="020F0502020204030204" pitchFamily="34" charset="0"/>
                <a:cs typeface="Times New Roman" panose="02020603050405020304" pitchFamily="18" charset="0"/>
              </a:rPr>
              <a:t>He decided to film the lessons out of sequence, as it would typically be the case that first few attempts would have some gremlins, so the first week recorded was Week 3, then Week 4, and then Week 1, once everything was going smoothly.</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Damian Gordon">
            <a:extLst>
              <a:ext uri="{FF2B5EF4-FFF2-40B4-BE49-F238E27FC236}">
                <a16:creationId xmlns:a16="http://schemas.microsoft.com/office/drawing/2014/main" id="{5B592E1F-FE57-DA7D-8230-7E95149D7D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1222" y="61578"/>
            <a:ext cx="1375336" cy="137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434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The Case</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CA" sz="2400" b="1" u="sng" dirty="0">
                <a:effectLst/>
                <a:latin typeface="Calibri" panose="020F0502020204030204" pitchFamily="34" charset="0"/>
                <a:ea typeface="Calibri" panose="020F0502020204030204" pitchFamily="34" charset="0"/>
                <a:cs typeface="Times New Roman" panose="02020603050405020304" pitchFamily="18" charset="0"/>
              </a:rPr>
              <a:t>THE INTERVENTION</a:t>
            </a:r>
          </a:p>
          <a:p>
            <a:pPr marL="342900" lvl="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He also took the decision to break the content into </a:t>
            </a:r>
            <a:r>
              <a:rPr lang="en-CA" sz="2400" dirty="0">
                <a:latin typeface="Calibri" panose="020F0502020204030204" pitchFamily="34" charset="0"/>
                <a:ea typeface="Calibri" panose="020F0502020204030204" pitchFamily="34" charset="0"/>
                <a:cs typeface="Times New Roman" panose="02020603050405020304" pitchFamily="18" charset="0"/>
              </a:rPr>
              <a:t>5</a:t>
            </a:r>
            <a:r>
              <a:rPr lang="en-CA" sz="2400" dirty="0">
                <a:effectLst/>
                <a:latin typeface="Calibri" panose="020F0502020204030204" pitchFamily="34" charset="0"/>
                <a:ea typeface="Calibri" panose="020F0502020204030204" pitchFamily="34" charset="0"/>
                <a:cs typeface="Times New Roman" panose="02020603050405020304" pitchFamily="18" charset="0"/>
              </a:rPr>
              <a:t>-7 mini-lessons (15-20 mins each) , rather than a single 2 hour lesson.</a:t>
            </a:r>
          </a:p>
          <a:p>
            <a:pPr marL="342900" lvl="0" indent="-342900">
              <a:lnSpc>
                <a:spcPct val="107000"/>
              </a:lnSpc>
              <a:buFont typeface="Symbol" panose="05050102010706020507" pitchFamily="18" charset="2"/>
              <a:buChar char="·"/>
            </a:pPr>
            <a:r>
              <a:rPr lang="en-CA" sz="2400" dirty="0">
                <a:latin typeface="Calibri" panose="020F0502020204030204" pitchFamily="34" charset="0"/>
                <a:ea typeface="Calibri" panose="020F0502020204030204" pitchFamily="34" charset="0"/>
                <a:cs typeface="Times New Roman" panose="02020603050405020304" pitchFamily="18" charset="0"/>
              </a:rPr>
              <a:t>This required some planning and restructuring, but ultimately it meant that the students could look at the content in chunks, e.g. on the bus, while waiting in queues, etc.</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Damian Gordon">
            <a:extLst>
              <a:ext uri="{FF2B5EF4-FFF2-40B4-BE49-F238E27FC236}">
                <a16:creationId xmlns:a16="http://schemas.microsoft.com/office/drawing/2014/main" id="{5B592E1F-FE57-DA7D-8230-7E95149D7D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1222" y="61578"/>
            <a:ext cx="1375336" cy="137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037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The Case</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CA" sz="2400" b="1" u="sng" dirty="0">
                <a:effectLst/>
                <a:latin typeface="Calibri" panose="020F0502020204030204" pitchFamily="34" charset="0"/>
                <a:ea typeface="Calibri" panose="020F0502020204030204" pitchFamily="34" charset="0"/>
                <a:cs typeface="Times New Roman" panose="02020603050405020304" pitchFamily="18" charset="0"/>
              </a:rPr>
              <a:t>THE INTERVENTION</a:t>
            </a:r>
          </a:p>
          <a:p>
            <a:pPr marL="342900" lvl="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These  </a:t>
            </a:r>
            <a:r>
              <a:rPr lang="en-CA" sz="2400" dirty="0">
                <a:latin typeface="Calibri" panose="020F0502020204030204" pitchFamily="34" charset="0"/>
                <a:ea typeface="Calibri" panose="020F0502020204030204" pitchFamily="34" charset="0"/>
                <a:cs typeface="Times New Roman" panose="02020603050405020304" pitchFamily="18" charset="0"/>
              </a:rPr>
              <a:t>5</a:t>
            </a:r>
            <a:r>
              <a:rPr lang="en-CA" sz="2400" dirty="0">
                <a:effectLst/>
                <a:latin typeface="Calibri" panose="020F0502020204030204" pitchFamily="34" charset="0"/>
                <a:ea typeface="Calibri" panose="020F0502020204030204" pitchFamily="34" charset="0"/>
                <a:cs typeface="Times New Roman" panose="02020603050405020304" pitchFamily="18" charset="0"/>
              </a:rPr>
              <a:t>-7 mini-lessons provided an additional benefit, it came to light when recording content for Week 10 that if the basics of that content had been mentioned in Week 3 (where similar material was already being mentioned),  it would make the recording for Week 10 much clearer. Therefore this was done, as all recording was completed before the module began.</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803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2800" b="1" dirty="0">
                <a:solidFill>
                  <a:srgbClr val="434343"/>
                </a:solidFill>
                <a:latin typeface="Roboto"/>
                <a:ea typeface="Roboto"/>
                <a:cs typeface="Roboto"/>
                <a:sym typeface="Roboto"/>
              </a:rPr>
              <a:t>INTRODUCTION</a:t>
            </a:r>
            <a:endParaRPr sz="2000" dirty="0">
              <a:solidFill>
                <a:srgbClr val="434343"/>
              </a:solidFill>
              <a:latin typeface="Roboto"/>
              <a:ea typeface="Roboto"/>
              <a:cs typeface="Roboto"/>
              <a:sym typeface="Roboto"/>
            </a:endParaRP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F3619395-BC4C-0C8C-F928-69F7BF890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634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The Case</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CA" sz="2400" b="1" u="sng" dirty="0">
                <a:effectLst/>
                <a:latin typeface="Calibri" panose="020F0502020204030204" pitchFamily="34" charset="0"/>
                <a:ea typeface="Calibri" panose="020F0502020204030204" pitchFamily="34" charset="0"/>
                <a:cs typeface="Times New Roman" panose="02020603050405020304" pitchFamily="18" charset="0"/>
              </a:rPr>
              <a:t>THE INTERVENTION</a:t>
            </a:r>
          </a:p>
          <a:p>
            <a:pPr marL="342900" lvl="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The on-line lessons were housed in a Virtual Learning </a:t>
            </a:r>
            <a:r>
              <a:rPr lang="en-CA" sz="2400" dirty="0">
                <a:latin typeface="Calibri" panose="020F0502020204030204" pitchFamily="34" charset="0"/>
                <a:ea typeface="Calibri" panose="020F0502020204030204" pitchFamily="34" charset="0"/>
                <a:cs typeface="Times New Roman" panose="02020603050405020304" pitchFamily="18" charset="0"/>
              </a:rPr>
              <a:t>Environment, and they were </a:t>
            </a:r>
            <a:r>
              <a:rPr lang="en-CA" sz="2400" dirty="0">
                <a:effectLst/>
                <a:latin typeface="Calibri" panose="020F0502020204030204" pitchFamily="34" charset="0"/>
                <a:ea typeface="Calibri" panose="020F0502020204030204" pitchFamily="34" charset="0"/>
                <a:cs typeface="Times New Roman" panose="02020603050405020304" pitchFamily="18" charset="0"/>
              </a:rPr>
              <a:t>also designed to leverage the benefits of being on-line, including having asynchronous discussions using a Forum (to accommodate different student schedules), the use of on-line compliers and simulators, the ability to create simple quizzes, and shared noticeboards.</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40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The Case</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CA" sz="2400" b="1" u="sng" dirty="0">
                <a:effectLst/>
                <a:latin typeface="Calibri" panose="020F0502020204030204" pitchFamily="34" charset="0"/>
                <a:ea typeface="Calibri" panose="020F0502020204030204" pitchFamily="34" charset="0"/>
                <a:cs typeface="Times New Roman" panose="02020603050405020304" pitchFamily="18" charset="0"/>
              </a:rPr>
              <a:t>THE INTERVENTION</a:t>
            </a:r>
          </a:p>
          <a:p>
            <a:pPr marL="342900">
              <a:lnSpc>
                <a:spcPct val="107000"/>
              </a:lnSpc>
              <a:buFont typeface="Symbol" panose="05050102010706020507" pitchFamily="18" charset="2"/>
              <a:buChar char="·"/>
            </a:pPr>
            <a:r>
              <a:rPr lang="en-CA" sz="2400" dirty="0">
                <a:latin typeface="Calibri" panose="020F0502020204030204" pitchFamily="34" charset="0"/>
                <a:ea typeface="Calibri" panose="020F0502020204030204" pitchFamily="34" charset="0"/>
                <a:cs typeface="Times New Roman" panose="02020603050405020304" pitchFamily="18" charset="0"/>
              </a:rPr>
              <a:t>The lessons were delivered over 2 semesters. </a:t>
            </a:r>
          </a:p>
          <a:p>
            <a:pPr marL="342900">
              <a:lnSpc>
                <a:spcPct val="107000"/>
              </a:lnSpc>
              <a:buFont typeface="Symbol" panose="05050102010706020507" pitchFamily="18" charset="2"/>
              <a:buChar char="·"/>
            </a:pPr>
            <a:r>
              <a:rPr lang="en-CA" sz="2400" dirty="0">
                <a:latin typeface="Calibri" panose="020F0502020204030204" pitchFamily="34" charset="0"/>
                <a:ea typeface="Calibri" panose="020F0502020204030204" pitchFamily="34" charset="0"/>
                <a:cs typeface="Times New Roman" panose="02020603050405020304" pitchFamily="18" charset="0"/>
              </a:rPr>
              <a:t>The first semester was from Sept-Dec 2015 for 12 weeks, with 9 weeks of online lectures, and 3 weeks of in-person lectures. </a:t>
            </a:r>
          </a:p>
          <a:p>
            <a:pPr marL="342900">
              <a:lnSpc>
                <a:spcPct val="107000"/>
              </a:lnSpc>
              <a:buFont typeface="Symbol" panose="05050102010706020507" pitchFamily="18" charset="2"/>
              <a:buChar char="·"/>
            </a:pPr>
            <a:r>
              <a:rPr lang="en-CA" sz="2400" dirty="0">
                <a:latin typeface="Calibri" panose="020F0502020204030204" pitchFamily="34" charset="0"/>
                <a:ea typeface="Calibri" panose="020F0502020204030204" pitchFamily="34" charset="0"/>
                <a:cs typeface="Times New Roman" panose="02020603050405020304" pitchFamily="18" charset="0"/>
              </a:rPr>
              <a:t>The second semester was from Jan-Apr 2016 for 12 weeks, with 9 weeks of online lectures, and 3 weeks of in-person lectures. </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609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The Case</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IE" sz="2400" b="1" u="sng" dirty="0">
                <a:effectLst/>
                <a:latin typeface="Calibri" panose="020F0502020204030204" pitchFamily="34" charset="0"/>
                <a:ea typeface="Calibri" panose="020F0502020204030204" pitchFamily="34" charset="0"/>
                <a:cs typeface="Times New Roman" panose="02020603050405020304" pitchFamily="18" charset="0"/>
              </a:rPr>
              <a:t>POST-INTERVENTION</a:t>
            </a:r>
          </a:p>
          <a:p>
            <a:pPr marL="342900" lvl="0" indent="-342900">
              <a:lnSpc>
                <a:spcPct val="107000"/>
              </a:lnSpc>
              <a:buFont typeface="Symbol" panose="05050102010706020507" pitchFamily="18" charset="2"/>
              <a:buChar char="·"/>
            </a:pPr>
            <a:r>
              <a:rPr lang="en-IE" sz="2400" dirty="0">
                <a:effectLst/>
                <a:latin typeface="Calibri" panose="020F0502020204030204" pitchFamily="34" charset="0"/>
                <a:ea typeface="Calibri" panose="020F0502020204030204" pitchFamily="34" charset="0"/>
                <a:cs typeface="Times New Roman" panose="02020603050405020304" pitchFamily="18" charset="0"/>
              </a:rPr>
              <a:t>Given that there was a pre-existing course that taught a similar module, it was possible for a direct comparison of outcomes.</a:t>
            </a:r>
          </a:p>
          <a:p>
            <a:pPr marL="342900" lvl="0" indent="-342900">
              <a:lnSpc>
                <a:spcPct val="107000"/>
              </a:lnSpc>
              <a:buFont typeface="Symbol" panose="05050102010706020507" pitchFamily="18" charset="2"/>
              <a:buChar char="·"/>
            </a:pPr>
            <a:r>
              <a:rPr lang="en-IE" sz="2400" dirty="0">
                <a:latin typeface="Calibri" panose="020F0502020204030204" pitchFamily="34" charset="0"/>
                <a:ea typeface="Calibri" panose="020F0502020204030204" pitchFamily="34" charset="0"/>
                <a:cs typeface="Times New Roman" panose="02020603050405020304" pitchFamily="18" charset="0"/>
              </a:rPr>
              <a:t>Since 2016, the students undertaking the blended module achieved a higher average mark on exams (+6%), and a larger percent of students on the blended module achieved over 70% in this module.</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800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The Case</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IE" sz="2400" b="1" u="sng" dirty="0">
                <a:effectLst/>
                <a:latin typeface="Calibri" panose="020F0502020204030204" pitchFamily="34" charset="0"/>
                <a:ea typeface="Calibri" panose="020F0502020204030204" pitchFamily="34" charset="0"/>
                <a:cs typeface="Times New Roman" panose="02020603050405020304" pitchFamily="18" charset="0"/>
              </a:rPr>
              <a:t>POST-INTERVENTION</a:t>
            </a:r>
          </a:p>
          <a:p>
            <a:pPr marL="342900" lvl="0" indent="-342900">
              <a:lnSpc>
                <a:spcPct val="107000"/>
              </a:lnSpc>
              <a:buFont typeface="Symbol" panose="05050102010706020507" pitchFamily="18" charset="2"/>
              <a:buChar char="·"/>
            </a:pPr>
            <a:r>
              <a:rPr lang="en-IE" sz="2400" dirty="0">
                <a:effectLst/>
                <a:latin typeface="Calibri" panose="020F0502020204030204" pitchFamily="34" charset="0"/>
                <a:ea typeface="Calibri" panose="020F0502020204030204" pitchFamily="34" charset="0"/>
                <a:cs typeface="Times New Roman" panose="02020603050405020304" pitchFamily="18" charset="0"/>
              </a:rPr>
              <a:t>The students were extremely satisfied with the module and rated it highly on their QA feedback, they also developed their own programming projects that they worked on in parallel with their assignments for this module, as they had become extremely engaged in the programming lifestyle.</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428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2800" b="1" dirty="0">
                <a:solidFill>
                  <a:srgbClr val="434343"/>
                </a:solidFill>
                <a:latin typeface="Roboto"/>
                <a:ea typeface="Roboto"/>
                <a:cs typeface="Roboto"/>
                <a:sym typeface="Roboto"/>
              </a:rPr>
              <a:t>ISSUES RAISED</a:t>
            </a:r>
            <a:endParaRPr sz="2000" dirty="0">
              <a:solidFill>
                <a:srgbClr val="434343"/>
              </a:solidFill>
              <a:latin typeface="Roboto"/>
              <a:ea typeface="Roboto"/>
              <a:cs typeface="Roboto"/>
              <a:sym typeface="Roboto"/>
            </a:endParaRP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F03E4B09-4A07-C44E-46C3-89785BB73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342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Issues Raised</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2400" b="1" u="sng" dirty="0">
                <a:effectLst/>
                <a:latin typeface="Calibri" panose="020F0502020204030204" pitchFamily="34" charset="0"/>
                <a:ea typeface="Calibri" panose="020F0502020204030204" pitchFamily="34" charset="0"/>
                <a:cs typeface="Times New Roman" panose="02020603050405020304" pitchFamily="18" charset="0"/>
              </a:rPr>
              <a:t>KEY ISSUES</a:t>
            </a:r>
          </a:p>
          <a:p>
            <a:pPr marL="342900" lvl="0" indent="-342900">
              <a:lnSpc>
                <a:spcPct val="107000"/>
              </a:lnSpc>
              <a:buFont typeface="Symbol" panose="05050102010706020507" pitchFamily="18" charset="2"/>
              <a:buChar char="·"/>
            </a:pPr>
            <a:r>
              <a:rPr lang="en-IE" sz="2000" b="1" dirty="0">
                <a:latin typeface="Calibri" panose="020F0502020204030204" pitchFamily="34" charset="0"/>
                <a:ea typeface="Calibri" panose="020F0502020204030204" pitchFamily="34" charset="0"/>
                <a:cs typeface="Times New Roman" panose="02020603050405020304" pitchFamily="18" charset="0"/>
              </a:rPr>
              <a:t>Good</a:t>
            </a:r>
            <a:r>
              <a:rPr lang="en-IE" sz="2000" dirty="0">
                <a:latin typeface="Calibri" panose="020F0502020204030204" pitchFamily="34" charset="0"/>
                <a:ea typeface="Calibri" panose="020F0502020204030204" pitchFamily="34" charset="0"/>
                <a:cs typeface="Times New Roman" panose="02020603050405020304" pitchFamily="18" charset="0"/>
              </a:rPr>
              <a:t>: The blended programme gave access to education to non-traditional students, most of whom thrived in the blended environment. This process also created a lot of teaching assets, that can be used in both further teaching, and also in marketing and promoting the School, and University.</a:t>
            </a:r>
          </a:p>
          <a:p>
            <a:pPr marL="342900" lvl="0" indent="-342900">
              <a:lnSpc>
                <a:spcPct val="107000"/>
              </a:lnSpc>
              <a:buFont typeface="Symbol" panose="05050102010706020507" pitchFamily="18" charset="2"/>
              <a:buChar char="·"/>
            </a:pPr>
            <a:r>
              <a:rPr lang="en-IE" sz="2000" b="1" dirty="0">
                <a:latin typeface="Calibri" panose="020F0502020204030204" pitchFamily="34" charset="0"/>
                <a:ea typeface="Calibri" panose="020F0502020204030204" pitchFamily="34" charset="0"/>
                <a:cs typeface="Times New Roman" panose="02020603050405020304" pitchFamily="18" charset="0"/>
              </a:rPr>
              <a:t>Bad</a:t>
            </a:r>
            <a:r>
              <a:rPr lang="en-IE" sz="2000" dirty="0">
                <a:latin typeface="Calibri" panose="020F0502020204030204" pitchFamily="34" charset="0"/>
                <a:ea typeface="Calibri" panose="020F0502020204030204" pitchFamily="34" charset="0"/>
                <a:cs typeface="Times New Roman" panose="02020603050405020304" pitchFamily="18" charset="0"/>
              </a:rPr>
              <a:t>: A few students needed more one-to-one time, and additional tutorials were arranged them, also small number of topics needed to be recapped in lab-time for those students.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B1393CA7-A7F8-624D-5E79-EBAB50E1A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838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Issues Raised</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2400" b="1" u="sng" dirty="0">
                <a:effectLst/>
                <a:latin typeface="Calibri" panose="020F0502020204030204" pitchFamily="34" charset="0"/>
                <a:ea typeface="Calibri" panose="020F0502020204030204" pitchFamily="34" charset="0"/>
                <a:cs typeface="Times New Roman" panose="02020603050405020304" pitchFamily="18" charset="0"/>
              </a:rPr>
              <a:t>CASE COMPLEXITY</a:t>
            </a:r>
          </a:p>
          <a:p>
            <a:pPr marL="342900" lvl="0" indent="-342900">
              <a:lnSpc>
                <a:spcPct val="107000"/>
              </a:lnSpc>
              <a:buFont typeface="Symbol" panose="05050102010706020507" pitchFamily="18" charset="2"/>
              <a:buChar char="·"/>
            </a:pPr>
            <a:r>
              <a:rPr lang="en-GB" sz="2000">
                <a:latin typeface="Calibri" panose="020F0502020204030204" pitchFamily="34" charset="0"/>
                <a:ea typeface="Calibri" panose="020F0502020204030204" pitchFamily="34" charset="0"/>
                <a:cs typeface="Times New Roman" panose="02020603050405020304" pitchFamily="18" charset="0"/>
              </a:rPr>
              <a:t>Most of </a:t>
            </a:r>
            <a:r>
              <a:rPr lang="en-GB" sz="2000" dirty="0">
                <a:latin typeface="Calibri" panose="020F0502020204030204" pitchFamily="34" charset="0"/>
                <a:ea typeface="Calibri" panose="020F0502020204030204" pitchFamily="34" charset="0"/>
                <a:cs typeface="Times New Roman" panose="02020603050405020304" pitchFamily="18" charset="0"/>
              </a:rPr>
              <a:t>t</a:t>
            </a:r>
            <a:r>
              <a:rPr lang="en-GB" sz="2000">
                <a:latin typeface="Calibri" panose="020F0502020204030204" pitchFamily="34" charset="0"/>
                <a:ea typeface="Calibri" panose="020F0502020204030204" pitchFamily="34" charset="0"/>
                <a:cs typeface="Times New Roman" panose="02020603050405020304" pitchFamily="18" charset="0"/>
              </a:rPr>
              <a:t>he </a:t>
            </a:r>
            <a:r>
              <a:rPr lang="en-GB" sz="2000" dirty="0">
                <a:latin typeface="Calibri" panose="020F0502020204030204" pitchFamily="34" charset="0"/>
                <a:ea typeface="Calibri" panose="020F0502020204030204" pitchFamily="34" charset="0"/>
                <a:cs typeface="Times New Roman" panose="02020603050405020304" pitchFamily="18" charset="0"/>
              </a:rPr>
              <a:t>students were highly </a:t>
            </a:r>
            <a:r>
              <a:rPr lang="en-GB" sz="2000" u="sng" dirty="0">
                <a:latin typeface="Calibri" panose="020F0502020204030204" pitchFamily="34" charset="0"/>
                <a:ea typeface="Calibri" panose="020F0502020204030204" pitchFamily="34" charset="0"/>
                <a:cs typeface="Times New Roman" panose="02020603050405020304" pitchFamily="18" charset="0"/>
              </a:rPr>
              <a:t>motivated</a:t>
            </a:r>
            <a:r>
              <a:rPr lang="en-GB" sz="2000" dirty="0">
                <a:latin typeface="Calibri" panose="020F0502020204030204" pitchFamily="34" charset="0"/>
                <a:ea typeface="Calibri" panose="020F0502020204030204" pitchFamily="34" charset="0"/>
                <a:cs typeface="Times New Roman" panose="02020603050405020304" pitchFamily="18" charset="0"/>
              </a:rPr>
              <a:t> as they saw this programme as a chance for success, they therefore worked extremely hard.</a:t>
            </a:r>
          </a:p>
          <a:p>
            <a:pPr marL="342900" lvl="0" indent="-342900">
              <a:lnSpc>
                <a:spcPct val="107000"/>
              </a:lnSpc>
              <a:buFont typeface="Symbol" panose="05050102010706020507" pitchFamily="18"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The lecturer was </a:t>
            </a:r>
            <a:r>
              <a:rPr lang="en-GB" sz="2000" u="sng" dirty="0">
                <a:latin typeface="Calibri" panose="020F0502020204030204" pitchFamily="34" charset="0"/>
                <a:ea typeface="Calibri" panose="020F0502020204030204" pitchFamily="34" charset="0"/>
                <a:cs typeface="Times New Roman" panose="02020603050405020304" pitchFamily="18" charset="0"/>
              </a:rPr>
              <a:t>already familiar </a:t>
            </a:r>
            <a:r>
              <a:rPr lang="en-GB" sz="2000" dirty="0">
                <a:latin typeface="Calibri" panose="020F0502020204030204" pitchFamily="34" charset="0"/>
                <a:ea typeface="Calibri" panose="020F0502020204030204" pitchFamily="34" charset="0"/>
                <a:cs typeface="Times New Roman" panose="02020603050405020304" pitchFamily="18" charset="0"/>
              </a:rPr>
              <a:t>with blending, and therefore was able to develop the recording content quite quickly.</a:t>
            </a:r>
          </a:p>
          <a:p>
            <a:pPr marL="342900" lvl="0" indent="-342900">
              <a:lnSpc>
                <a:spcPct val="107000"/>
              </a:lnSpc>
              <a:buFont typeface="Symbol" panose="05050102010706020507" pitchFamily="18"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Although the skills being taught were practical, they were nonetheless still on a computer (programming), if the skill had been a </a:t>
            </a:r>
            <a:r>
              <a:rPr lang="en-GB" sz="2000" u="sng" dirty="0">
                <a:latin typeface="Calibri" panose="020F0502020204030204" pitchFamily="34" charset="0"/>
                <a:ea typeface="Calibri" panose="020F0502020204030204" pitchFamily="34" charset="0"/>
                <a:cs typeface="Times New Roman" panose="02020603050405020304" pitchFamily="18" charset="0"/>
              </a:rPr>
              <a:t>real-world practical skill</a:t>
            </a:r>
            <a:r>
              <a:rPr lang="en-GB" sz="2000" dirty="0">
                <a:latin typeface="Calibri" panose="020F0502020204030204" pitchFamily="34" charset="0"/>
                <a:ea typeface="Calibri" panose="020F0502020204030204" pitchFamily="34" charset="0"/>
                <a:cs typeface="Times New Roman" panose="02020603050405020304" pitchFamily="18" charset="0"/>
              </a:rPr>
              <a:t> how different might the outcomes be?</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B1393CA7-A7F8-624D-5E79-EBAB50E1A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686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Issues Raised</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2400" b="1" u="sng" dirty="0">
                <a:effectLst/>
                <a:latin typeface="Calibri" panose="020F0502020204030204" pitchFamily="34" charset="0"/>
                <a:ea typeface="Calibri" panose="020F0502020204030204" pitchFamily="34" charset="0"/>
                <a:cs typeface="Times New Roman" panose="02020603050405020304" pitchFamily="18" charset="0"/>
              </a:rPr>
              <a:t>CONFIRMING AND DISCONFIRMING EVIDENCE</a:t>
            </a:r>
          </a:p>
          <a:p>
            <a:pPr marL="342900" lvl="0" indent="-342900">
              <a:lnSpc>
                <a:spcPct val="107000"/>
              </a:lnSpc>
              <a:buFont typeface="Symbol" panose="05050102010706020507" pitchFamily="18" charset="2"/>
              <a:buChar char="·"/>
            </a:pPr>
            <a:r>
              <a:rPr lang="en-IE" sz="2000" dirty="0">
                <a:effectLst/>
                <a:latin typeface="Calibri" panose="020F0502020204030204" pitchFamily="34" charset="0"/>
                <a:ea typeface="Calibri" panose="020F0502020204030204" pitchFamily="34" charset="0"/>
                <a:cs typeface="Times New Roman" panose="02020603050405020304" pitchFamily="18" charset="0"/>
              </a:rPr>
              <a:t>As part of the module, the students were required to fill out a feedback form, and they highlighted the module was “fun” and “enjoyable”, and they learned a lot, and they stated they were “excited about programming”. Some also stated that they would like more face-to-face interaction (or a phone number for the lecturer), because sometimes they felt tha</a:t>
            </a:r>
            <a:r>
              <a:rPr lang="en-IE" sz="2000" dirty="0">
                <a:latin typeface="Calibri" panose="020F0502020204030204" pitchFamily="34" charset="0"/>
                <a:ea typeface="Calibri" panose="020F0502020204030204" pitchFamily="34" charset="0"/>
                <a:cs typeface="Times New Roman" panose="02020603050405020304" pitchFamily="18" charset="0"/>
              </a:rPr>
              <a:t>t they </a:t>
            </a:r>
            <a:r>
              <a:rPr lang="en-IE" sz="2000" dirty="0">
                <a:effectLst/>
                <a:latin typeface="Calibri" panose="020F0502020204030204" pitchFamily="34" charset="0"/>
                <a:ea typeface="Calibri" panose="020F0502020204030204" pitchFamily="34" charset="0"/>
                <a:cs typeface="Times New Roman" panose="02020603050405020304" pitchFamily="18" charset="0"/>
              </a:rPr>
              <a:t>could not express some of their questions in email form, or on the discussion board. Also they mentioned there was less camaraderie and class identity.</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B1393CA7-A7F8-624D-5E79-EBAB50E1A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869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2800" b="1" dirty="0">
                <a:solidFill>
                  <a:srgbClr val="434343"/>
                </a:solidFill>
                <a:latin typeface="Roboto"/>
                <a:ea typeface="Roboto"/>
                <a:cs typeface="Roboto"/>
                <a:sym typeface="Roboto"/>
              </a:rPr>
              <a:t>CONCLUSIONS</a:t>
            </a:r>
            <a:endParaRPr sz="2000" dirty="0">
              <a:solidFill>
                <a:srgbClr val="434343"/>
              </a:solidFill>
              <a:latin typeface="Roboto"/>
              <a:ea typeface="Roboto"/>
              <a:cs typeface="Roboto"/>
              <a:sym typeface="Roboto"/>
            </a:endParaRP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18A97603-5872-23DD-0031-63AFB167D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474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Conclusions</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2400" b="1" u="sng" dirty="0">
                <a:effectLst/>
                <a:latin typeface="Calibri" panose="020F0502020204030204" pitchFamily="34" charset="0"/>
                <a:ea typeface="Calibri" panose="020F0502020204030204" pitchFamily="34" charset="0"/>
                <a:cs typeface="Times New Roman" panose="02020603050405020304" pitchFamily="18" charset="0"/>
              </a:rPr>
              <a:t>SUMMARY</a:t>
            </a:r>
          </a:p>
          <a:p>
            <a:pPr marL="342900" lvl="0" indent="-342900">
              <a:lnSpc>
                <a:spcPct val="107000"/>
              </a:lnSpc>
              <a:buFont typeface="Symbol" panose="05050102010706020507" pitchFamily="18"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This case focuses on the development of a blended programming module for non-traditional students. Much of the teaching consisted of pre-recorded mini-lessons. Almost all of the students succeeded in this environment and developed an enthusiasm for programming, and lauded the flexibility provided.</a:t>
            </a:r>
            <a:r>
              <a:rPr lang="en-GB" sz="2000" dirty="0">
                <a:effectLst/>
                <a:latin typeface="Calibri" panose="020F0502020204030204" pitchFamily="34" charset="0"/>
                <a:ea typeface="Calibri" panose="020F0502020204030204" pitchFamily="34" charset="0"/>
                <a:cs typeface="Times New Roman" panose="02020603050405020304" pitchFamily="18" charset="0"/>
              </a:rPr>
              <a:t> A few students wanted more one-to-one time, and most of those students transferred to the full-time version of this programme.</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CFF83B12-79A8-170B-5C3F-D8B2E9FFB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76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Introduction</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r>
              <a:rPr lang="en-US" sz="2000" dirty="0"/>
              <a:t>In 2015 the School of Computer Science, Technological University of Dublin, Ireland (formerly known as Dublin Institute of Technology), decided to develop a new </a:t>
            </a:r>
            <a:r>
              <a:rPr lang="en-US" sz="2000" dirty="0" err="1"/>
              <a:t>programme</a:t>
            </a:r>
            <a:r>
              <a:rPr lang="en-US" sz="2000" dirty="0"/>
              <a:t> for non-traditional students (those who couldn’t attend a full-time schedule of classes).</a:t>
            </a:r>
          </a:p>
          <a:p>
            <a:r>
              <a:rPr lang="en-US" sz="2000" dirty="0"/>
              <a:t>The entire staff of the School of  Computer Science (approximately 35 staff) were involved in the design of the </a:t>
            </a:r>
            <a:r>
              <a:rPr lang="en-US" sz="2000" dirty="0" err="1"/>
              <a:t>programme</a:t>
            </a:r>
            <a:r>
              <a:rPr lang="en-US" sz="2000" dirty="0"/>
              <a:t>, and they spent about four months in the design of this new </a:t>
            </a:r>
            <a:r>
              <a:rPr lang="en-US" sz="2000" dirty="0" err="1"/>
              <a:t>programme</a:t>
            </a:r>
            <a:r>
              <a:rPr lang="en-US" sz="2000" dirty="0"/>
              <a:t>.</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DFF57BB3-003E-9F27-2B25-DC04EA812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ublin Institute of Technology - Wikipedia">
            <a:extLst>
              <a:ext uri="{FF2B5EF4-FFF2-40B4-BE49-F238E27FC236}">
                <a16:creationId xmlns:a16="http://schemas.microsoft.com/office/drawing/2014/main" id="{60FCBF33-27A7-97F1-15C4-387142BF8B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9015" y="197710"/>
            <a:ext cx="1032714" cy="10327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C0F03ED-FCEC-5FCC-2301-D0D9D4019C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237" y="377067"/>
            <a:ext cx="1180750" cy="67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252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Conclusions</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2400" b="1" u="sng" dirty="0">
                <a:effectLst/>
                <a:latin typeface="Calibri" panose="020F0502020204030204" pitchFamily="34" charset="0"/>
                <a:ea typeface="Calibri" panose="020F0502020204030204" pitchFamily="34" charset="0"/>
                <a:cs typeface="Times New Roman" panose="02020603050405020304" pitchFamily="18" charset="0"/>
              </a:rPr>
              <a:t>THEMES</a:t>
            </a:r>
          </a:p>
          <a:p>
            <a:pPr marL="342900" lvl="0" indent="-342900">
              <a:lnSpc>
                <a:spcPct val="107000"/>
              </a:lnSpc>
              <a:buFont typeface="Symbol" panose="05050102010706020507" pitchFamily="18" charset="2"/>
              <a:buChar char="·"/>
            </a:pPr>
            <a:r>
              <a:rPr lang="en-GB" sz="2000" b="1" dirty="0">
                <a:latin typeface="Calibri" panose="020F0502020204030204" pitchFamily="34" charset="0"/>
                <a:ea typeface="Calibri" panose="020F0502020204030204" pitchFamily="34" charset="0"/>
                <a:cs typeface="Times New Roman" panose="02020603050405020304" pitchFamily="18" charset="0"/>
              </a:rPr>
              <a:t>Motivation</a:t>
            </a:r>
            <a:r>
              <a:rPr lang="en-GB" sz="2000" dirty="0">
                <a:latin typeface="Calibri" panose="020F0502020204030204" pitchFamily="34" charset="0"/>
                <a:ea typeface="Calibri" panose="020F0502020204030204" pitchFamily="34" charset="0"/>
                <a:cs typeface="Times New Roman" panose="02020603050405020304" pitchFamily="18" charset="0"/>
              </a:rPr>
              <a:t>: Both the students and the lecturer where highly motivated because of the topic being taught, and the novel manner of delivery.</a:t>
            </a:r>
          </a:p>
          <a:p>
            <a:pPr marL="342900" lvl="0" indent="-342900">
              <a:lnSpc>
                <a:spcPct val="107000"/>
              </a:lnSpc>
              <a:buFont typeface="Symbol" panose="05050102010706020507" pitchFamily="18" charset="2"/>
              <a:buChar char="·"/>
            </a:pPr>
            <a:r>
              <a:rPr lang="en-GB" sz="2000" b="1" dirty="0">
                <a:latin typeface="Calibri" panose="020F0502020204030204" pitchFamily="34" charset="0"/>
                <a:ea typeface="Calibri" panose="020F0502020204030204" pitchFamily="34" charset="0"/>
                <a:cs typeface="Times New Roman" panose="02020603050405020304" pitchFamily="18" charset="0"/>
              </a:rPr>
              <a:t>Topic</a:t>
            </a:r>
            <a:r>
              <a:rPr lang="en-GB" sz="2000" dirty="0">
                <a:latin typeface="Calibri" panose="020F0502020204030204" pitchFamily="34" charset="0"/>
                <a:ea typeface="Calibri" panose="020F0502020204030204" pitchFamily="34" charset="0"/>
                <a:cs typeface="Times New Roman" panose="02020603050405020304" pitchFamily="18" charset="0"/>
              </a:rPr>
              <a:t>: The topic of programming is practical, but still, it is a computer-based skill, and therefore amenable to being delivered on-line.</a:t>
            </a:r>
          </a:p>
          <a:p>
            <a:pPr marL="342900" lvl="0" indent="-342900">
              <a:lnSpc>
                <a:spcPct val="107000"/>
              </a:lnSpc>
              <a:buFont typeface="Symbol" panose="05050102010706020507" pitchFamily="18" charset="2"/>
              <a:buChar char="·"/>
            </a:pPr>
            <a:r>
              <a:rPr lang="en-GB" sz="2000" b="1" dirty="0">
                <a:latin typeface="Calibri" panose="020F0502020204030204" pitchFamily="34" charset="0"/>
                <a:ea typeface="Calibri" panose="020F0502020204030204" pitchFamily="34" charset="0"/>
                <a:cs typeface="Times New Roman" panose="02020603050405020304" pitchFamily="18" charset="0"/>
              </a:rPr>
              <a:t>Resources</a:t>
            </a:r>
            <a:r>
              <a:rPr lang="en-GB" sz="2000" dirty="0">
                <a:latin typeface="Calibri" panose="020F0502020204030204" pitchFamily="34" charset="0"/>
                <a:ea typeface="Calibri" panose="020F0502020204030204" pitchFamily="34" charset="0"/>
                <a:cs typeface="Times New Roman" panose="02020603050405020304" pitchFamily="18" charset="0"/>
              </a:rPr>
              <a:t>: The School provided time, equipment, processes, and additional staff to help produce a high quality module.</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CFF83B12-79A8-170B-5C3F-D8B2E9FFB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978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Conclusions</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2400" b="1" u="sng" dirty="0">
                <a:effectLst/>
                <a:latin typeface="Calibri" panose="020F0502020204030204" pitchFamily="34" charset="0"/>
                <a:ea typeface="Calibri" panose="020F0502020204030204" pitchFamily="34" charset="0"/>
                <a:cs typeface="Times New Roman" panose="02020603050405020304" pitchFamily="18" charset="0"/>
              </a:rPr>
              <a:t>QUESTIONS RAISED</a:t>
            </a:r>
          </a:p>
          <a:p>
            <a:pPr marL="342900" lvl="0" indent="-342900">
              <a:lnSpc>
                <a:spcPct val="107000"/>
              </a:lnSpc>
              <a:buFont typeface="Symbol" panose="05050102010706020507" pitchFamily="18"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What parts of topics are easy to blend, and what parts are harder to blend?</a:t>
            </a:r>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How much of a factor is motivation, for students and lecturers?</a:t>
            </a:r>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Why do some students need more face-to-face time on topics, and is there some way to measure this (e.g. psychometric test, motivation test)?</a:t>
            </a:r>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Do the students need to see the lecturer in all mini-lessons, or is it OK just hear them talking over slides?</a:t>
            </a:r>
          </a:p>
          <a:p>
            <a:pPr marL="342900" lvl="0" indent="-342900">
              <a:lnSpc>
                <a:spcPct val="107000"/>
              </a:lnSpc>
              <a:buFont typeface="Symbol" panose="05050102010706020507" pitchFamily="18"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How do we help form a class identity in a remote </a:t>
            </a:r>
            <a:r>
              <a:rPr lang="en-GB" sz="2000" dirty="0" err="1">
                <a:latin typeface="Calibri" panose="020F0502020204030204" pitchFamily="34" charset="0"/>
                <a:ea typeface="Calibri" panose="020F0502020204030204" pitchFamily="34" charset="0"/>
                <a:cs typeface="Times New Roman" panose="02020603050405020304" pitchFamily="18" charset="0"/>
              </a:rPr>
              <a:t>classgroup</a:t>
            </a:r>
            <a:r>
              <a:rPr lang="en-GB" sz="2000" dirty="0">
                <a:latin typeface="Calibri" panose="020F0502020204030204" pitchFamily="34" charset="0"/>
                <a:ea typeface="Calibri" panose="020F0502020204030204" pitchFamily="34" charset="0"/>
                <a:cs typeface="Times New Roman" panose="02020603050405020304" pitchFamily="18" charset="0"/>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CFF83B12-79A8-170B-5C3F-D8B2E9FFB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489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Conclusions</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2400" b="1" u="sng" dirty="0">
                <a:effectLst/>
                <a:latin typeface="Calibri" panose="020F0502020204030204" pitchFamily="34" charset="0"/>
                <a:ea typeface="Calibri" panose="020F0502020204030204" pitchFamily="34" charset="0"/>
                <a:cs typeface="Times New Roman" panose="02020603050405020304" pitchFamily="18" charset="0"/>
              </a:rPr>
              <a:t>REFLECTIONS/ALTERNATIVES</a:t>
            </a:r>
          </a:p>
          <a:p>
            <a:pPr marL="342900" lvl="0"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Most of the lessons were presented by a single lecturer, speaking to directly to camera, perhaps alternative presentation forms could have been used, e.g.</a:t>
            </a:r>
          </a:p>
          <a:p>
            <a:pPr marL="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&gt;&gt;&gt; A pair of lecturers expressing their individual opinions on topics might have been interesting and motivating for the students.</a:t>
            </a:r>
          </a:p>
          <a:p>
            <a:pPr marL="342900">
              <a:lnSpc>
                <a:spcPct val="107000"/>
              </a:lnSpc>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&gt;&gt;&gt; The use of more real-world props in the videos might have been useful.</a:t>
            </a:r>
          </a:p>
          <a:p>
            <a:pPr marL="342900">
              <a:lnSpc>
                <a:spcPct val="107000"/>
              </a:lnSpc>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&gt;&gt;&gt; The development of more complex videos, for example, where the lecturer is physically stepping through the code might be interesting.</a:t>
            </a:r>
          </a:p>
          <a:p>
            <a:pPr marL="342900">
              <a:lnSpc>
                <a:spcPct val="107000"/>
              </a:lnSpc>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&gt;&gt;&gt; More gamification in the lessons might be worth exploring.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CFF83B12-79A8-170B-5C3F-D8B2E9FFB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46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2" name="Title 1">
            <a:extLst>
              <a:ext uri="{FF2B5EF4-FFF2-40B4-BE49-F238E27FC236}">
                <a16:creationId xmlns:a16="http://schemas.microsoft.com/office/drawing/2014/main" id="{8025AE11-4DC6-6C62-4CC5-20D948955A33}"/>
              </a:ext>
            </a:extLst>
          </p:cNvPr>
          <p:cNvSpPr>
            <a:spLocks noGrp="1"/>
          </p:cNvSpPr>
          <p:nvPr>
            <p:ph type="title"/>
          </p:nvPr>
        </p:nvSpPr>
        <p:spPr>
          <a:xfrm>
            <a:off x="311600" y="1729950"/>
            <a:ext cx="8520600" cy="841800"/>
          </a:xfrm>
        </p:spPr>
        <p:txBody>
          <a:bodyPr/>
          <a:lstStyle/>
          <a:p>
            <a:r>
              <a:rPr lang="en-IE" dirty="0"/>
              <a:t>THANK YOU.</a:t>
            </a:r>
          </a:p>
        </p:txBody>
      </p:sp>
      <p:sp>
        <p:nvSpPr>
          <p:cNvPr id="3" name="Google Shape;128;p19">
            <a:extLst>
              <a:ext uri="{FF2B5EF4-FFF2-40B4-BE49-F238E27FC236}">
                <a16:creationId xmlns:a16="http://schemas.microsoft.com/office/drawing/2014/main" id="{811357EA-F047-11FD-7655-B2FF90F4E937}"/>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79;p39">
            <a:extLst>
              <a:ext uri="{FF2B5EF4-FFF2-40B4-BE49-F238E27FC236}">
                <a16:creationId xmlns:a16="http://schemas.microsoft.com/office/drawing/2014/main" id="{564B327E-10F1-6708-119C-7AEF9B3634E2}"/>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
        <p:nvSpPr>
          <p:cNvPr id="6" name="Google Shape;129;p19">
            <a:extLst>
              <a:ext uri="{FF2B5EF4-FFF2-40B4-BE49-F238E27FC236}">
                <a16:creationId xmlns:a16="http://schemas.microsoft.com/office/drawing/2014/main" id="{FC6EEE37-84B1-BC30-4BD0-E062718161E2}"/>
              </a:ext>
            </a:extLst>
          </p:cNvPr>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a:extLst>
              <a:ext uri="{FF2B5EF4-FFF2-40B4-BE49-F238E27FC236}">
                <a16:creationId xmlns:a16="http://schemas.microsoft.com/office/drawing/2014/main" id="{9880A276-F17E-313A-C97D-A40707D21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055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9"/>
          <p:cNvSpPr txBox="1">
            <a:spLocks noGrp="1"/>
          </p:cNvSpPr>
          <p:nvPr>
            <p:ph type="title"/>
          </p:nvPr>
        </p:nvSpPr>
        <p:spPr>
          <a:xfrm>
            <a:off x="311700" y="482300"/>
            <a:ext cx="8520600" cy="572700"/>
          </a:xfrm>
          <a:prstGeom prst="rect">
            <a:avLst/>
          </a:prstGeom>
        </p:spPr>
        <p:txBody>
          <a:bodyPr spcFirstLastPara="1" wrap="square" lIns="91425" tIns="91425" rIns="91425" bIns="91425" anchor="t" anchorCtr="0">
            <a:noAutofit/>
          </a:bodyPr>
          <a:lstStyle/>
          <a:p>
            <a:pPr lvl="0" algn="ctr"/>
            <a:r>
              <a:rPr lang="en-GB" sz="2400" b="1" dirty="0">
                <a:solidFill>
                  <a:srgbClr val="1A7D94"/>
                </a:solidFill>
                <a:latin typeface="Roboto"/>
                <a:ea typeface="Roboto"/>
                <a:cs typeface="Roboto"/>
                <a:sym typeface="Roboto"/>
              </a:rPr>
              <a:t>Blended Learning International Train the Train (BLITT)</a:t>
            </a:r>
            <a:endParaRPr sz="2400" b="1" dirty="0">
              <a:solidFill>
                <a:srgbClr val="1A7D94"/>
              </a:solidFill>
              <a:latin typeface="Roboto"/>
              <a:ea typeface="Roboto"/>
              <a:cs typeface="Roboto"/>
              <a:sym typeface="Roboto"/>
            </a:endParaRPr>
          </a:p>
        </p:txBody>
      </p:sp>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2800" b="1" dirty="0">
                <a:solidFill>
                  <a:srgbClr val="434343"/>
                </a:solidFill>
                <a:latin typeface="Roboto"/>
                <a:ea typeface="Roboto"/>
                <a:cs typeface="Roboto"/>
                <a:sym typeface="Roboto"/>
              </a:rPr>
              <a:t>ACTIVITY 1: ANALYSIS</a:t>
            </a:r>
          </a:p>
          <a:p>
            <a:pPr marL="0" lvl="0" indent="0" algn="l" rtl="0">
              <a:spcBef>
                <a:spcPts val="0"/>
              </a:spcBef>
              <a:spcAft>
                <a:spcPts val="0"/>
              </a:spcAft>
              <a:buNone/>
            </a:pPr>
            <a:endParaRPr lang="it" sz="2800" b="1" dirty="0">
              <a:solidFill>
                <a:srgbClr val="434343"/>
              </a:solidFill>
              <a:latin typeface="Roboto"/>
              <a:ea typeface="Roboto"/>
              <a:cs typeface="Roboto"/>
              <a:sym typeface="Roboto"/>
            </a:endParaRPr>
          </a:p>
          <a:p>
            <a:pPr marL="0" lvl="0" indent="0" algn="l" rtl="0">
              <a:spcBef>
                <a:spcPts val="0"/>
              </a:spcBef>
              <a:spcAft>
                <a:spcPts val="0"/>
              </a:spcAft>
              <a:buNone/>
            </a:pPr>
            <a:r>
              <a:rPr lang="it" sz="2000" b="1" dirty="0">
                <a:solidFill>
                  <a:srgbClr val="434343"/>
                </a:solidFill>
                <a:latin typeface="Roboto"/>
                <a:ea typeface="Roboto"/>
                <a:cs typeface="Roboto"/>
                <a:sym typeface="Roboto"/>
              </a:rPr>
              <a:t>Damian Gordon</a:t>
            </a:r>
          </a:p>
          <a:p>
            <a:pPr marL="0" lvl="0" indent="0" algn="l" rtl="0">
              <a:spcBef>
                <a:spcPts val="0"/>
              </a:spcBef>
              <a:spcAft>
                <a:spcPts val="0"/>
              </a:spcAft>
              <a:buNone/>
            </a:pPr>
            <a:r>
              <a:rPr lang="it" sz="2000" dirty="0">
                <a:solidFill>
                  <a:srgbClr val="434343"/>
                </a:solidFill>
                <a:latin typeface="Roboto"/>
                <a:ea typeface="Roboto"/>
                <a:cs typeface="Roboto"/>
                <a:sym typeface="Roboto"/>
              </a:rPr>
              <a:t>Lecturer in Computer Science</a:t>
            </a:r>
            <a:endParaRPr sz="2000" dirty="0">
              <a:solidFill>
                <a:srgbClr val="434343"/>
              </a:solidFill>
              <a:latin typeface="Roboto"/>
              <a:ea typeface="Roboto"/>
              <a:cs typeface="Roboto"/>
              <a:sym typeface="Roboto"/>
            </a:endParaRP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cxnSp>
        <p:nvCxnSpPr>
          <p:cNvPr id="380" name="Google Shape;380;p39"/>
          <p:cNvCxnSpPr/>
          <p:nvPr/>
        </p:nvCxnSpPr>
        <p:spPr>
          <a:xfrm rot="10800000" flipH="1">
            <a:off x="608750" y="1115225"/>
            <a:ext cx="7926300" cy="12300"/>
          </a:xfrm>
          <a:prstGeom prst="straightConnector1">
            <a:avLst/>
          </a:prstGeom>
          <a:noFill/>
          <a:ln w="76200" cap="flat" cmpd="sng">
            <a:solidFill>
              <a:srgbClr val="1A7D94"/>
            </a:solidFill>
            <a:prstDash val="solid"/>
            <a:round/>
            <a:headEnd type="none" w="med" len="med"/>
            <a:tailEnd type="none" w="med" len="med"/>
          </a:ln>
        </p:spPr>
      </p:cxn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F5BD78D3-22B0-0E8B-6610-0CAE162D4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6" name="Google Shape;96;gf493ae7ee2_0_198"/>
          <p:cNvSpPr txBox="1"/>
          <p:nvPr/>
        </p:nvSpPr>
        <p:spPr>
          <a:xfrm>
            <a:off x="311700" y="4293550"/>
            <a:ext cx="2910900" cy="39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it" sz="1200" b="1" i="0" u="none" strike="noStrike" cap="none">
                <a:solidFill>
                  <a:srgbClr val="F1F4F4"/>
                </a:solidFill>
                <a:latin typeface="Calibri"/>
                <a:ea typeface="Calibri"/>
                <a:cs typeface="Calibri"/>
                <a:sym typeface="Calibri"/>
              </a:rPr>
              <a:t>Who’s presenting?</a:t>
            </a:r>
            <a:endParaRPr sz="1200" b="1" i="0" u="none" strike="noStrike" cap="none">
              <a:solidFill>
                <a:srgbClr val="F1F4F4"/>
              </a:solidFill>
              <a:latin typeface="Calibri"/>
              <a:ea typeface="Calibri"/>
              <a:cs typeface="Calibri"/>
              <a:sym typeface="Calibri"/>
            </a:endParaRPr>
          </a:p>
        </p:txBody>
      </p:sp>
      <p:sp>
        <p:nvSpPr>
          <p:cNvPr id="97" name="Google Shape;97;gf493ae7ee2_0_198"/>
          <p:cNvSpPr txBox="1"/>
          <p:nvPr/>
        </p:nvSpPr>
        <p:spPr>
          <a:xfrm>
            <a:off x="459700" y="507900"/>
            <a:ext cx="6761100" cy="5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it" sz="3000" b="1" dirty="0">
                <a:solidFill>
                  <a:srgbClr val="223457"/>
                </a:solidFill>
                <a:latin typeface="Calibri"/>
                <a:ea typeface="Calibri"/>
                <a:cs typeface="Calibri"/>
                <a:sym typeface="Calibri"/>
              </a:rPr>
              <a:t>Activity 1</a:t>
            </a:r>
            <a:endParaRPr sz="3000" b="1" i="0" u="none" strike="noStrike" cap="none" dirty="0">
              <a:solidFill>
                <a:srgbClr val="223457"/>
              </a:solidFill>
              <a:latin typeface="Calibri"/>
              <a:ea typeface="Calibri"/>
              <a:cs typeface="Calibri"/>
              <a:sym typeface="Calibri"/>
            </a:endParaRPr>
          </a:p>
        </p:txBody>
      </p:sp>
      <p:sp>
        <p:nvSpPr>
          <p:cNvPr id="101" name="Google Shape;101;gf493ae7ee2_0_198"/>
          <p:cNvSpPr txBox="1">
            <a:spLocks noGrp="1"/>
          </p:cNvSpPr>
          <p:nvPr>
            <p:ph type="subTitle" idx="1"/>
          </p:nvPr>
        </p:nvSpPr>
        <p:spPr>
          <a:xfrm flipH="1">
            <a:off x="459575" y="1117286"/>
            <a:ext cx="8366400" cy="874800"/>
          </a:xfrm>
          <a:prstGeom prst="rect">
            <a:avLst/>
          </a:prstGeom>
        </p:spPr>
        <p:txBody>
          <a:bodyPr spcFirstLastPara="1" wrap="square" lIns="91425" tIns="91425" rIns="91425" bIns="91425" anchor="t" anchorCtr="0">
            <a:noAutofit/>
          </a:bodyPr>
          <a:lstStyle/>
          <a:p>
            <a:pPr marL="50800" lvl="0" indent="0" algn="l" rtl="0">
              <a:spcBef>
                <a:spcPts val="0"/>
              </a:spcBef>
              <a:spcAft>
                <a:spcPts val="0"/>
              </a:spcAft>
              <a:buClr>
                <a:srgbClr val="223457"/>
              </a:buClr>
              <a:buSzPts val="2800"/>
            </a:pPr>
            <a:r>
              <a:rPr lang="en-GB" sz="2000" dirty="0">
                <a:solidFill>
                  <a:srgbClr val="223457"/>
                </a:solidFill>
              </a:rPr>
              <a:t>This is our first brainstorming activity…</a:t>
            </a:r>
          </a:p>
          <a:p>
            <a:pPr marL="50800" lvl="0" indent="0" algn="l" rtl="0">
              <a:spcBef>
                <a:spcPts val="0"/>
              </a:spcBef>
              <a:spcAft>
                <a:spcPts val="0"/>
              </a:spcAft>
              <a:buClr>
                <a:srgbClr val="223457"/>
              </a:buClr>
              <a:buSzPts val="2800"/>
            </a:pPr>
            <a:endParaRPr lang="en-GB" sz="2000" dirty="0">
              <a:solidFill>
                <a:srgbClr val="223457"/>
              </a:solidFill>
            </a:endParaRPr>
          </a:p>
          <a:p>
            <a:pPr marL="50800" lvl="0" indent="0" algn="l" rtl="0">
              <a:spcBef>
                <a:spcPts val="0"/>
              </a:spcBef>
              <a:spcAft>
                <a:spcPts val="0"/>
              </a:spcAft>
              <a:buClr>
                <a:srgbClr val="223457"/>
              </a:buClr>
              <a:buSzPts val="2800"/>
            </a:pPr>
            <a:r>
              <a:rPr lang="en-GB" sz="2000" dirty="0">
                <a:solidFill>
                  <a:srgbClr val="223457"/>
                </a:solidFill>
              </a:rPr>
              <a:t>Just a few sentences needed. So this is just to get your initial ideas on what you are thinking of doing, plans will change over time, so please don’t feel tied down to anything you write here, it’s just to get you initial ideas. Here are some questions that might help you, but don’t feel constrained by these:</a:t>
            </a:r>
          </a:p>
          <a:p>
            <a:pPr marL="457200" lvl="0" indent="-406400" algn="l" rtl="0">
              <a:spcBef>
                <a:spcPts val="0"/>
              </a:spcBef>
              <a:spcAft>
                <a:spcPts val="0"/>
              </a:spcAft>
              <a:buClr>
                <a:srgbClr val="223457"/>
              </a:buClr>
              <a:buSzPts val="2800"/>
              <a:buChar char="●"/>
            </a:pPr>
            <a:endParaRPr lang="en-GB" sz="1800" dirty="0">
              <a:solidFill>
                <a:srgbClr val="223457"/>
              </a:solidFill>
            </a:endParaRPr>
          </a:p>
          <a:p>
            <a:pPr marL="50800" lvl="0" indent="0" algn="l" rtl="0">
              <a:spcBef>
                <a:spcPts val="0"/>
              </a:spcBef>
              <a:spcAft>
                <a:spcPts val="0"/>
              </a:spcAft>
              <a:buClr>
                <a:srgbClr val="223457"/>
              </a:buClr>
              <a:buSzPts val="2800"/>
            </a:pPr>
            <a:endParaRPr lang="en-GB" sz="1800" dirty="0">
              <a:solidFill>
                <a:srgbClr val="223457"/>
              </a:solidFill>
            </a:endParaRPr>
          </a:p>
        </p:txBody>
      </p:sp>
      <p:sp>
        <p:nvSpPr>
          <p:cNvPr id="2" name="Google Shape;128;p19">
            <a:extLst>
              <a:ext uri="{FF2B5EF4-FFF2-40B4-BE49-F238E27FC236}">
                <a16:creationId xmlns:a16="http://schemas.microsoft.com/office/drawing/2014/main" id="{A33DF1DE-AB4B-41DF-F27E-4781ABB4D2AD}"/>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29;p19">
            <a:extLst>
              <a:ext uri="{FF2B5EF4-FFF2-40B4-BE49-F238E27FC236}">
                <a16:creationId xmlns:a16="http://schemas.microsoft.com/office/drawing/2014/main" id="{6D703882-7D30-2667-B1CE-4664A96C2B97}"/>
              </a:ext>
            </a:extLst>
          </p:cNvPr>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79;p39">
            <a:extLst>
              <a:ext uri="{FF2B5EF4-FFF2-40B4-BE49-F238E27FC236}">
                <a16:creationId xmlns:a16="http://schemas.microsoft.com/office/drawing/2014/main" id="{12AF670B-084B-AFD9-0E0A-59F17085812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5" name="Picture 4">
            <a:extLst>
              <a:ext uri="{FF2B5EF4-FFF2-40B4-BE49-F238E27FC236}">
                <a16:creationId xmlns:a16="http://schemas.microsoft.com/office/drawing/2014/main" id="{9DB35021-4031-116B-3A1D-58BABF830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750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6" name="Google Shape;96;gf493ae7ee2_0_198"/>
          <p:cNvSpPr txBox="1"/>
          <p:nvPr/>
        </p:nvSpPr>
        <p:spPr>
          <a:xfrm>
            <a:off x="311700" y="4293550"/>
            <a:ext cx="2910900" cy="39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it" sz="1200" b="1" i="0" u="none" strike="noStrike" cap="none">
                <a:solidFill>
                  <a:srgbClr val="F1F4F4"/>
                </a:solidFill>
                <a:latin typeface="Calibri"/>
                <a:ea typeface="Calibri"/>
                <a:cs typeface="Calibri"/>
                <a:sym typeface="Calibri"/>
              </a:rPr>
              <a:t>Who’s presenting?</a:t>
            </a:r>
            <a:endParaRPr sz="1200" b="1" i="0" u="none" strike="noStrike" cap="none">
              <a:solidFill>
                <a:srgbClr val="F1F4F4"/>
              </a:solidFill>
              <a:latin typeface="Calibri"/>
              <a:ea typeface="Calibri"/>
              <a:cs typeface="Calibri"/>
              <a:sym typeface="Calibri"/>
            </a:endParaRPr>
          </a:p>
        </p:txBody>
      </p:sp>
      <p:sp>
        <p:nvSpPr>
          <p:cNvPr id="97" name="Google Shape;97;gf493ae7ee2_0_198"/>
          <p:cNvSpPr txBox="1"/>
          <p:nvPr/>
        </p:nvSpPr>
        <p:spPr>
          <a:xfrm>
            <a:off x="459700" y="507900"/>
            <a:ext cx="6761100" cy="5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it" sz="3000" b="1" dirty="0">
                <a:solidFill>
                  <a:srgbClr val="223457"/>
                </a:solidFill>
                <a:latin typeface="Calibri"/>
                <a:ea typeface="Calibri"/>
                <a:cs typeface="Calibri"/>
                <a:sym typeface="Calibri"/>
              </a:rPr>
              <a:t>Activity 1</a:t>
            </a:r>
            <a:endParaRPr sz="3000" b="1" i="0" u="none" strike="noStrike" cap="none" dirty="0">
              <a:solidFill>
                <a:srgbClr val="223457"/>
              </a:solidFill>
              <a:latin typeface="Calibri"/>
              <a:ea typeface="Calibri"/>
              <a:cs typeface="Calibri"/>
              <a:sym typeface="Calibri"/>
            </a:endParaRPr>
          </a:p>
        </p:txBody>
      </p:sp>
      <p:sp>
        <p:nvSpPr>
          <p:cNvPr id="101" name="Google Shape;101;gf493ae7ee2_0_198"/>
          <p:cNvSpPr txBox="1">
            <a:spLocks noGrp="1"/>
          </p:cNvSpPr>
          <p:nvPr>
            <p:ph type="subTitle" idx="1"/>
          </p:nvPr>
        </p:nvSpPr>
        <p:spPr>
          <a:xfrm flipH="1">
            <a:off x="459575" y="1117286"/>
            <a:ext cx="8366400" cy="874800"/>
          </a:xfrm>
          <a:prstGeom prst="rect">
            <a:avLst/>
          </a:prstGeom>
        </p:spPr>
        <p:txBody>
          <a:bodyPr spcFirstLastPara="1" wrap="square" lIns="91425" tIns="91425" rIns="91425" bIns="91425" anchor="t" anchorCtr="0">
            <a:noAutofit/>
          </a:bodyPr>
          <a:lstStyle/>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What new blended activities are you thinking of doing?</a:t>
            </a:r>
          </a:p>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How will this benefit/impact the students? </a:t>
            </a:r>
          </a:p>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Will the students need to learn any new skills?</a:t>
            </a:r>
          </a:p>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Will you need to learn any new skills?</a:t>
            </a:r>
          </a:p>
          <a:p>
            <a:pPr marL="336550" lvl="0" indent="-285750" algn="l" rtl="0">
              <a:spcBef>
                <a:spcPts val="0"/>
              </a:spcBef>
              <a:spcAft>
                <a:spcPts val="0"/>
              </a:spcAft>
              <a:buClr>
                <a:srgbClr val="223457"/>
              </a:buClr>
              <a:buSzPts val="2800"/>
              <a:buFont typeface="Arial" panose="020B0604020202020204" pitchFamily="34" charset="0"/>
              <a:buChar char="•"/>
            </a:pPr>
            <a:r>
              <a:rPr lang="en-GB" sz="2000" dirty="0">
                <a:solidFill>
                  <a:srgbClr val="223457"/>
                </a:solidFill>
              </a:rPr>
              <a:t>Will there be a change in the balance of classroom/computer activity?</a:t>
            </a:r>
          </a:p>
          <a:p>
            <a:pPr marL="457200" lvl="0" indent="-406400" algn="l" rtl="0">
              <a:spcBef>
                <a:spcPts val="0"/>
              </a:spcBef>
              <a:spcAft>
                <a:spcPts val="0"/>
              </a:spcAft>
              <a:buClr>
                <a:srgbClr val="223457"/>
              </a:buClr>
              <a:buSzPts val="2800"/>
              <a:buChar char="●"/>
            </a:pPr>
            <a:endParaRPr lang="en-GB" sz="2000" dirty="0">
              <a:solidFill>
                <a:srgbClr val="223457"/>
              </a:solidFill>
            </a:endParaRPr>
          </a:p>
          <a:p>
            <a:pPr marL="50800" lvl="0" indent="0" algn="l" rtl="0">
              <a:spcBef>
                <a:spcPts val="0"/>
              </a:spcBef>
              <a:spcAft>
                <a:spcPts val="0"/>
              </a:spcAft>
              <a:buClr>
                <a:srgbClr val="223457"/>
              </a:buClr>
              <a:buSzPts val="2800"/>
            </a:pPr>
            <a:r>
              <a:rPr lang="en-GB" sz="2000" dirty="0">
                <a:solidFill>
                  <a:srgbClr val="223457"/>
                </a:solidFill>
              </a:rPr>
              <a:t>As your ideas change, please do note both the old ideas and the new ones here.</a:t>
            </a:r>
          </a:p>
        </p:txBody>
      </p:sp>
      <p:sp>
        <p:nvSpPr>
          <p:cNvPr id="2" name="Google Shape;128;p19">
            <a:extLst>
              <a:ext uri="{FF2B5EF4-FFF2-40B4-BE49-F238E27FC236}">
                <a16:creationId xmlns:a16="http://schemas.microsoft.com/office/drawing/2014/main" id="{A33DF1DE-AB4B-41DF-F27E-4781ABB4D2AD}"/>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29;p19">
            <a:extLst>
              <a:ext uri="{FF2B5EF4-FFF2-40B4-BE49-F238E27FC236}">
                <a16:creationId xmlns:a16="http://schemas.microsoft.com/office/drawing/2014/main" id="{6D703882-7D30-2667-B1CE-4664A96C2B97}"/>
              </a:ext>
            </a:extLst>
          </p:cNvPr>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79;p39">
            <a:extLst>
              <a:ext uri="{FF2B5EF4-FFF2-40B4-BE49-F238E27FC236}">
                <a16:creationId xmlns:a16="http://schemas.microsoft.com/office/drawing/2014/main" id="{12AF670B-084B-AFD9-0E0A-59F17085812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5" name="Picture 4">
            <a:extLst>
              <a:ext uri="{FF2B5EF4-FFF2-40B4-BE49-F238E27FC236}">
                <a16:creationId xmlns:a16="http://schemas.microsoft.com/office/drawing/2014/main" id="{9DB35021-4031-116B-3A1D-58BABF830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280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6" name="Google Shape;96;gf493ae7ee2_0_198"/>
          <p:cNvSpPr txBox="1"/>
          <p:nvPr/>
        </p:nvSpPr>
        <p:spPr>
          <a:xfrm>
            <a:off x="311700" y="4293550"/>
            <a:ext cx="2910900" cy="39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it" sz="1200" b="1" i="0" u="none" strike="noStrike" cap="none">
                <a:solidFill>
                  <a:srgbClr val="F1F4F4"/>
                </a:solidFill>
                <a:latin typeface="Calibri"/>
                <a:ea typeface="Calibri"/>
                <a:cs typeface="Calibri"/>
                <a:sym typeface="Calibri"/>
              </a:rPr>
              <a:t>Who’s presenting?</a:t>
            </a:r>
            <a:endParaRPr sz="1200" b="1" i="0" u="none" strike="noStrike" cap="none">
              <a:solidFill>
                <a:srgbClr val="F1F4F4"/>
              </a:solidFill>
              <a:latin typeface="Calibri"/>
              <a:ea typeface="Calibri"/>
              <a:cs typeface="Calibri"/>
              <a:sym typeface="Calibri"/>
            </a:endParaRPr>
          </a:p>
        </p:txBody>
      </p:sp>
      <p:sp>
        <p:nvSpPr>
          <p:cNvPr id="97" name="Google Shape;97;gf493ae7ee2_0_198"/>
          <p:cNvSpPr txBox="1"/>
          <p:nvPr/>
        </p:nvSpPr>
        <p:spPr>
          <a:xfrm>
            <a:off x="459700" y="507900"/>
            <a:ext cx="6761100" cy="5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it" sz="3000" b="1" dirty="0">
                <a:solidFill>
                  <a:srgbClr val="223457"/>
                </a:solidFill>
                <a:latin typeface="Calibri"/>
                <a:ea typeface="Calibri"/>
                <a:cs typeface="Calibri"/>
                <a:sym typeface="Calibri"/>
              </a:rPr>
              <a:t>Activity 1: Sample</a:t>
            </a:r>
            <a:endParaRPr sz="3000" b="1" i="0" u="none" strike="noStrike" cap="none" dirty="0">
              <a:solidFill>
                <a:srgbClr val="223457"/>
              </a:solidFill>
              <a:latin typeface="Calibri"/>
              <a:ea typeface="Calibri"/>
              <a:cs typeface="Calibri"/>
              <a:sym typeface="Calibri"/>
            </a:endParaRPr>
          </a:p>
        </p:txBody>
      </p:sp>
      <p:sp>
        <p:nvSpPr>
          <p:cNvPr id="2" name="Google Shape;128;p19">
            <a:extLst>
              <a:ext uri="{FF2B5EF4-FFF2-40B4-BE49-F238E27FC236}">
                <a16:creationId xmlns:a16="http://schemas.microsoft.com/office/drawing/2014/main" id="{A33DF1DE-AB4B-41DF-F27E-4781ABB4D2AD}"/>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29;p19">
            <a:extLst>
              <a:ext uri="{FF2B5EF4-FFF2-40B4-BE49-F238E27FC236}">
                <a16:creationId xmlns:a16="http://schemas.microsoft.com/office/drawing/2014/main" id="{6D703882-7D30-2667-B1CE-4664A96C2B97}"/>
              </a:ext>
            </a:extLst>
          </p:cNvPr>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79;p39">
            <a:extLst>
              <a:ext uri="{FF2B5EF4-FFF2-40B4-BE49-F238E27FC236}">
                <a16:creationId xmlns:a16="http://schemas.microsoft.com/office/drawing/2014/main" id="{12AF670B-084B-AFD9-0E0A-59F17085812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5" name="Picture 4">
            <a:extLst>
              <a:ext uri="{FF2B5EF4-FFF2-40B4-BE49-F238E27FC236}">
                <a16:creationId xmlns:a16="http://schemas.microsoft.com/office/drawing/2014/main" id="{9DB35021-4031-116B-3A1D-58BABF830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BCA4564-9D97-8EB0-5086-8AAAA6B682A9}"/>
              </a:ext>
            </a:extLst>
          </p:cNvPr>
          <p:cNvSpPr/>
          <p:nvPr/>
        </p:nvSpPr>
        <p:spPr>
          <a:xfrm>
            <a:off x="604157" y="1085100"/>
            <a:ext cx="8164286" cy="28540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IE" sz="1800" i="1" u="sng" dirty="0">
                <a:effectLst/>
                <a:latin typeface="Century Gothic" panose="020B0502020202020204" pitchFamily="34" charset="0"/>
                <a:ea typeface="Calibri" panose="020F0502020204030204" pitchFamily="34" charset="0"/>
                <a:cs typeface="Times New Roman" panose="02020603050405020304" pitchFamily="18" charset="0"/>
              </a:rPr>
              <a:t>19-Sept-2022</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entury Gothic" panose="020B0502020202020204" pitchFamily="34" charset="0"/>
                <a:ea typeface="Calibri" panose="020F0502020204030204" pitchFamily="34" charset="0"/>
                <a:cs typeface="Times New Roman" panose="02020603050405020304" pitchFamily="18" charset="0"/>
              </a:rPr>
              <a:t>Only very initial thoughts today, I had the module fully online for the 2 years of COVID, and then I went back to fully face2face last year, and I don’t think I took enough advantage of all of the online stuff I was using during COVID, and I also think I didn’t fully exploit the face2face stuff, and I really want to get the blending aspect.</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842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6" name="Google Shape;96;gf493ae7ee2_0_198"/>
          <p:cNvSpPr txBox="1"/>
          <p:nvPr/>
        </p:nvSpPr>
        <p:spPr>
          <a:xfrm>
            <a:off x="311700" y="4293550"/>
            <a:ext cx="2910900" cy="39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it" sz="1200" b="1" i="0" u="none" strike="noStrike" cap="none">
                <a:solidFill>
                  <a:srgbClr val="F1F4F4"/>
                </a:solidFill>
                <a:latin typeface="Calibri"/>
                <a:ea typeface="Calibri"/>
                <a:cs typeface="Calibri"/>
                <a:sym typeface="Calibri"/>
              </a:rPr>
              <a:t>Who’s presenting?</a:t>
            </a:r>
            <a:endParaRPr sz="1200" b="1" i="0" u="none" strike="noStrike" cap="none">
              <a:solidFill>
                <a:srgbClr val="F1F4F4"/>
              </a:solidFill>
              <a:latin typeface="Calibri"/>
              <a:ea typeface="Calibri"/>
              <a:cs typeface="Calibri"/>
              <a:sym typeface="Calibri"/>
            </a:endParaRPr>
          </a:p>
        </p:txBody>
      </p:sp>
      <p:sp>
        <p:nvSpPr>
          <p:cNvPr id="97" name="Google Shape;97;gf493ae7ee2_0_198"/>
          <p:cNvSpPr txBox="1"/>
          <p:nvPr/>
        </p:nvSpPr>
        <p:spPr>
          <a:xfrm>
            <a:off x="459700" y="507900"/>
            <a:ext cx="6761100" cy="5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it" sz="3000" b="1" dirty="0">
                <a:solidFill>
                  <a:srgbClr val="223457"/>
                </a:solidFill>
                <a:latin typeface="Calibri"/>
                <a:ea typeface="Calibri"/>
                <a:cs typeface="Calibri"/>
                <a:sym typeface="Calibri"/>
              </a:rPr>
              <a:t>Activity 1: Sample</a:t>
            </a:r>
            <a:endParaRPr sz="3000" b="1" i="0" u="none" strike="noStrike" cap="none" dirty="0">
              <a:solidFill>
                <a:srgbClr val="223457"/>
              </a:solidFill>
              <a:latin typeface="Calibri"/>
              <a:ea typeface="Calibri"/>
              <a:cs typeface="Calibri"/>
              <a:sym typeface="Calibri"/>
            </a:endParaRPr>
          </a:p>
        </p:txBody>
      </p:sp>
      <p:sp>
        <p:nvSpPr>
          <p:cNvPr id="2" name="Google Shape;128;p19">
            <a:extLst>
              <a:ext uri="{FF2B5EF4-FFF2-40B4-BE49-F238E27FC236}">
                <a16:creationId xmlns:a16="http://schemas.microsoft.com/office/drawing/2014/main" id="{A33DF1DE-AB4B-41DF-F27E-4781ABB4D2AD}"/>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29;p19">
            <a:extLst>
              <a:ext uri="{FF2B5EF4-FFF2-40B4-BE49-F238E27FC236}">
                <a16:creationId xmlns:a16="http://schemas.microsoft.com/office/drawing/2014/main" id="{6D703882-7D30-2667-B1CE-4664A96C2B97}"/>
              </a:ext>
            </a:extLst>
          </p:cNvPr>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79;p39">
            <a:extLst>
              <a:ext uri="{FF2B5EF4-FFF2-40B4-BE49-F238E27FC236}">
                <a16:creationId xmlns:a16="http://schemas.microsoft.com/office/drawing/2014/main" id="{12AF670B-084B-AFD9-0E0A-59F17085812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5" name="Picture 4">
            <a:extLst>
              <a:ext uri="{FF2B5EF4-FFF2-40B4-BE49-F238E27FC236}">
                <a16:creationId xmlns:a16="http://schemas.microsoft.com/office/drawing/2014/main" id="{9DB35021-4031-116B-3A1D-58BABF830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BCA4564-9D97-8EB0-5086-8AAAA6B682A9}"/>
              </a:ext>
            </a:extLst>
          </p:cNvPr>
          <p:cNvSpPr/>
          <p:nvPr/>
        </p:nvSpPr>
        <p:spPr>
          <a:xfrm>
            <a:off x="604157" y="1085100"/>
            <a:ext cx="8164286" cy="29203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IE" sz="1800" i="1" u="sng" dirty="0">
                <a:effectLst/>
                <a:latin typeface="Century Gothic" panose="020B0502020202020204" pitchFamily="34" charset="0"/>
                <a:ea typeface="Calibri" panose="020F0502020204030204" pitchFamily="34" charset="0"/>
                <a:cs typeface="Times New Roman" panose="02020603050405020304" pitchFamily="18" charset="0"/>
              </a:rPr>
              <a:t>23-Sept-2023</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entury Gothic" panose="020B0502020202020204" pitchFamily="34" charset="0"/>
                <a:ea typeface="Calibri" panose="020F0502020204030204" pitchFamily="34" charset="0"/>
                <a:cs typeface="Times New Roman" panose="02020603050405020304" pitchFamily="18" charset="0"/>
              </a:rPr>
              <a:t>OK, so I have a better grip on what I want to do, so here’s a few things: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IE" sz="1800" i="1" dirty="0">
                <a:effectLst/>
                <a:latin typeface="Century Gothic" panose="020B0502020202020204" pitchFamily="34" charset="0"/>
                <a:ea typeface="Calibri" panose="020F0502020204030204" pitchFamily="34" charset="0"/>
                <a:cs typeface="Times New Roman" panose="02020603050405020304" pitchFamily="18" charset="0"/>
              </a:rPr>
              <a:t>I’ve going to take 3 classes online, and 9 in person</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IE" sz="1800" i="1" dirty="0">
                <a:effectLst/>
                <a:latin typeface="Century Gothic" panose="020B0502020202020204" pitchFamily="34" charset="0"/>
                <a:ea typeface="Calibri" panose="020F0502020204030204" pitchFamily="34" charset="0"/>
                <a:cs typeface="Times New Roman" panose="02020603050405020304" pitchFamily="18" charset="0"/>
              </a:rPr>
              <a:t>For the online classes I’m going to use simulator and compliers live</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IE" sz="1800" i="1" dirty="0">
                <a:effectLst/>
                <a:latin typeface="Century Gothic" panose="020B0502020202020204" pitchFamily="34" charset="0"/>
                <a:ea typeface="Calibri" panose="020F0502020204030204" pitchFamily="34" charset="0"/>
                <a:cs typeface="Times New Roman" panose="02020603050405020304" pitchFamily="18" charset="0"/>
              </a:rPr>
              <a:t>For the face2face class I’m going to do live groupwork activities and human simulation</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IE" sz="1800" i="1" dirty="0">
                <a:effectLst/>
                <a:latin typeface="Century Gothic" panose="020B0502020202020204" pitchFamily="34" charset="0"/>
                <a:ea typeface="Calibri" panose="020F0502020204030204" pitchFamily="34" charset="0"/>
                <a:cs typeface="Times New Roman" panose="02020603050405020304" pitchFamily="18" charset="0"/>
              </a:rPr>
              <a:t>I’m going to change both (of the two) assessments to online</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5146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6" name="Google Shape;96;gf493ae7ee2_0_198"/>
          <p:cNvSpPr txBox="1"/>
          <p:nvPr/>
        </p:nvSpPr>
        <p:spPr>
          <a:xfrm>
            <a:off x="311700" y="4293550"/>
            <a:ext cx="2910900" cy="39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it" sz="1200" b="1" i="0" u="none" strike="noStrike" cap="none">
                <a:solidFill>
                  <a:srgbClr val="F1F4F4"/>
                </a:solidFill>
                <a:latin typeface="Calibri"/>
                <a:ea typeface="Calibri"/>
                <a:cs typeface="Calibri"/>
                <a:sym typeface="Calibri"/>
              </a:rPr>
              <a:t>Who’s presenting?</a:t>
            </a:r>
            <a:endParaRPr sz="1200" b="1" i="0" u="none" strike="noStrike" cap="none">
              <a:solidFill>
                <a:srgbClr val="F1F4F4"/>
              </a:solidFill>
              <a:latin typeface="Calibri"/>
              <a:ea typeface="Calibri"/>
              <a:cs typeface="Calibri"/>
              <a:sym typeface="Calibri"/>
            </a:endParaRPr>
          </a:p>
        </p:txBody>
      </p:sp>
      <p:sp>
        <p:nvSpPr>
          <p:cNvPr id="97" name="Google Shape;97;gf493ae7ee2_0_198"/>
          <p:cNvSpPr txBox="1"/>
          <p:nvPr/>
        </p:nvSpPr>
        <p:spPr>
          <a:xfrm>
            <a:off x="459700" y="507900"/>
            <a:ext cx="6761100" cy="5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it" sz="3000" b="1" dirty="0">
                <a:solidFill>
                  <a:srgbClr val="223457"/>
                </a:solidFill>
                <a:latin typeface="Calibri"/>
                <a:ea typeface="Calibri"/>
                <a:cs typeface="Calibri"/>
                <a:sym typeface="Calibri"/>
              </a:rPr>
              <a:t>Activity 1: Sample</a:t>
            </a:r>
            <a:endParaRPr sz="3000" b="1" i="0" u="none" strike="noStrike" cap="none" dirty="0">
              <a:solidFill>
                <a:srgbClr val="223457"/>
              </a:solidFill>
              <a:latin typeface="Calibri"/>
              <a:ea typeface="Calibri"/>
              <a:cs typeface="Calibri"/>
              <a:sym typeface="Calibri"/>
            </a:endParaRPr>
          </a:p>
        </p:txBody>
      </p:sp>
      <p:sp>
        <p:nvSpPr>
          <p:cNvPr id="2" name="Google Shape;128;p19">
            <a:extLst>
              <a:ext uri="{FF2B5EF4-FFF2-40B4-BE49-F238E27FC236}">
                <a16:creationId xmlns:a16="http://schemas.microsoft.com/office/drawing/2014/main" id="{A33DF1DE-AB4B-41DF-F27E-4781ABB4D2AD}"/>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29;p19">
            <a:extLst>
              <a:ext uri="{FF2B5EF4-FFF2-40B4-BE49-F238E27FC236}">
                <a16:creationId xmlns:a16="http://schemas.microsoft.com/office/drawing/2014/main" id="{6D703882-7D30-2667-B1CE-4664A96C2B97}"/>
              </a:ext>
            </a:extLst>
          </p:cNvPr>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79;p39">
            <a:extLst>
              <a:ext uri="{FF2B5EF4-FFF2-40B4-BE49-F238E27FC236}">
                <a16:creationId xmlns:a16="http://schemas.microsoft.com/office/drawing/2014/main" id="{12AF670B-084B-AFD9-0E0A-59F17085812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5" name="Picture 4">
            <a:extLst>
              <a:ext uri="{FF2B5EF4-FFF2-40B4-BE49-F238E27FC236}">
                <a16:creationId xmlns:a16="http://schemas.microsoft.com/office/drawing/2014/main" id="{9DB35021-4031-116B-3A1D-58BABF830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BCA4564-9D97-8EB0-5086-8AAAA6B682A9}"/>
              </a:ext>
            </a:extLst>
          </p:cNvPr>
          <p:cNvSpPr/>
          <p:nvPr/>
        </p:nvSpPr>
        <p:spPr>
          <a:xfrm>
            <a:off x="604157" y="1085100"/>
            <a:ext cx="8164286" cy="28540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IE" sz="1800" i="1" u="sng" dirty="0">
                <a:effectLst/>
                <a:latin typeface="Century Gothic" panose="020B0502020202020204" pitchFamily="34" charset="0"/>
                <a:ea typeface="Calibri" panose="020F0502020204030204" pitchFamily="34" charset="0"/>
                <a:cs typeface="Times New Roman" panose="02020603050405020304" pitchFamily="18" charset="0"/>
              </a:rPr>
              <a:t>23-Sept-2023</a:t>
            </a:r>
            <a:r>
              <a:rPr lang="en-IE" sz="1800" u="sng" dirty="0">
                <a:latin typeface="Calibri" panose="020F0502020204030204" pitchFamily="34" charset="0"/>
                <a:ea typeface="Calibri" panose="020F0502020204030204" pitchFamily="34" charset="0"/>
                <a:cs typeface="Times New Roman" panose="02020603050405020304" pitchFamily="18" charset="0"/>
              </a:rPr>
              <a:t> (cont.)</a:t>
            </a:r>
            <a:r>
              <a:rPr lang="en-IE" sz="1800" i="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entury Gothic" panose="020B0502020202020204" pitchFamily="34" charset="0"/>
                <a:ea typeface="Calibri" panose="020F0502020204030204" pitchFamily="34" charset="0"/>
                <a:cs typeface="Times New Roman" panose="02020603050405020304" pitchFamily="18" charset="0"/>
              </a:rPr>
              <a:t>I think this is going to help the students to gain the immediate benefits of learning something and seeing it working live, as well as me being able to give them live feedback. </a:t>
            </a:r>
          </a:p>
          <a:p>
            <a:pPr>
              <a:lnSpc>
                <a:spcPct val="107000"/>
              </a:lnSpc>
              <a:spcAft>
                <a:spcPts val="800"/>
              </a:spcAft>
            </a:pPr>
            <a:endParaRPr lang="en-IE" sz="1800" i="1"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i="1"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371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Introduction</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r>
              <a:rPr lang="en-US" sz="2000" dirty="0"/>
              <a:t>The </a:t>
            </a:r>
            <a:r>
              <a:rPr lang="en-US" sz="2000" dirty="0" err="1"/>
              <a:t>programme</a:t>
            </a:r>
            <a:r>
              <a:rPr lang="en-US" sz="2000" dirty="0"/>
              <a:t> was developed as a blended </a:t>
            </a:r>
            <a:r>
              <a:rPr lang="en-US" sz="2000" dirty="0" err="1"/>
              <a:t>programme</a:t>
            </a:r>
            <a:r>
              <a:rPr lang="en-US" sz="2000" dirty="0"/>
              <a:t>, with some modules in the classroom, some online, and some a mixture of both</a:t>
            </a:r>
          </a:p>
          <a:p>
            <a:endParaRPr lang="en-US" sz="2000" dirty="0"/>
          </a:p>
          <a:p>
            <a:r>
              <a:rPr lang="en-US" sz="2000" dirty="0"/>
              <a:t>This new </a:t>
            </a:r>
            <a:r>
              <a:rPr lang="en-US" sz="2000" dirty="0" err="1"/>
              <a:t>programme</a:t>
            </a:r>
            <a:r>
              <a:rPr lang="en-US" sz="2000" dirty="0"/>
              <a:t> was based on a pre-existing evening </a:t>
            </a:r>
            <a:r>
              <a:rPr lang="en-US" sz="2000" dirty="0" err="1"/>
              <a:t>programme</a:t>
            </a:r>
            <a:r>
              <a:rPr lang="en-US" sz="2000" dirty="0"/>
              <a:t> in </a:t>
            </a:r>
            <a:r>
              <a:rPr lang="en-US" sz="2000" i="1" dirty="0"/>
              <a:t>Information Systems &amp; Information Technology</a:t>
            </a:r>
            <a:endParaRPr lang="en-US" sz="2000" dirty="0"/>
          </a:p>
          <a:p>
            <a:endParaRPr lang="en-US" sz="2000" dirty="0"/>
          </a:p>
          <a:p>
            <a:r>
              <a:rPr lang="en-US" sz="2000" dirty="0"/>
              <a:t>The new </a:t>
            </a:r>
            <a:r>
              <a:rPr lang="en-US" sz="2000" dirty="0" err="1"/>
              <a:t>programme</a:t>
            </a:r>
            <a:r>
              <a:rPr lang="en-US" sz="2000" dirty="0"/>
              <a:t> was given the code of DT255.</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DFF57BB3-003E-9F27-2B25-DC04EA812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858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6" name="Google Shape;96;gf493ae7ee2_0_198"/>
          <p:cNvSpPr txBox="1"/>
          <p:nvPr/>
        </p:nvSpPr>
        <p:spPr>
          <a:xfrm>
            <a:off x="311700" y="4293550"/>
            <a:ext cx="2910900" cy="39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it" sz="1200" b="1" i="0" u="none" strike="noStrike" cap="none">
                <a:solidFill>
                  <a:srgbClr val="F1F4F4"/>
                </a:solidFill>
                <a:latin typeface="Calibri"/>
                <a:ea typeface="Calibri"/>
                <a:cs typeface="Calibri"/>
                <a:sym typeface="Calibri"/>
              </a:rPr>
              <a:t>Who’s presenting?</a:t>
            </a:r>
            <a:endParaRPr sz="1200" b="1" i="0" u="none" strike="noStrike" cap="none">
              <a:solidFill>
                <a:srgbClr val="F1F4F4"/>
              </a:solidFill>
              <a:latin typeface="Calibri"/>
              <a:ea typeface="Calibri"/>
              <a:cs typeface="Calibri"/>
              <a:sym typeface="Calibri"/>
            </a:endParaRPr>
          </a:p>
        </p:txBody>
      </p:sp>
      <p:sp>
        <p:nvSpPr>
          <p:cNvPr id="97" name="Google Shape;97;gf493ae7ee2_0_198"/>
          <p:cNvSpPr txBox="1"/>
          <p:nvPr/>
        </p:nvSpPr>
        <p:spPr>
          <a:xfrm>
            <a:off x="459700" y="507900"/>
            <a:ext cx="6761100" cy="5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it" sz="3000" b="1" dirty="0">
                <a:solidFill>
                  <a:srgbClr val="223457"/>
                </a:solidFill>
                <a:latin typeface="Calibri"/>
                <a:ea typeface="Calibri"/>
                <a:cs typeface="Calibri"/>
                <a:sym typeface="Calibri"/>
              </a:rPr>
              <a:t>Activity 1: Sample</a:t>
            </a:r>
            <a:endParaRPr sz="3000" b="1" i="0" u="none" strike="noStrike" cap="none" dirty="0">
              <a:solidFill>
                <a:srgbClr val="223457"/>
              </a:solidFill>
              <a:latin typeface="Calibri"/>
              <a:ea typeface="Calibri"/>
              <a:cs typeface="Calibri"/>
              <a:sym typeface="Calibri"/>
            </a:endParaRPr>
          </a:p>
        </p:txBody>
      </p:sp>
      <p:sp>
        <p:nvSpPr>
          <p:cNvPr id="2" name="Google Shape;128;p19">
            <a:extLst>
              <a:ext uri="{FF2B5EF4-FFF2-40B4-BE49-F238E27FC236}">
                <a16:creationId xmlns:a16="http://schemas.microsoft.com/office/drawing/2014/main" id="{A33DF1DE-AB4B-41DF-F27E-4781ABB4D2AD}"/>
              </a:ext>
            </a:extLst>
          </p:cNvPr>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29;p19">
            <a:extLst>
              <a:ext uri="{FF2B5EF4-FFF2-40B4-BE49-F238E27FC236}">
                <a16:creationId xmlns:a16="http://schemas.microsoft.com/office/drawing/2014/main" id="{6D703882-7D30-2667-B1CE-4664A96C2B97}"/>
              </a:ext>
            </a:extLst>
          </p:cNvPr>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79;p39">
            <a:extLst>
              <a:ext uri="{FF2B5EF4-FFF2-40B4-BE49-F238E27FC236}">
                <a16:creationId xmlns:a16="http://schemas.microsoft.com/office/drawing/2014/main" id="{12AF670B-084B-AFD9-0E0A-59F170858126}"/>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5" name="Picture 4">
            <a:extLst>
              <a:ext uri="{FF2B5EF4-FFF2-40B4-BE49-F238E27FC236}">
                <a16:creationId xmlns:a16="http://schemas.microsoft.com/office/drawing/2014/main" id="{9DB35021-4031-116B-3A1D-58BABF830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BCA4564-9D97-8EB0-5086-8AAAA6B682A9}"/>
              </a:ext>
            </a:extLst>
          </p:cNvPr>
          <p:cNvSpPr/>
          <p:nvPr/>
        </p:nvSpPr>
        <p:spPr>
          <a:xfrm>
            <a:off x="604157" y="1085100"/>
            <a:ext cx="8164286" cy="28540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IE" sz="1800" i="1" u="sng" dirty="0">
                <a:effectLst/>
                <a:latin typeface="Century Gothic" panose="020B0502020202020204" pitchFamily="34" charset="0"/>
                <a:ea typeface="Calibri" panose="020F0502020204030204" pitchFamily="34" charset="0"/>
                <a:cs typeface="Times New Roman" panose="02020603050405020304" pitchFamily="18" charset="0"/>
              </a:rPr>
              <a:t>14-Oct-2023</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entury Gothic" panose="020B0502020202020204" pitchFamily="34" charset="0"/>
                <a:ea typeface="Calibri" panose="020F0502020204030204" pitchFamily="34" charset="0"/>
                <a:cs typeface="Times New Roman" panose="02020603050405020304" pitchFamily="18" charset="0"/>
              </a:rPr>
              <a:t>OK, second thoughts, change point 4 to</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E" sz="1800" i="1" dirty="0">
                <a:effectLst/>
                <a:latin typeface="Century Gothic" panose="020B0502020202020204" pitchFamily="34" charset="0"/>
                <a:ea typeface="Calibri" panose="020F0502020204030204" pitchFamily="34" charset="0"/>
                <a:cs typeface="Times New Roman" panose="02020603050405020304" pitchFamily="18" charset="0"/>
              </a:rPr>
              <a:t>I’m going to change one of the two assignments to online.</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entury Gothic" panose="020B0502020202020204" pitchFamily="34" charset="0"/>
                <a:ea typeface="Calibri" panose="020F0502020204030204" pitchFamily="34" charset="0"/>
                <a:cs typeface="Times New Roman" panose="02020603050405020304" pitchFamily="18" charset="0"/>
              </a:rPr>
              <a:t>One is enough this year, and I might try both next year.</a:t>
            </a:r>
          </a:p>
          <a:p>
            <a:pPr>
              <a:lnSpc>
                <a:spcPct val="107000"/>
              </a:lnSpc>
              <a:spcAft>
                <a:spcPts val="800"/>
              </a:spcAft>
            </a:pPr>
            <a:endParaRPr lang="en-IE" sz="1800" i="1"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55097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9" name="Picture 2" descr="Image result for that's all folks">
            <a:extLst>
              <a:ext uri="{FF2B5EF4-FFF2-40B4-BE49-F238E27FC236}">
                <a16:creationId xmlns:a16="http://schemas.microsoft.com/office/drawing/2014/main" id="{4E5EAFC0-31C7-478B-AE1B-47A2464B5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939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Introduction</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r>
              <a:rPr lang="en-US" sz="2000" dirty="0"/>
              <a:t>In the first year of the </a:t>
            </a:r>
            <a:r>
              <a:rPr lang="en-US" sz="2000" dirty="0" err="1"/>
              <a:t>programme</a:t>
            </a:r>
            <a:r>
              <a:rPr lang="en-US" sz="2000" dirty="0"/>
              <a:t>, the students do a year-long module entitled “Programming and Algorithms” which is the focus of this case.</a:t>
            </a:r>
          </a:p>
          <a:p>
            <a:endParaRPr lang="en-US" sz="2000" dirty="0"/>
          </a:p>
          <a:p>
            <a:r>
              <a:rPr lang="en-US" sz="2000" dirty="0"/>
              <a:t>In this new </a:t>
            </a:r>
            <a:r>
              <a:rPr lang="en-US" sz="2000" dirty="0" err="1"/>
              <a:t>programme</a:t>
            </a:r>
            <a:r>
              <a:rPr lang="en-US" sz="2000" dirty="0"/>
              <a:t>, this specific module was designed to be blended, with some content to be delivered online, and some content to be delivered in-person.</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DFF57BB3-003E-9F27-2B25-DC04EA812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910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2800" b="1" dirty="0">
                <a:solidFill>
                  <a:srgbClr val="434343"/>
                </a:solidFill>
                <a:latin typeface="Roboto"/>
                <a:ea typeface="Roboto"/>
                <a:cs typeface="Roboto"/>
                <a:sym typeface="Roboto"/>
              </a:rPr>
              <a:t>THE CASE</a:t>
            </a:r>
            <a:endParaRPr sz="2000" dirty="0">
              <a:solidFill>
                <a:srgbClr val="434343"/>
              </a:solidFill>
              <a:latin typeface="Roboto"/>
              <a:ea typeface="Roboto"/>
              <a:cs typeface="Roboto"/>
              <a:sym typeface="Roboto"/>
            </a:endParaRP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A03AEA85-A850-84EF-EFD1-2C587E6A3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327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The Case</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CA" sz="2400" b="1" u="sng" dirty="0">
                <a:effectLst/>
                <a:latin typeface="Calibri" panose="020F0502020204030204" pitchFamily="34" charset="0"/>
                <a:ea typeface="Calibri" panose="020F0502020204030204" pitchFamily="34" charset="0"/>
                <a:cs typeface="Times New Roman" panose="02020603050405020304" pitchFamily="18" charset="0"/>
              </a:rPr>
              <a:t>SOURCES OF EVIDENCE</a:t>
            </a:r>
            <a:endParaRPr lang="en-CA" sz="2400" b="1" i="1" u="sng"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The Programming and Algorithms content is available here:</a:t>
            </a:r>
          </a:p>
          <a:p>
            <a:pPr marL="342900" lvl="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hlinkClick r:id="rId3"/>
              </a:rPr>
              <a:t>http://www.damiantgordon.com/Videos/ProgrammingAndAlgorithms/MainMenu2.html</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CA" sz="2400" dirty="0">
                <a:latin typeface="Calibri" panose="020F0502020204030204" pitchFamily="34" charset="0"/>
                <a:ea typeface="Calibri" panose="020F0502020204030204" pitchFamily="34" charset="0"/>
                <a:cs typeface="Times New Roman" panose="02020603050405020304" pitchFamily="18" charset="0"/>
              </a:rPr>
              <a:t>Biography of the Instructional Designer (Peter Manifold)</a:t>
            </a:r>
          </a:p>
          <a:p>
            <a:pPr marL="342900" lvl="0" indent="-342900">
              <a:lnSpc>
                <a:spcPct val="107000"/>
              </a:lnSpc>
              <a:buFont typeface="Symbol" panose="05050102010706020507" pitchFamily="18" charset="2"/>
              <a:buChar char="·"/>
            </a:pPr>
            <a:r>
              <a:rPr lang="en-CA" sz="2400" dirty="0">
                <a:latin typeface="Calibri" panose="020F0502020204030204" pitchFamily="34" charset="0"/>
                <a:ea typeface="Calibri" panose="020F0502020204030204" pitchFamily="34" charset="0"/>
                <a:cs typeface="Times New Roman" panose="02020603050405020304" pitchFamily="18" charset="0"/>
                <a:hlinkClick r:id="rId4"/>
              </a:rPr>
              <a:t>https://ascnet.ie/people/peter-manifold/</a:t>
            </a:r>
            <a:endParaRPr lang="en-CA"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CA"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250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The Case</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CA" sz="2400" b="1" u="sng" dirty="0">
                <a:effectLst/>
                <a:latin typeface="Calibri" panose="020F0502020204030204" pitchFamily="34" charset="0"/>
                <a:ea typeface="Calibri" panose="020F0502020204030204" pitchFamily="34" charset="0"/>
                <a:cs typeface="Times New Roman" panose="02020603050405020304" pitchFamily="18" charset="0"/>
              </a:rPr>
              <a:t>PRE-INTERVENTION</a:t>
            </a:r>
          </a:p>
          <a:p>
            <a:pPr marL="342900" lvl="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A module fro</a:t>
            </a:r>
            <a:r>
              <a:rPr lang="en-CA" sz="2400" dirty="0">
                <a:latin typeface="Calibri" panose="020F0502020204030204" pitchFamily="34" charset="0"/>
                <a:ea typeface="Calibri" panose="020F0502020204030204" pitchFamily="34" charset="0"/>
                <a:cs typeface="Times New Roman" panose="02020603050405020304" pitchFamily="18" charset="0"/>
              </a:rPr>
              <a:t>m an existing programme was used as the basis of this new</a:t>
            </a:r>
            <a:r>
              <a:rPr lang="en-CA" sz="2400" dirty="0">
                <a:effectLst/>
                <a:latin typeface="Calibri" panose="020F0502020204030204" pitchFamily="34" charset="0"/>
                <a:ea typeface="Calibri" panose="020F0502020204030204" pitchFamily="34" charset="0"/>
                <a:cs typeface="Times New Roman" panose="02020603050405020304" pitchFamily="18" charset="0"/>
              </a:rPr>
              <a:t> “Programming and Algorithms” module.</a:t>
            </a:r>
          </a:p>
          <a:p>
            <a:pPr marL="342900" lvl="0" indent="-342900">
              <a:lnSpc>
                <a:spcPct val="107000"/>
              </a:lnSpc>
              <a:buFont typeface="Symbol" panose="05050102010706020507" pitchFamily="18" charset="2"/>
              <a:buChar char="·"/>
            </a:pPr>
            <a:r>
              <a:rPr lang="en-CA" sz="2400" dirty="0">
                <a:latin typeface="Calibri" panose="020F0502020204030204" pitchFamily="34" charset="0"/>
                <a:ea typeface="Calibri" panose="020F0502020204030204" pitchFamily="34" charset="0"/>
                <a:cs typeface="Times New Roman" panose="02020603050405020304" pitchFamily="18" charset="0"/>
              </a:rPr>
              <a:t>In the old programme the module consisted of 3 hours in the evening, from 6:30pm-9:30pm once a week, for 24 weeks.</a:t>
            </a:r>
          </a:p>
          <a:p>
            <a:pPr marL="342900" lvl="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This</a:t>
            </a:r>
            <a:r>
              <a:rPr lang="en-CA" sz="2400" dirty="0">
                <a:latin typeface="Calibri" panose="020F0502020204030204" pitchFamily="34" charset="0"/>
                <a:ea typeface="Calibri" panose="020F0502020204030204" pitchFamily="34" charset="0"/>
                <a:cs typeface="Times New Roman" panose="02020603050405020304" pitchFamily="18" charset="0"/>
              </a:rPr>
              <a:t> created a barrier for non-traditional students to attend, and an alternative had to be developed</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568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dirty="0"/>
              <a:t>The Case</a:t>
            </a:r>
            <a:endParaRPr dirty="0"/>
          </a:p>
        </p:txBody>
      </p:sp>
      <p:sp>
        <p:nvSpPr>
          <p:cNvPr id="2" name="Text Placeholder 1">
            <a:extLst>
              <a:ext uri="{FF2B5EF4-FFF2-40B4-BE49-F238E27FC236}">
                <a16:creationId xmlns:a16="http://schemas.microsoft.com/office/drawing/2014/main" id="{A9AB9208-7777-4849-90FB-1132D5733D58}"/>
              </a:ext>
            </a:extLst>
          </p:cNvPr>
          <p:cNvSpPr>
            <a:spLocks noGrp="1"/>
          </p:cNvSpPr>
          <p:nvPr>
            <p:ph type="body" idx="1"/>
          </p:nvPr>
        </p:nvSpPr>
        <p:spPr/>
        <p:txBody>
          <a:bodyPr/>
          <a:lstStyle/>
          <a:p>
            <a:pPr marL="342900" lvl="0" indent="-342900">
              <a:lnSpc>
                <a:spcPct val="107000"/>
              </a:lnSpc>
              <a:buFont typeface="Symbol" panose="05050102010706020507" pitchFamily="18" charset="2"/>
              <a:buChar char="·"/>
            </a:pPr>
            <a:r>
              <a:rPr lang="en-CA" sz="2400" b="1" u="sng" dirty="0">
                <a:effectLst/>
                <a:latin typeface="Calibri" panose="020F0502020204030204" pitchFamily="34" charset="0"/>
                <a:ea typeface="Calibri" panose="020F0502020204030204" pitchFamily="34" charset="0"/>
                <a:cs typeface="Times New Roman" panose="02020603050405020304" pitchFamily="18" charset="0"/>
              </a:rPr>
              <a:t>THE INTERVENTION</a:t>
            </a:r>
          </a:p>
          <a:p>
            <a:pPr marL="342900" lvl="0"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The new module was initially designed in two parts:</a:t>
            </a:r>
          </a:p>
          <a:p>
            <a:pPr marL="800100" lvl="1" indent="-342900">
              <a:lnSpc>
                <a:spcPct val="107000"/>
              </a:lnSpc>
              <a:buFont typeface="Symbol" panose="05050102010706020507" pitchFamily="18" charset="2"/>
              <a:buChar char="·"/>
            </a:pPr>
            <a:r>
              <a:rPr lang="en-CA" sz="2400" dirty="0">
                <a:latin typeface="Calibri" panose="020F0502020204030204" pitchFamily="34" charset="0"/>
                <a:ea typeface="Calibri" panose="020F0502020204030204" pitchFamily="34" charset="0"/>
                <a:cs typeface="Times New Roman" panose="02020603050405020304" pitchFamily="18" charset="0"/>
              </a:rPr>
              <a:t>Lectures: All on-line, 2 hours per week, the same information delivered both live and as pre-recorded videos.</a:t>
            </a:r>
          </a:p>
          <a:p>
            <a:pPr marL="800100" lvl="1" indent="-342900">
              <a:lnSpc>
                <a:spcPct val="107000"/>
              </a:lnSpc>
              <a:buFont typeface="Symbol" panose="05050102010706020507" pitchFamily="18" charset="2"/>
              <a:buChar char="·"/>
            </a:pPr>
            <a:r>
              <a:rPr lang="en-CA" sz="2400" dirty="0">
                <a:effectLst/>
                <a:latin typeface="Calibri" panose="020F0502020204030204" pitchFamily="34" charset="0"/>
                <a:ea typeface="Calibri" panose="020F0502020204030204" pitchFamily="34" charset="0"/>
                <a:cs typeface="Times New Roman" panose="02020603050405020304" pitchFamily="18" charset="0"/>
              </a:rPr>
              <a:t>Labs: All in person, 2 hours per week, the students attend a programming practical session (also broadcast on-line)</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05C66DEF-B54E-F830-6D93-449CF4FBD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905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2453</Words>
  <Application>Microsoft Office PowerPoint</Application>
  <PresentationFormat>On-screen Show (16:9)</PresentationFormat>
  <Paragraphs>195</Paragraphs>
  <Slides>41</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Century Gothic</vt:lpstr>
      <vt:lpstr>Roboto</vt:lpstr>
      <vt:lpstr>Symbol</vt:lpstr>
      <vt:lpstr>Simple Light</vt:lpstr>
      <vt:lpstr>Blended Learning International Train the Train (BLITT)</vt:lpstr>
      <vt:lpstr>PowerPoint Presentation</vt:lpstr>
      <vt:lpstr>Introduction</vt:lpstr>
      <vt:lpstr>Introduction</vt:lpstr>
      <vt:lpstr>Introduction</vt:lpstr>
      <vt:lpstr>PowerPoint Presentation</vt:lpstr>
      <vt:lpstr>The Case</vt:lpstr>
      <vt:lpstr>The Case</vt:lpstr>
      <vt:lpstr>The Case</vt:lpstr>
      <vt:lpstr>The Case</vt:lpstr>
      <vt:lpstr>The Case</vt:lpstr>
      <vt:lpstr>The Case</vt:lpstr>
      <vt:lpstr>The Case</vt:lpstr>
      <vt:lpstr>PowerPoint Presentation</vt:lpstr>
      <vt:lpstr>PowerPoint Presentation</vt:lpstr>
      <vt:lpstr>PowerPoint Presentation</vt:lpstr>
      <vt:lpstr>The Case</vt:lpstr>
      <vt:lpstr>The Case</vt:lpstr>
      <vt:lpstr>The Case</vt:lpstr>
      <vt:lpstr>The Case</vt:lpstr>
      <vt:lpstr>The Case</vt:lpstr>
      <vt:lpstr>The Case</vt:lpstr>
      <vt:lpstr>The Case</vt:lpstr>
      <vt:lpstr>PowerPoint Presentation</vt:lpstr>
      <vt:lpstr>Issues Raised</vt:lpstr>
      <vt:lpstr>Issues Raised</vt:lpstr>
      <vt:lpstr>Issues Raised</vt:lpstr>
      <vt:lpstr>PowerPoint Presentation</vt:lpstr>
      <vt:lpstr>Conclusions</vt:lpstr>
      <vt:lpstr>Conclusions</vt:lpstr>
      <vt:lpstr>Conclusions</vt:lpstr>
      <vt:lpstr>Conclusions</vt:lpstr>
      <vt:lpstr>THANK YOU.</vt:lpstr>
      <vt:lpstr>Blended Learning International Train the Train (BLITT)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Blended Learning</dc:title>
  <cp:lastModifiedBy>Damian T. Gordon</cp:lastModifiedBy>
  <cp:revision>32</cp:revision>
  <dcterms:modified xsi:type="dcterms:W3CDTF">2022-11-22T09:16:27Z</dcterms:modified>
</cp:coreProperties>
</file>