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82" r:id="rId2"/>
    <p:sldId id="332" r:id="rId3"/>
    <p:sldId id="302" r:id="rId4"/>
    <p:sldId id="339" r:id="rId5"/>
    <p:sldId id="342" r:id="rId6"/>
    <p:sldId id="333" r:id="rId7"/>
    <p:sldId id="336" r:id="rId8"/>
    <p:sldId id="341" r:id="rId9"/>
    <p:sldId id="343" r:id="rId10"/>
    <p:sldId id="344" r:id="rId11"/>
    <p:sldId id="348" r:id="rId12"/>
    <p:sldId id="349" r:id="rId13"/>
    <p:sldId id="350" r:id="rId14"/>
    <p:sldId id="340" r:id="rId15"/>
    <p:sldId id="346" r:id="rId16"/>
    <p:sldId id="347" r:id="rId17"/>
    <p:sldId id="351" r:id="rId18"/>
    <p:sldId id="352" r:id="rId19"/>
    <p:sldId id="354" r:id="rId20"/>
    <p:sldId id="355" r:id="rId21"/>
    <p:sldId id="362" r:id="rId22"/>
    <p:sldId id="353" r:id="rId23"/>
    <p:sldId id="356" r:id="rId24"/>
    <p:sldId id="334" r:id="rId25"/>
    <p:sldId id="337" r:id="rId26"/>
    <p:sldId id="357" r:id="rId27"/>
    <p:sldId id="358" r:id="rId28"/>
    <p:sldId id="335" r:id="rId29"/>
    <p:sldId id="338" r:id="rId30"/>
    <p:sldId id="359" r:id="rId31"/>
    <p:sldId id="360" r:id="rId32"/>
    <p:sldId id="361" r:id="rId33"/>
    <p:sldId id="330"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E93C1-F7DD-4455-9D09-D628FF3B7CDB}" v="65" dt="2022-11-09T13:51:35.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374E93C1-F7DD-4455-9D09-D628FF3B7CDB}"/>
    <pc:docChg chg="undo custSel addSld delSld modSld sldOrd">
      <pc:chgData name="Damian T. Gordon" userId="7469c87ffe94b59c" providerId="LiveId" clId="{374E93C1-F7DD-4455-9D09-D628FF3B7CDB}" dt="2022-11-09T15:45:57.406" v="12297" actId="20577"/>
      <pc:docMkLst>
        <pc:docMk/>
      </pc:docMkLst>
      <pc:sldChg chg="modSp mod">
        <pc:chgData name="Damian T. Gordon" userId="7469c87ffe94b59c" providerId="LiveId" clId="{374E93C1-F7DD-4455-9D09-D628FF3B7CDB}" dt="2022-11-09T12:39:25.097" v="3014" actId="14100"/>
        <pc:sldMkLst>
          <pc:docMk/>
          <pc:sldMk cId="0" sldId="282"/>
        </pc:sldMkLst>
        <pc:spChg chg="mod">
          <ac:chgData name="Damian T. Gordon" userId="7469c87ffe94b59c" providerId="LiveId" clId="{374E93C1-F7DD-4455-9D09-D628FF3B7CDB}" dt="2022-11-09T12:39:25.097" v="3014" actId="14100"/>
          <ac:spMkLst>
            <pc:docMk/>
            <pc:sldMk cId="0" sldId="282"/>
            <ac:spMk id="377" creationId="{00000000-0000-0000-0000-000000000000}"/>
          </ac:spMkLst>
        </pc:spChg>
      </pc:sldChg>
      <pc:sldChg chg="addSp modSp mod">
        <pc:chgData name="Damian T. Gordon" userId="7469c87ffe94b59c" providerId="LiveId" clId="{374E93C1-F7DD-4455-9D09-D628FF3B7CDB}" dt="2022-11-09T15:32:15.324" v="12082" actId="20577"/>
        <pc:sldMkLst>
          <pc:docMk/>
          <pc:sldMk cId="2310252356" sldId="302"/>
        </pc:sldMkLst>
        <pc:spChg chg="mod">
          <ac:chgData name="Damian T. Gordon" userId="7469c87ffe94b59c" providerId="LiveId" clId="{374E93C1-F7DD-4455-9D09-D628FF3B7CDB}" dt="2022-11-09T15:32:15.324" v="12082" actId="20577"/>
          <ac:spMkLst>
            <pc:docMk/>
            <pc:sldMk cId="2310252356" sldId="302"/>
            <ac:spMk id="2" creationId="{A9AB9208-7777-4849-90FB-1132D5733D58}"/>
          </ac:spMkLst>
        </pc:spChg>
        <pc:picChg chg="add mod">
          <ac:chgData name="Damian T. Gordon" userId="7469c87ffe94b59c" providerId="LiveId" clId="{374E93C1-F7DD-4455-9D09-D628FF3B7CDB}" dt="2022-11-09T01:57:51.050" v="1404" actId="1076"/>
          <ac:picMkLst>
            <pc:docMk/>
            <pc:sldMk cId="2310252356" sldId="302"/>
            <ac:picMk id="1026" creationId="{60FCBF33-27A7-97F1-15C4-387142BF8B4D}"/>
          </ac:picMkLst>
        </pc:picChg>
        <pc:picChg chg="add mod">
          <ac:chgData name="Damian T. Gordon" userId="7469c87ffe94b59c" providerId="LiveId" clId="{374E93C1-F7DD-4455-9D09-D628FF3B7CDB}" dt="2022-11-09T01:57:43.748" v="1402" actId="1076"/>
          <ac:picMkLst>
            <pc:docMk/>
            <pc:sldMk cId="2310252356" sldId="302"/>
            <ac:picMk id="1028" creationId="{EC0F03ED-FCEC-5FCC-2301-D0D9D4019CC3}"/>
          </ac:picMkLst>
        </pc:picChg>
      </pc:sldChg>
      <pc:sldChg chg="modSp mod">
        <pc:chgData name="Damian T. Gordon" userId="7469c87ffe94b59c" providerId="LiveId" clId="{374E93C1-F7DD-4455-9D09-D628FF3B7CDB}" dt="2022-11-09T13:50:58.013" v="8811" actId="20577"/>
        <pc:sldMkLst>
          <pc:docMk/>
          <pc:sldMk cId="1847250952" sldId="336"/>
        </pc:sldMkLst>
        <pc:spChg chg="mod">
          <ac:chgData name="Damian T. Gordon" userId="7469c87ffe94b59c" providerId="LiveId" clId="{374E93C1-F7DD-4455-9D09-D628FF3B7CDB}" dt="2022-11-09T13:50:58.013" v="8811" actId="20577"/>
          <ac:spMkLst>
            <pc:docMk/>
            <pc:sldMk cId="1847250952" sldId="336"/>
            <ac:spMk id="2" creationId="{A9AB9208-7777-4849-90FB-1132D5733D58}"/>
          </ac:spMkLst>
        </pc:spChg>
      </pc:sldChg>
      <pc:sldChg chg="modSp mod">
        <pc:chgData name="Damian T. Gordon" userId="7469c87ffe94b59c" providerId="LiveId" clId="{374E93C1-F7DD-4455-9D09-D628FF3B7CDB}" dt="2022-11-09T15:41:07.778" v="12215" actId="20577"/>
        <pc:sldMkLst>
          <pc:docMk/>
          <pc:sldMk cId="2998838751" sldId="337"/>
        </pc:sldMkLst>
        <pc:spChg chg="mod">
          <ac:chgData name="Damian T. Gordon" userId="7469c87ffe94b59c" providerId="LiveId" clId="{374E93C1-F7DD-4455-9D09-D628FF3B7CDB}" dt="2022-11-09T15:41:07.778" v="12215" actId="20577"/>
          <ac:spMkLst>
            <pc:docMk/>
            <pc:sldMk cId="2998838751" sldId="337"/>
            <ac:spMk id="2" creationId="{A9AB9208-7777-4849-90FB-1132D5733D58}"/>
          </ac:spMkLst>
        </pc:spChg>
      </pc:sldChg>
      <pc:sldChg chg="modSp mod">
        <pc:chgData name="Damian T. Gordon" userId="7469c87ffe94b59c" providerId="LiveId" clId="{374E93C1-F7DD-4455-9D09-D628FF3B7CDB}" dt="2022-11-09T15:43:53.593" v="12252" actId="20577"/>
        <pc:sldMkLst>
          <pc:docMk/>
          <pc:sldMk cId="4150763182" sldId="338"/>
        </pc:sldMkLst>
        <pc:spChg chg="mod">
          <ac:chgData name="Damian T. Gordon" userId="7469c87ffe94b59c" providerId="LiveId" clId="{374E93C1-F7DD-4455-9D09-D628FF3B7CDB}" dt="2022-11-09T15:43:53.593" v="12252" actId="20577"/>
          <ac:spMkLst>
            <pc:docMk/>
            <pc:sldMk cId="4150763182" sldId="338"/>
            <ac:spMk id="2" creationId="{A9AB9208-7777-4849-90FB-1132D5733D58}"/>
          </ac:spMkLst>
        </pc:spChg>
      </pc:sldChg>
      <pc:sldChg chg="modSp add mod">
        <pc:chgData name="Damian T. Gordon" userId="7469c87ffe94b59c" providerId="LiveId" clId="{374E93C1-F7DD-4455-9D09-D628FF3B7CDB}" dt="2022-11-09T01:58:43.960" v="1484" actId="20577"/>
        <pc:sldMkLst>
          <pc:docMk/>
          <pc:sldMk cId="561858781" sldId="339"/>
        </pc:sldMkLst>
        <pc:spChg chg="mod">
          <ac:chgData name="Damian T. Gordon" userId="7469c87ffe94b59c" providerId="LiveId" clId="{374E93C1-F7DD-4455-9D09-D628FF3B7CDB}" dt="2022-11-09T01:58:43.960" v="1484" actId="20577"/>
          <ac:spMkLst>
            <pc:docMk/>
            <pc:sldMk cId="561858781" sldId="339"/>
            <ac:spMk id="2" creationId="{A9AB9208-7777-4849-90FB-1132D5733D58}"/>
          </ac:spMkLst>
        </pc:spChg>
      </pc:sldChg>
      <pc:sldChg chg="addSp delSp modSp add mod">
        <pc:chgData name="Damian T. Gordon" userId="7469c87ffe94b59c" providerId="LiveId" clId="{374E93C1-F7DD-4455-9D09-D628FF3B7CDB}" dt="2022-11-09T12:37:52.140" v="2989" actId="478"/>
        <pc:sldMkLst>
          <pc:docMk/>
          <pc:sldMk cId="111471888" sldId="340"/>
        </pc:sldMkLst>
        <pc:spChg chg="del">
          <ac:chgData name="Damian T. Gordon" userId="7469c87ffe94b59c" providerId="LiveId" clId="{374E93C1-F7DD-4455-9D09-D628FF3B7CDB}" dt="2022-11-09T12:37:09.744" v="2984" actId="478"/>
          <ac:spMkLst>
            <pc:docMk/>
            <pc:sldMk cId="111471888" sldId="340"/>
            <ac:spMk id="2" creationId="{A9AB9208-7777-4849-90FB-1132D5733D58}"/>
          </ac:spMkLst>
        </pc:spChg>
        <pc:spChg chg="add del mod">
          <ac:chgData name="Damian T. Gordon" userId="7469c87ffe94b59c" providerId="LiveId" clId="{374E93C1-F7DD-4455-9D09-D628FF3B7CDB}" dt="2022-11-09T12:37:10.629" v="2985" actId="478"/>
          <ac:spMkLst>
            <pc:docMk/>
            <pc:sldMk cId="111471888" sldId="340"/>
            <ac:spMk id="4" creationId="{D325423A-6E3E-CF98-8EEF-88116EB381A2}"/>
          </ac:spMkLst>
        </pc:spChg>
        <pc:spChg chg="add del mod">
          <ac:chgData name="Damian T. Gordon" userId="7469c87ffe94b59c" providerId="LiveId" clId="{374E93C1-F7DD-4455-9D09-D628FF3B7CDB}" dt="2022-11-09T12:37:10.629" v="2985" actId="478"/>
          <ac:spMkLst>
            <pc:docMk/>
            <pc:sldMk cId="111471888" sldId="340"/>
            <ac:spMk id="5" creationId="{4F22CD4F-7860-ACFE-C3BE-6F8726D3CB49}"/>
          </ac:spMkLst>
        </pc:spChg>
        <pc:spChg chg="del">
          <ac:chgData name="Damian T. Gordon" userId="7469c87ffe94b59c" providerId="LiveId" clId="{374E93C1-F7DD-4455-9D09-D628FF3B7CDB}" dt="2022-11-09T12:37:09.744" v="2984" actId="478"/>
          <ac:spMkLst>
            <pc:docMk/>
            <pc:sldMk cId="111471888" sldId="340"/>
            <ac:spMk id="11" creationId="{DD92D3F3-6503-4583-8EB5-367EEEE1883C}"/>
          </ac:spMkLst>
        </pc:spChg>
        <pc:spChg chg="del">
          <ac:chgData name="Damian T. Gordon" userId="7469c87ffe94b59c" providerId="LiveId" clId="{374E93C1-F7DD-4455-9D09-D628FF3B7CDB}" dt="2022-11-09T12:37:09.744" v="2984" actId="478"/>
          <ac:spMkLst>
            <pc:docMk/>
            <pc:sldMk cId="111471888" sldId="340"/>
            <ac:spMk id="127" creationId="{00000000-0000-0000-0000-000000000000}"/>
          </ac:spMkLst>
        </pc:spChg>
        <pc:spChg chg="del">
          <ac:chgData name="Damian T. Gordon" userId="7469c87ffe94b59c" providerId="LiveId" clId="{374E93C1-F7DD-4455-9D09-D628FF3B7CDB}" dt="2022-11-09T12:37:09.744" v="2984" actId="478"/>
          <ac:spMkLst>
            <pc:docMk/>
            <pc:sldMk cId="111471888" sldId="340"/>
            <ac:spMk id="128" creationId="{00000000-0000-0000-0000-000000000000}"/>
          </ac:spMkLst>
        </pc:spChg>
        <pc:spChg chg="del">
          <ac:chgData name="Damian T. Gordon" userId="7469c87ffe94b59c" providerId="LiveId" clId="{374E93C1-F7DD-4455-9D09-D628FF3B7CDB}" dt="2022-11-09T12:37:09.744" v="2984" actId="478"/>
          <ac:spMkLst>
            <pc:docMk/>
            <pc:sldMk cId="111471888" sldId="340"/>
            <ac:spMk id="129" creationId="{00000000-0000-0000-0000-000000000000}"/>
          </ac:spMkLst>
        </pc:spChg>
        <pc:picChg chg="del">
          <ac:chgData name="Damian T. Gordon" userId="7469c87ffe94b59c" providerId="LiveId" clId="{374E93C1-F7DD-4455-9D09-D628FF3B7CDB}" dt="2022-11-09T12:37:09.744" v="2984" actId="478"/>
          <ac:picMkLst>
            <pc:docMk/>
            <pc:sldMk cId="111471888" sldId="340"/>
            <ac:picMk id="3" creationId="{05C66DEF-B54E-F830-6D93-449CF4FBD46A}"/>
          </ac:picMkLst>
        </pc:picChg>
        <pc:picChg chg="add mod">
          <ac:chgData name="Damian T. Gordon" userId="7469c87ffe94b59c" providerId="LiveId" clId="{374E93C1-F7DD-4455-9D09-D628FF3B7CDB}" dt="2022-11-09T12:37:11.121" v="2986"/>
          <ac:picMkLst>
            <pc:docMk/>
            <pc:sldMk cId="111471888" sldId="340"/>
            <ac:picMk id="6" creationId="{CACC6654-A33A-072E-3DCA-3361B90F7E48}"/>
          </ac:picMkLst>
        </pc:picChg>
        <pc:picChg chg="add del mod">
          <ac:chgData name="Damian T. Gordon" userId="7469c87ffe94b59c" providerId="LiveId" clId="{374E93C1-F7DD-4455-9D09-D628FF3B7CDB}" dt="2022-11-09T12:37:52.140" v="2989" actId="478"/>
          <ac:picMkLst>
            <pc:docMk/>
            <pc:sldMk cId="111471888" sldId="340"/>
            <ac:picMk id="7" creationId="{EB7B4673-8570-5F8A-3746-4FADE40E0449}"/>
          </ac:picMkLst>
        </pc:picChg>
        <pc:picChg chg="add del">
          <ac:chgData name="Damian T. Gordon" userId="7469c87ffe94b59c" providerId="LiveId" clId="{374E93C1-F7DD-4455-9D09-D628FF3B7CDB}" dt="2022-11-09T12:37:07.863" v="2983" actId="21"/>
          <ac:picMkLst>
            <pc:docMk/>
            <pc:sldMk cId="111471888" sldId="340"/>
            <ac:picMk id="1026" creationId="{E0DD84FD-D3E6-A6B5-E0C2-16D4FB9F8FFA}"/>
          </ac:picMkLst>
        </pc:picChg>
      </pc:sldChg>
      <pc:sldChg chg="modSp add mod">
        <pc:chgData name="Damian T. Gordon" userId="7469c87ffe94b59c" providerId="LiveId" clId="{374E93C1-F7DD-4455-9D09-D628FF3B7CDB}" dt="2022-11-09T15:34:01.751" v="12114" actId="20577"/>
        <pc:sldMkLst>
          <pc:docMk/>
          <pc:sldMk cId="970568039" sldId="341"/>
        </pc:sldMkLst>
        <pc:spChg chg="mod">
          <ac:chgData name="Damian T. Gordon" userId="7469c87ffe94b59c" providerId="LiveId" clId="{374E93C1-F7DD-4455-9D09-D628FF3B7CDB}" dt="2022-11-09T15:34:01.751" v="12114" actId="20577"/>
          <ac:spMkLst>
            <pc:docMk/>
            <pc:sldMk cId="970568039" sldId="341"/>
            <ac:spMk id="2" creationId="{A9AB9208-7777-4849-90FB-1132D5733D58}"/>
          </ac:spMkLst>
        </pc:spChg>
      </pc:sldChg>
      <pc:sldChg chg="modSp add mod">
        <pc:chgData name="Damian T. Gordon" userId="7469c87ffe94b59c" providerId="LiveId" clId="{374E93C1-F7DD-4455-9D09-D628FF3B7CDB}" dt="2022-11-09T15:33:28.156" v="12108" actId="20577"/>
        <pc:sldMkLst>
          <pc:docMk/>
          <pc:sldMk cId="1300910931" sldId="342"/>
        </pc:sldMkLst>
        <pc:spChg chg="mod">
          <ac:chgData name="Damian T. Gordon" userId="7469c87ffe94b59c" providerId="LiveId" clId="{374E93C1-F7DD-4455-9D09-D628FF3B7CDB}" dt="2022-11-09T15:33:28.156" v="12108" actId="20577"/>
          <ac:spMkLst>
            <pc:docMk/>
            <pc:sldMk cId="1300910931" sldId="342"/>
            <ac:spMk id="2" creationId="{A9AB9208-7777-4849-90FB-1132D5733D58}"/>
          </ac:spMkLst>
        </pc:spChg>
      </pc:sldChg>
      <pc:sldChg chg="modSp add mod">
        <pc:chgData name="Damian T. Gordon" userId="7469c87ffe94b59c" providerId="LiveId" clId="{374E93C1-F7DD-4455-9D09-D628FF3B7CDB}" dt="2022-11-09T12:32:46.375" v="2529" actId="20577"/>
        <pc:sldMkLst>
          <pc:docMk/>
          <pc:sldMk cId="30959054" sldId="343"/>
        </pc:sldMkLst>
        <pc:spChg chg="mod">
          <ac:chgData name="Damian T. Gordon" userId="7469c87ffe94b59c" providerId="LiveId" clId="{374E93C1-F7DD-4455-9D09-D628FF3B7CDB}" dt="2022-11-09T12:32:46.375" v="2529" actId="20577"/>
          <ac:spMkLst>
            <pc:docMk/>
            <pc:sldMk cId="30959054" sldId="343"/>
            <ac:spMk id="2" creationId="{A9AB9208-7777-4849-90FB-1132D5733D58}"/>
          </ac:spMkLst>
        </pc:spChg>
      </pc:sldChg>
      <pc:sldChg chg="modSp add mod">
        <pc:chgData name="Damian T. Gordon" userId="7469c87ffe94b59c" providerId="LiveId" clId="{374E93C1-F7DD-4455-9D09-D628FF3B7CDB}" dt="2022-11-09T15:35:02.082" v="12129" actId="20577"/>
        <pc:sldMkLst>
          <pc:docMk/>
          <pc:sldMk cId="857220123" sldId="344"/>
        </pc:sldMkLst>
        <pc:spChg chg="mod">
          <ac:chgData name="Damian T. Gordon" userId="7469c87ffe94b59c" providerId="LiveId" clId="{374E93C1-F7DD-4455-9D09-D628FF3B7CDB}" dt="2022-11-09T15:35:02.082" v="12129" actId="20577"/>
          <ac:spMkLst>
            <pc:docMk/>
            <pc:sldMk cId="857220123" sldId="344"/>
            <ac:spMk id="2" creationId="{A9AB9208-7777-4849-90FB-1132D5733D58}"/>
          </ac:spMkLst>
        </pc:spChg>
      </pc:sldChg>
      <pc:sldChg chg="delSp add del">
        <pc:chgData name="Damian T. Gordon" userId="7469c87ffe94b59c" providerId="LiveId" clId="{374E93C1-F7DD-4455-9D09-D628FF3B7CDB}" dt="2022-11-09T13:31:15.153" v="6856" actId="47"/>
        <pc:sldMkLst>
          <pc:docMk/>
          <pc:sldMk cId="1386199799" sldId="345"/>
        </pc:sldMkLst>
        <pc:picChg chg="del">
          <ac:chgData name="Damian T. Gordon" userId="7469c87ffe94b59c" providerId="LiveId" clId="{374E93C1-F7DD-4455-9D09-D628FF3B7CDB}" dt="2022-11-09T12:37:03.344" v="2982" actId="478"/>
          <ac:picMkLst>
            <pc:docMk/>
            <pc:sldMk cId="1386199799" sldId="345"/>
            <ac:picMk id="1026" creationId="{E0DD84FD-D3E6-A6B5-E0C2-16D4FB9F8FFA}"/>
          </ac:picMkLst>
        </pc:picChg>
      </pc:sldChg>
      <pc:sldChg chg="addSp delSp modSp add mod">
        <pc:chgData name="Damian T. Gordon" userId="7469c87ffe94b59c" providerId="LiveId" clId="{374E93C1-F7DD-4455-9D09-D628FF3B7CDB}" dt="2022-11-09T12:38:23.797" v="2995" actId="478"/>
        <pc:sldMkLst>
          <pc:docMk/>
          <pc:sldMk cId="3345437425" sldId="346"/>
        </pc:sldMkLst>
        <pc:picChg chg="add mod">
          <ac:chgData name="Damian T. Gordon" userId="7469c87ffe94b59c" providerId="LiveId" clId="{374E93C1-F7DD-4455-9D09-D628FF3B7CDB}" dt="2022-11-09T12:37:56.978" v="2992"/>
          <ac:picMkLst>
            <pc:docMk/>
            <pc:sldMk cId="3345437425" sldId="346"/>
            <ac:picMk id="2" creationId="{9AF7ACA9-7A03-BD6F-B0FB-E7C86331727A}"/>
          </ac:picMkLst>
        </pc:picChg>
        <pc:picChg chg="add del mod">
          <ac:chgData name="Damian T. Gordon" userId="7469c87ffe94b59c" providerId="LiveId" clId="{374E93C1-F7DD-4455-9D09-D628FF3B7CDB}" dt="2022-11-09T12:38:23.797" v="2995" actId="478"/>
          <ac:picMkLst>
            <pc:docMk/>
            <pc:sldMk cId="3345437425" sldId="346"/>
            <ac:picMk id="3" creationId="{18EB87DF-086A-A3BD-9BB2-6C4449291B1D}"/>
          </ac:picMkLst>
        </pc:picChg>
        <pc:picChg chg="del">
          <ac:chgData name="Damian T. Gordon" userId="7469c87ffe94b59c" providerId="LiveId" clId="{374E93C1-F7DD-4455-9D09-D628FF3B7CDB}" dt="2022-11-09T12:37:56.533" v="2991" actId="478"/>
          <ac:picMkLst>
            <pc:docMk/>
            <pc:sldMk cId="3345437425" sldId="346"/>
            <ac:picMk id="6" creationId="{CACC6654-A33A-072E-3DCA-3361B90F7E48}"/>
          </ac:picMkLst>
        </pc:picChg>
        <pc:picChg chg="del">
          <ac:chgData name="Damian T. Gordon" userId="7469c87ffe94b59c" providerId="LiveId" clId="{374E93C1-F7DD-4455-9D09-D628FF3B7CDB}" dt="2022-11-09T12:37:55.653" v="2990" actId="21"/>
          <ac:picMkLst>
            <pc:docMk/>
            <pc:sldMk cId="3345437425" sldId="346"/>
            <ac:picMk id="7" creationId="{EB7B4673-8570-5F8A-3746-4FADE40E0449}"/>
          </ac:picMkLst>
        </pc:picChg>
      </pc:sldChg>
      <pc:sldChg chg="delSp add mod">
        <pc:chgData name="Damian T. Gordon" userId="7469c87ffe94b59c" providerId="LiveId" clId="{374E93C1-F7DD-4455-9D09-D628FF3B7CDB}" dt="2022-11-09T12:38:27.478" v="2996" actId="478"/>
        <pc:sldMkLst>
          <pc:docMk/>
          <pc:sldMk cId="1933631598" sldId="347"/>
        </pc:sldMkLst>
        <pc:picChg chg="del">
          <ac:chgData name="Damian T. Gordon" userId="7469c87ffe94b59c" providerId="LiveId" clId="{374E93C1-F7DD-4455-9D09-D628FF3B7CDB}" dt="2022-11-09T12:38:27.478" v="2996" actId="478"/>
          <ac:picMkLst>
            <pc:docMk/>
            <pc:sldMk cId="1933631598" sldId="347"/>
            <ac:picMk id="2" creationId="{9AF7ACA9-7A03-BD6F-B0FB-E7C86331727A}"/>
          </ac:picMkLst>
        </pc:picChg>
      </pc:sldChg>
      <pc:sldChg chg="modSp add mod">
        <pc:chgData name="Damian T. Gordon" userId="7469c87ffe94b59c" providerId="LiveId" clId="{374E93C1-F7DD-4455-9D09-D628FF3B7CDB}" dt="2022-11-09T15:35:22.921" v="12139" actId="20577"/>
        <pc:sldMkLst>
          <pc:docMk/>
          <pc:sldMk cId="808920496" sldId="348"/>
        </pc:sldMkLst>
        <pc:spChg chg="mod">
          <ac:chgData name="Damian T. Gordon" userId="7469c87ffe94b59c" providerId="LiveId" clId="{374E93C1-F7DD-4455-9D09-D628FF3B7CDB}" dt="2022-11-09T15:35:22.921" v="12139" actId="20577"/>
          <ac:spMkLst>
            <pc:docMk/>
            <pc:sldMk cId="808920496" sldId="348"/>
            <ac:spMk id="2" creationId="{A9AB9208-7777-4849-90FB-1132D5733D58}"/>
          </ac:spMkLst>
        </pc:spChg>
      </pc:sldChg>
      <pc:sldChg chg="addSp modSp add mod ord">
        <pc:chgData name="Damian T. Gordon" userId="7469c87ffe94b59c" providerId="LiveId" clId="{374E93C1-F7DD-4455-9D09-D628FF3B7CDB}" dt="2022-11-09T15:35:40.864" v="12142" actId="20577"/>
        <pc:sldMkLst>
          <pc:docMk/>
          <pc:sldMk cId="1119143902" sldId="349"/>
        </pc:sldMkLst>
        <pc:spChg chg="mod">
          <ac:chgData name="Damian T. Gordon" userId="7469c87ffe94b59c" providerId="LiveId" clId="{374E93C1-F7DD-4455-9D09-D628FF3B7CDB}" dt="2022-11-09T15:35:40.864" v="12142" actId="20577"/>
          <ac:spMkLst>
            <pc:docMk/>
            <pc:sldMk cId="1119143902" sldId="349"/>
            <ac:spMk id="2" creationId="{A9AB9208-7777-4849-90FB-1132D5733D58}"/>
          </ac:spMkLst>
        </pc:spChg>
        <pc:picChg chg="add mod">
          <ac:chgData name="Damian T. Gordon" userId="7469c87ffe94b59c" providerId="LiveId" clId="{374E93C1-F7DD-4455-9D09-D628FF3B7CDB}" dt="2022-11-09T12:48:59.789" v="3650" actId="1076"/>
          <ac:picMkLst>
            <pc:docMk/>
            <pc:sldMk cId="1119143902" sldId="349"/>
            <ac:picMk id="2050" creationId="{671910C0-2508-F401-57CC-8F3AFD2348F0}"/>
          </ac:picMkLst>
        </pc:picChg>
      </pc:sldChg>
      <pc:sldChg chg="modSp add mod">
        <pc:chgData name="Damian T. Gordon" userId="7469c87ffe94b59c" providerId="LiveId" clId="{374E93C1-F7DD-4455-9D09-D628FF3B7CDB}" dt="2022-11-09T15:36:27.580" v="12173" actId="20577"/>
        <pc:sldMkLst>
          <pc:docMk/>
          <pc:sldMk cId="1786222239" sldId="350"/>
        </pc:sldMkLst>
        <pc:spChg chg="mod">
          <ac:chgData name="Damian T. Gordon" userId="7469c87ffe94b59c" providerId="LiveId" clId="{374E93C1-F7DD-4455-9D09-D628FF3B7CDB}" dt="2022-11-09T15:36:27.580" v="12173" actId="20577"/>
          <ac:spMkLst>
            <pc:docMk/>
            <pc:sldMk cId="1786222239" sldId="350"/>
            <ac:spMk id="2" creationId="{A9AB9208-7777-4849-90FB-1132D5733D58}"/>
          </ac:spMkLst>
        </pc:spChg>
      </pc:sldChg>
      <pc:sldChg chg="addSp modSp add mod ord">
        <pc:chgData name="Damian T. Gordon" userId="7469c87ffe94b59c" providerId="LiveId" clId="{374E93C1-F7DD-4455-9D09-D628FF3B7CDB}" dt="2022-11-09T12:56:44.849" v="4378" actId="20577"/>
        <pc:sldMkLst>
          <pc:docMk/>
          <pc:sldMk cId="738434105" sldId="351"/>
        </pc:sldMkLst>
        <pc:spChg chg="mod">
          <ac:chgData name="Damian T. Gordon" userId="7469c87ffe94b59c" providerId="LiveId" clId="{374E93C1-F7DD-4455-9D09-D628FF3B7CDB}" dt="2022-11-09T12:56:44.849" v="4378" actId="20577"/>
          <ac:spMkLst>
            <pc:docMk/>
            <pc:sldMk cId="738434105" sldId="351"/>
            <ac:spMk id="2" creationId="{A9AB9208-7777-4849-90FB-1132D5733D58}"/>
          </ac:spMkLst>
        </pc:spChg>
        <pc:picChg chg="add mod">
          <ac:chgData name="Damian T. Gordon" userId="7469c87ffe94b59c" providerId="LiveId" clId="{374E93C1-F7DD-4455-9D09-D628FF3B7CDB}" dt="2022-11-09T12:52:56.620" v="3916" actId="14100"/>
          <ac:picMkLst>
            <pc:docMk/>
            <pc:sldMk cId="738434105" sldId="351"/>
            <ac:picMk id="6146" creationId="{5B592E1F-FE57-DA7D-8230-7E95149D7DD4}"/>
          </ac:picMkLst>
        </pc:picChg>
      </pc:sldChg>
      <pc:sldChg chg="modSp add mod">
        <pc:chgData name="Damian T. Gordon" userId="7469c87ffe94b59c" providerId="LiveId" clId="{374E93C1-F7DD-4455-9D09-D628FF3B7CDB}" dt="2022-11-09T13:00:58.635" v="4862" actId="20577"/>
        <pc:sldMkLst>
          <pc:docMk/>
          <pc:sldMk cId="3372037732" sldId="352"/>
        </pc:sldMkLst>
        <pc:spChg chg="mod">
          <ac:chgData name="Damian T. Gordon" userId="7469c87ffe94b59c" providerId="LiveId" clId="{374E93C1-F7DD-4455-9D09-D628FF3B7CDB}" dt="2022-11-09T13:00:58.635" v="4862" actId="20577"/>
          <ac:spMkLst>
            <pc:docMk/>
            <pc:sldMk cId="3372037732" sldId="352"/>
            <ac:spMk id="2" creationId="{A9AB9208-7777-4849-90FB-1132D5733D58}"/>
          </ac:spMkLst>
        </pc:spChg>
      </pc:sldChg>
      <pc:sldChg chg="modSp add mod ord">
        <pc:chgData name="Damian T. Gordon" userId="7469c87ffe94b59c" providerId="LiveId" clId="{374E93C1-F7DD-4455-9D09-D628FF3B7CDB}" dt="2022-11-09T15:40:17.553" v="12211" actId="20577"/>
        <pc:sldMkLst>
          <pc:docMk/>
          <pc:sldMk cId="2588800398" sldId="353"/>
        </pc:sldMkLst>
        <pc:spChg chg="mod">
          <ac:chgData name="Damian T. Gordon" userId="7469c87ffe94b59c" providerId="LiveId" clId="{374E93C1-F7DD-4455-9D09-D628FF3B7CDB}" dt="2022-11-09T15:40:17.553" v="12211" actId="20577"/>
          <ac:spMkLst>
            <pc:docMk/>
            <pc:sldMk cId="2588800398" sldId="353"/>
            <ac:spMk id="2" creationId="{A9AB9208-7777-4849-90FB-1132D5733D58}"/>
          </ac:spMkLst>
        </pc:spChg>
      </pc:sldChg>
      <pc:sldChg chg="delSp modSp add mod">
        <pc:chgData name="Damian T. Gordon" userId="7469c87ffe94b59c" providerId="LiveId" clId="{374E93C1-F7DD-4455-9D09-D628FF3B7CDB}" dt="2022-11-09T13:20:16.422" v="5568" actId="20577"/>
        <pc:sldMkLst>
          <pc:docMk/>
          <pc:sldMk cId="1609803516" sldId="354"/>
        </pc:sldMkLst>
        <pc:spChg chg="mod">
          <ac:chgData name="Damian T. Gordon" userId="7469c87ffe94b59c" providerId="LiveId" clId="{374E93C1-F7DD-4455-9D09-D628FF3B7CDB}" dt="2022-11-09T13:20:16.422" v="5568" actId="20577"/>
          <ac:spMkLst>
            <pc:docMk/>
            <pc:sldMk cId="1609803516" sldId="354"/>
            <ac:spMk id="2" creationId="{A9AB9208-7777-4849-90FB-1132D5733D58}"/>
          </ac:spMkLst>
        </pc:spChg>
        <pc:picChg chg="del">
          <ac:chgData name="Damian T. Gordon" userId="7469c87ffe94b59c" providerId="LiveId" clId="{374E93C1-F7DD-4455-9D09-D628FF3B7CDB}" dt="2022-11-09T13:14:30.929" v="4966" actId="478"/>
          <ac:picMkLst>
            <pc:docMk/>
            <pc:sldMk cId="1609803516" sldId="354"/>
            <ac:picMk id="6146" creationId="{5B592E1F-FE57-DA7D-8230-7E95149D7DD4}"/>
          </ac:picMkLst>
        </pc:picChg>
      </pc:sldChg>
      <pc:sldChg chg="modSp add mod">
        <pc:chgData name="Damian T. Gordon" userId="7469c87ffe94b59c" providerId="LiveId" clId="{374E93C1-F7DD-4455-9D09-D628FF3B7CDB}" dt="2022-11-09T15:37:58.223" v="12182" actId="20577"/>
        <pc:sldMkLst>
          <pc:docMk/>
          <pc:sldMk cId="134240403" sldId="355"/>
        </pc:sldMkLst>
        <pc:spChg chg="mod">
          <ac:chgData name="Damian T. Gordon" userId="7469c87ffe94b59c" providerId="LiveId" clId="{374E93C1-F7DD-4455-9D09-D628FF3B7CDB}" dt="2022-11-09T15:37:58.223" v="12182" actId="20577"/>
          <ac:spMkLst>
            <pc:docMk/>
            <pc:sldMk cId="134240403" sldId="355"/>
            <ac:spMk id="2" creationId="{A9AB9208-7777-4849-90FB-1132D5733D58}"/>
          </ac:spMkLst>
        </pc:spChg>
      </pc:sldChg>
      <pc:sldChg chg="modSp add mod">
        <pc:chgData name="Damian T. Gordon" userId="7469c87ffe94b59c" providerId="LiveId" clId="{374E93C1-F7DD-4455-9D09-D628FF3B7CDB}" dt="2022-11-09T13:29:41.631" v="6773" actId="20577"/>
        <pc:sldMkLst>
          <pc:docMk/>
          <pc:sldMk cId="2787428196" sldId="356"/>
        </pc:sldMkLst>
        <pc:spChg chg="mod">
          <ac:chgData name="Damian T. Gordon" userId="7469c87ffe94b59c" providerId="LiveId" clId="{374E93C1-F7DD-4455-9D09-D628FF3B7CDB}" dt="2022-11-09T13:29:41.631" v="6773" actId="20577"/>
          <ac:spMkLst>
            <pc:docMk/>
            <pc:sldMk cId="2787428196" sldId="356"/>
            <ac:spMk id="2" creationId="{A9AB9208-7777-4849-90FB-1132D5733D58}"/>
          </ac:spMkLst>
        </pc:spChg>
      </pc:sldChg>
      <pc:sldChg chg="modSp add mod">
        <pc:chgData name="Damian T. Gordon" userId="7469c87ffe94b59c" providerId="LiveId" clId="{374E93C1-F7DD-4455-9D09-D628FF3B7CDB}" dt="2022-11-09T14:04:41.445" v="9403" actId="20577"/>
        <pc:sldMkLst>
          <pc:docMk/>
          <pc:sldMk cId="1710686320" sldId="357"/>
        </pc:sldMkLst>
        <pc:spChg chg="mod">
          <ac:chgData name="Damian T. Gordon" userId="7469c87ffe94b59c" providerId="LiveId" clId="{374E93C1-F7DD-4455-9D09-D628FF3B7CDB}" dt="2022-11-09T14:04:41.445" v="9403" actId="20577"/>
          <ac:spMkLst>
            <pc:docMk/>
            <pc:sldMk cId="1710686320" sldId="357"/>
            <ac:spMk id="2" creationId="{A9AB9208-7777-4849-90FB-1132D5733D58}"/>
          </ac:spMkLst>
        </pc:spChg>
      </pc:sldChg>
      <pc:sldChg chg="modSp add mod">
        <pc:chgData name="Damian T. Gordon" userId="7469c87ffe94b59c" providerId="LiveId" clId="{374E93C1-F7DD-4455-9D09-D628FF3B7CDB}" dt="2022-11-09T15:43:07.872" v="12238" actId="20577"/>
        <pc:sldMkLst>
          <pc:docMk/>
          <pc:sldMk cId="2683869196" sldId="358"/>
        </pc:sldMkLst>
        <pc:spChg chg="mod">
          <ac:chgData name="Damian T. Gordon" userId="7469c87ffe94b59c" providerId="LiveId" clId="{374E93C1-F7DD-4455-9D09-D628FF3B7CDB}" dt="2022-11-09T15:43:07.872" v="12238" actId="20577"/>
          <ac:spMkLst>
            <pc:docMk/>
            <pc:sldMk cId="2683869196" sldId="358"/>
            <ac:spMk id="2" creationId="{A9AB9208-7777-4849-90FB-1132D5733D58}"/>
          </ac:spMkLst>
        </pc:spChg>
      </pc:sldChg>
      <pc:sldChg chg="modSp add mod">
        <pc:chgData name="Damian T. Gordon" userId="7469c87ffe94b59c" providerId="LiveId" clId="{374E93C1-F7DD-4455-9D09-D628FF3B7CDB}" dt="2022-11-09T15:45:02.130" v="12266" actId="20577"/>
        <pc:sldMkLst>
          <pc:docMk/>
          <pc:sldMk cId="2317978442" sldId="359"/>
        </pc:sldMkLst>
        <pc:spChg chg="mod">
          <ac:chgData name="Damian T. Gordon" userId="7469c87ffe94b59c" providerId="LiveId" clId="{374E93C1-F7DD-4455-9D09-D628FF3B7CDB}" dt="2022-11-09T15:45:02.130" v="12266" actId="20577"/>
          <ac:spMkLst>
            <pc:docMk/>
            <pc:sldMk cId="2317978442" sldId="359"/>
            <ac:spMk id="2" creationId="{A9AB9208-7777-4849-90FB-1132D5733D58}"/>
          </ac:spMkLst>
        </pc:spChg>
      </pc:sldChg>
      <pc:sldChg chg="modSp add del mod">
        <pc:chgData name="Damian T. Gordon" userId="7469c87ffe94b59c" providerId="LiveId" clId="{374E93C1-F7DD-4455-9D09-D628FF3B7CDB}" dt="2022-11-09T13:48:54.881" v="8709" actId="47"/>
        <pc:sldMkLst>
          <pc:docMk/>
          <pc:sldMk cId="2851054826" sldId="359"/>
        </pc:sldMkLst>
        <pc:spChg chg="mod">
          <ac:chgData name="Damian T. Gordon" userId="7469c87ffe94b59c" providerId="LiveId" clId="{374E93C1-F7DD-4455-9D09-D628FF3B7CDB}" dt="2022-11-09T13:48:52.166" v="8708" actId="20577"/>
          <ac:spMkLst>
            <pc:docMk/>
            <pc:sldMk cId="2851054826" sldId="359"/>
            <ac:spMk id="2" creationId="{A9AB9208-7777-4849-90FB-1132D5733D58}"/>
          </ac:spMkLst>
        </pc:spChg>
      </pc:sldChg>
      <pc:sldChg chg="modSp add mod">
        <pc:chgData name="Damian T. Gordon" userId="7469c87ffe94b59c" providerId="LiveId" clId="{374E93C1-F7DD-4455-9D09-D628FF3B7CDB}" dt="2022-11-09T15:45:37.586" v="12289" actId="20577"/>
        <pc:sldMkLst>
          <pc:docMk/>
          <pc:sldMk cId="2865489620" sldId="360"/>
        </pc:sldMkLst>
        <pc:spChg chg="mod">
          <ac:chgData name="Damian T. Gordon" userId="7469c87ffe94b59c" providerId="LiveId" clId="{374E93C1-F7DD-4455-9D09-D628FF3B7CDB}" dt="2022-11-09T15:45:37.586" v="12289" actId="20577"/>
          <ac:spMkLst>
            <pc:docMk/>
            <pc:sldMk cId="2865489620" sldId="360"/>
            <ac:spMk id="2" creationId="{A9AB9208-7777-4849-90FB-1132D5733D58}"/>
          </ac:spMkLst>
        </pc:spChg>
      </pc:sldChg>
      <pc:sldChg chg="modSp add mod">
        <pc:chgData name="Damian T. Gordon" userId="7469c87ffe94b59c" providerId="LiveId" clId="{374E93C1-F7DD-4455-9D09-D628FF3B7CDB}" dt="2022-11-09T15:45:57.406" v="12297" actId="20577"/>
        <pc:sldMkLst>
          <pc:docMk/>
          <pc:sldMk cId="410946660" sldId="361"/>
        </pc:sldMkLst>
        <pc:spChg chg="mod">
          <ac:chgData name="Damian T. Gordon" userId="7469c87ffe94b59c" providerId="LiveId" clId="{374E93C1-F7DD-4455-9D09-D628FF3B7CDB}" dt="2022-11-09T15:45:57.406" v="12297" actId="20577"/>
          <ac:spMkLst>
            <pc:docMk/>
            <pc:sldMk cId="410946660" sldId="361"/>
            <ac:spMk id="2" creationId="{A9AB9208-7777-4849-90FB-1132D5733D58}"/>
          </ac:spMkLst>
        </pc:spChg>
      </pc:sldChg>
      <pc:sldChg chg="modSp add mod">
        <pc:chgData name="Damian T. Gordon" userId="7469c87ffe94b59c" providerId="LiveId" clId="{374E93C1-F7DD-4455-9D09-D628FF3B7CDB}" dt="2022-11-09T15:39:34.999" v="12202" actId="20577"/>
        <pc:sldMkLst>
          <pc:docMk/>
          <pc:sldMk cId="2504609517" sldId="362"/>
        </pc:sldMkLst>
        <pc:spChg chg="mod">
          <ac:chgData name="Damian T. Gordon" userId="7469c87ffe94b59c" providerId="LiveId" clId="{374E93C1-F7DD-4455-9D09-D628FF3B7CDB}" dt="2022-11-09T15:39:34.999" v="12202" actId="20577"/>
          <ac:spMkLst>
            <pc:docMk/>
            <pc:sldMk cId="2504609517" sldId="362"/>
            <ac:spMk id="2" creationId="{A9AB9208-7777-4849-90FB-1132D5733D58}"/>
          </ac:spMkLst>
        </pc:spChg>
      </pc:sldChg>
    </pc:docChg>
  </pc:docChgLst>
  <pc:docChgLst>
    <pc:chgData name="Damian T. Gordon" userId="7469c87ffe94b59c" providerId="LiveId" clId="{71E19C63-078E-46D9-9E79-0E59A013FA9C}"/>
    <pc:docChg chg="modSld">
      <pc:chgData name="Damian T. Gordon" userId="7469c87ffe94b59c" providerId="LiveId" clId="{71E19C63-078E-46D9-9E79-0E59A013FA9C}" dt="2022-06-08T12:48:41.763" v="7" actId="1076"/>
      <pc:docMkLst>
        <pc:docMk/>
      </pc:docMkLst>
      <pc:sldChg chg="addSp modSp mod">
        <pc:chgData name="Damian T. Gordon" userId="7469c87ffe94b59c" providerId="LiveId" clId="{71E19C63-078E-46D9-9E79-0E59A013FA9C}" dt="2022-06-08T12:48:41.763" v="7" actId="1076"/>
        <pc:sldMkLst>
          <pc:docMk/>
          <pc:sldMk cId="0" sldId="282"/>
        </pc:sldMkLst>
        <pc:spChg chg="mod">
          <ac:chgData name="Damian T. Gordon" userId="7469c87ffe94b59c" providerId="LiveId" clId="{71E19C63-078E-46D9-9E79-0E59A013FA9C}" dt="2022-06-08T12:48:35.551" v="6" actId="1076"/>
          <ac:spMkLst>
            <pc:docMk/>
            <pc:sldMk cId="0" sldId="282"/>
            <ac:spMk id="377" creationId="{00000000-0000-0000-0000-000000000000}"/>
          </ac:spMkLst>
        </pc:spChg>
        <pc:picChg chg="add mod">
          <ac:chgData name="Damian T. Gordon" userId="7469c87ffe94b59c" providerId="LiveId" clId="{71E19C63-078E-46D9-9E79-0E59A013FA9C}" dt="2022-06-08T12:48:41.763" v="7" actId="1076"/>
          <ac:picMkLst>
            <pc:docMk/>
            <pc:sldMk cId="0" sldId="282"/>
            <ac:picMk id="4" creationId="{0E207DF3-E178-DC64-07BC-A5DAC436DB15}"/>
          </ac:picMkLst>
        </pc:picChg>
      </pc:sldChg>
    </pc:docChg>
  </pc:docChgLst>
  <pc:docChgLst>
    <pc:chgData name="Damian T. Gordon" userId="7469c87ffe94b59c" providerId="LiveId" clId="{AD9BF4D5-A5EC-4879-848C-C835D865528D}"/>
    <pc:docChg chg="custSel modSld">
      <pc:chgData name="Damian T. Gordon" userId="7469c87ffe94b59c" providerId="LiveId" clId="{AD9BF4D5-A5EC-4879-848C-C835D865528D}" dt="2022-10-24T10:07:06.657" v="46" actId="478"/>
      <pc:docMkLst>
        <pc:docMk/>
      </pc:docMkLst>
      <pc:sldChg chg="addSp delSp modSp mod">
        <pc:chgData name="Damian T. Gordon" userId="7469c87ffe94b59c" providerId="LiveId" clId="{AD9BF4D5-A5EC-4879-848C-C835D865528D}" dt="2022-10-24T10:07:06.657" v="46" actId="478"/>
        <pc:sldMkLst>
          <pc:docMk/>
          <pc:sldMk cId="0" sldId="282"/>
        </pc:sldMkLst>
        <pc:spChg chg="del">
          <ac:chgData name="Damian T. Gordon" userId="7469c87ffe94b59c" providerId="LiveId" clId="{AD9BF4D5-A5EC-4879-848C-C835D865528D}" dt="2022-10-24T10:05:31.760" v="4" actId="478"/>
          <ac:spMkLst>
            <pc:docMk/>
            <pc:sldMk cId="0" sldId="282"/>
            <ac:spMk id="2" creationId="{C3BACB72-5359-BDBB-BB93-3B993DE813EB}"/>
          </ac:spMkLst>
        </pc:spChg>
        <pc:picChg chg="add mod">
          <ac:chgData name="Damian T. Gordon" userId="7469c87ffe94b59c" providerId="LiveId" clId="{AD9BF4D5-A5EC-4879-848C-C835D865528D}" dt="2022-10-24T10:05:35.818" v="5" actId="1076"/>
          <ac:picMkLst>
            <pc:docMk/>
            <pc:sldMk cId="0" sldId="282"/>
            <ac:picMk id="3" creationId="{9A63B1B5-4C1C-1636-F955-286FA8C03C62}"/>
          </ac:picMkLst>
        </pc:picChg>
        <pc:picChg chg="del">
          <ac:chgData name="Damian T. Gordon" userId="7469c87ffe94b59c" providerId="LiveId" clId="{AD9BF4D5-A5EC-4879-848C-C835D865528D}" dt="2022-10-24T10:07:06.657" v="46" actId="478"/>
          <ac:picMkLst>
            <pc:docMk/>
            <pc:sldMk cId="0" sldId="282"/>
            <ac:picMk id="4" creationId="{0E207DF3-E178-DC64-07BC-A5DAC436DB15}"/>
          </ac:picMkLst>
        </pc:picChg>
      </pc:sldChg>
      <pc:sldChg chg="addSp delSp modSp mod">
        <pc:chgData name="Damian T. Gordon" userId="7469c87ffe94b59c" providerId="LiveId" clId="{AD9BF4D5-A5EC-4879-848C-C835D865528D}" dt="2022-10-24T10:05:45.958" v="10"/>
        <pc:sldMkLst>
          <pc:docMk/>
          <pc:sldMk cId="2310252356" sldId="302"/>
        </pc:sldMkLst>
        <pc:spChg chg="del">
          <ac:chgData name="Damian T. Gordon" userId="7469c87ffe94b59c" providerId="LiveId" clId="{AD9BF4D5-A5EC-4879-848C-C835D865528D}" dt="2022-10-24T10:05:45.553" v="9" actId="478"/>
          <ac:spMkLst>
            <pc:docMk/>
            <pc:sldMk cId="2310252356" sldId="302"/>
            <ac:spMk id="13" creationId="{1B49E293-4DE1-85D8-1EA1-5021DB0A860D}"/>
          </ac:spMkLst>
        </pc:spChg>
        <pc:picChg chg="add mod">
          <ac:chgData name="Damian T. Gordon" userId="7469c87ffe94b59c" providerId="LiveId" clId="{AD9BF4D5-A5EC-4879-848C-C835D865528D}" dt="2022-10-24T10:05:45.958" v="10"/>
          <ac:picMkLst>
            <pc:docMk/>
            <pc:sldMk cId="2310252356" sldId="302"/>
            <ac:picMk id="3" creationId="{DFF57BB3-003E-9F27-2B25-DC04EA812215}"/>
          </ac:picMkLst>
        </pc:picChg>
      </pc:sldChg>
      <pc:sldChg chg="addSp delSp modSp mod modClrScheme chgLayout">
        <pc:chgData name="Damian T. Gordon" userId="7469c87ffe94b59c" providerId="LiveId" clId="{AD9BF4D5-A5EC-4879-848C-C835D865528D}" dt="2022-10-24T10:06:56.623" v="45" actId="171"/>
        <pc:sldMkLst>
          <pc:docMk/>
          <pc:sldMk cId="1654055755" sldId="330"/>
        </pc:sldMkLst>
        <pc:spChg chg="add mod">
          <ac:chgData name="Damian T. Gordon" userId="7469c87ffe94b59c" providerId="LiveId" clId="{AD9BF4D5-A5EC-4879-848C-C835D865528D}" dt="2022-10-24T10:06:29.142" v="42" actId="20577"/>
          <ac:spMkLst>
            <pc:docMk/>
            <pc:sldMk cId="1654055755" sldId="330"/>
            <ac:spMk id="2" creationId="{8025AE11-4DC6-6C62-4CC5-20D948955A33}"/>
          </ac:spMkLst>
        </pc:spChg>
        <pc:spChg chg="add mod">
          <ac:chgData name="Damian T. Gordon" userId="7469c87ffe94b59c" providerId="LiveId" clId="{AD9BF4D5-A5EC-4879-848C-C835D865528D}" dt="2022-10-24T10:06:41.785" v="43"/>
          <ac:spMkLst>
            <pc:docMk/>
            <pc:sldMk cId="1654055755" sldId="330"/>
            <ac:spMk id="3" creationId="{811357EA-F047-11FD-7655-B2FF90F4E937}"/>
          </ac:spMkLst>
        </pc:spChg>
        <pc:spChg chg="add mod">
          <ac:chgData name="Damian T. Gordon" userId="7469c87ffe94b59c" providerId="LiveId" clId="{AD9BF4D5-A5EC-4879-848C-C835D865528D}" dt="2022-10-24T10:06:41.785" v="43"/>
          <ac:spMkLst>
            <pc:docMk/>
            <pc:sldMk cId="1654055755" sldId="330"/>
            <ac:spMk id="4" creationId="{564B327E-10F1-6708-119C-7AEF9B3634E2}"/>
          </ac:spMkLst>
        </pc:spChg>
        <pc:spChg chg="add mod ord">
          <ac:chgData name="Damian T. Gordon" userId="7469c87ffe94b59c" providerId="LiveId" clId="{AD9BF4D5-A5EC-4879-848C-C835D865528D}" dt="2022-10-24T10:06:56.623" v="45" actId="171"/>
          <ac:spMkLst>
            <pc:docMk/>
            <pc:sldMk cId="1654055755" sldId="330"/>
            <ac:spMk id="6" creationId="{FC6EEE37-84B1-BC30-4BD0-E062718161E2}"/>
          </ac:spMkLst>
        </pc:spChg>
        <pc:picChg chg="add mod">
          <ac:chgData name="Damian T. Gordon" userId="7469c87ffe94b59c" providerId="LiveId" clId="{AD9BF4D5-A5EC-4879-848C-C835D865528D}" dt="2022-10-24T10:06:41.785" v="43"/>
          <ac:picMkLst>
            <pc:docMk/>
            <pc:sldMk cId="1654055755" sldId="330"/>
            <ac:picMk id="5" creationId="{9880A276-F17E-313A-C97D-A40707D21217}"/>
          </ac:picMkLst>
        </pc:picChg>
        <pc:picChg chg="del">
          <ac:chgData name="Damian T. Gordon" userId="7469c87ffe94b59c" providerId="LiveId" clId="{AD9BF4D5-A5EC-4879-848C-C835D865528D}" dt="2022-10-24T10:06:12.976" v="23" actId="478"/>
          <ac:picMkLst>
            <pc:docMk/>
            <pc:sldMk cId="1654055755" sldId="330"/>
            <ac:picMk id="9" creationId="{4E5EAFC0-31C7-478B-AE1B-47A2464B5595}"/>
          </ac:picMkLst>
        </pc:picChg>
      </pc:sldChg>
      <pc:sldChg chg="addSp delSp modSp mod">
        <pc:chgData name="Damian T. Gordon" userId="7469c87ffe94b59c" providerId="LiveId" clId="{AD9BF4D5-A5EC-4879-848C-C835D865528D}" dt="2022-10-24T10:05:43.172" v="8"/>
        <pc:sldMkLst>
          <pc:docMk/>
          <pc:sldMk cId="1745634266" sldId="332"/>
        </pc:sldMkLst>
        <pc:spChg chg="del mod">
          <ac:chgData name="Damian T. Gordon" userId="7469c87ffe94b59c" providerId="LiveId" clId="{AD9BF4D5-A5EC-4879-848C-C835D865528D}" dt="2022-10-24T10:05:42.716" v="7" actId="478"/>
          <ac:spMkLst>
            <pc:docMk/>
            <pc:sldMk cId="1745634266" sldId="332"/>
            <ac:spMk id="2" creationId="{C3BACB72-5359-BDBB-BB93-3B993DE813EB}"/>
          </ac:spMkLst>
        </pc:spChg>
        <pc:picChg chg="add mod">
          <ac:chgData name="Damian T. Gordon" userId="7469c87ffe94b59c" providerId="LiveId" clId="{AD9BF4D5-A5EC-4879-848C-C835D865528D}" dt="2022-10-24T10:05:43.172" v="8"/>
          <ac:picMkLst>
            <pc:docMk/>
            <pc:sldMk cId="1745634266" sldId="332"/>
            <ac:picMk id="3" creationId="{F3619395-BC4C-0C8C-F928-69F7BF8906E2}"/>
          </ac:picMkLst>
        </pc:picChg>
      </pc:sldChg>
      <pc:sldChg chg="addSp delSp modSp mod">
        <pc:chgData name="Damian T. Gordon" userId="7469c87ffe94b59c" providerId="LiveId" clId="{AD9BF4D5-A5EC-4879-848C-C835D865528D}" dt="2022-10-24T10:05:50.884" v="12"/>
        <pc:sldMkLst>
          <pc:docMk/>
          <pc:sldMk cId="1872327274" sldId="333"/>
        </pc:sldMkLst>
        <pc:spChg chg="del">
          <ac:chgData name="Damian T. Gordon" userId="7469c87ffe94b59c" providerId="LiveId" clId="{AD9BF4D5-A5EC-4879-848C-C835D865528D}" dt="2022-10-24T10:05:50.434" v="11" actId="478"/>
          <ac:spMkLst>
            <pc:docMk/>
            <pc:sldMk cId="1872327274" sldId="333"/>
            <ac:spMk id="2" creationId="{C3BACB72-5359-BDBB-BB93-3B993DE813EB}"/>
          </ac:spMkLst>
        </pc:spChg>
        <pc:picChg chg="add mod">
          <ac:chgData name="Damian T. Gordon" userId="7469c87ffe94b59c" providerId="LiveId" clId="{AD9BF4D5-A5EC-4879-848C-C835D865528D}" dt="2022-10-24T10:05:50.884" v="12"/>
          <ac:picMkLst>
            <pc:docMk/>
            <pc:sldMk cId="1872327274" sldId="333"/>
            <ac:picMk id="3" creationId="{A03AEA85-A850-84EF-EFD1-2C587E6A3858}"/>
          </ac:picMkLst>
        </pc:picChg>
      </pc:sldChg>
      <pc:sldChg chg="addSp delSp modSp mod">
        <pc:chgData name="Damian T. Gordon" userId="7469c87ffe94b59c" providerId="LiveId" clId="{AD9BF4D5-A5EC-4879-848C-C835D865528D}" dt="2022-10-24T10:05:56.852" v="16"/>
        <pc:sldMkLst>
          <pc:docMk/>
          <pc:sldMk cId="1634342901" sldId="334"/>
        </pc:sldMkLst>
        <pc:spChg chg="del">
          <ac:chgData name="Damian T. Gordon" userId="7469c87ffe94b59c" providerId="LiveId" clId="{AD9BF4D5-A5EC-4879-848C-C835D865528D}" dt="2022-10-24T10:05:56.495" v="15" actId="478"/>
          <ac:spMkLst>
            <pc:docMk/>
            <pc:sldMk cId="1634342901" sldId="334"/>
            <ac:spMk id="2" creationId="{C3BACB72-5359-BDBB-BB93-3B993DE813EB}"/>
          </ac:spMkLst>
        </pc:spChg>
        <pc:picChg chg="add mod">
          <ac:chgData name="Damian T. Gordon" userId="7469c87ffe94b59c" providerId="LiveId" clId="{AD9BF4D5-A5EC-4879-848C-C835D865528D}" dt="2022-10-24T10:05:56.852" v="16"/>
          <ac:picMkLst>
            <pc:docMk/>
            <pc:sldMk cId="1634342901" sldId="334"/>
            <ac:picMk id="3" creationId="{F03E4B09-4A07-C44E-46C3-89785BB73150}"/>
          </ac:picMkLst>
        </pc:picChg>
      </pc:sldChg>
      <pc:sldChg chg="addSp delSp modSp mod">
        <pc:chgData name="Damian T. Gordon" userId="7469c87ffe94b59c" providerId="LiveId" clId="{AD9BF4D5-A5EC-4879-848C-C835D865528D}" dt="2022-10-24T10:06:02.822" v="20"/>
        <pc:sldMkLst>
          <pc:docMk/>
          <pc:sldMk cId="3245474143" sldId="335"/>
        </pc:sldMkLst>
        <pc:spChg chg="del">
          <ac:chgData name="Damian T. Gordon" userId="7469c87ffe94b59c" providerId="LiveId" clId="{AD9BF4D5-A5EC-4879-848C-C835D865528D}" dt="2022-10-24T10:06:02.453" v="19" actId="478"/>
          <ac:spMkLst>
            <pc:docMk/>
            <pc:sldMk cId="3245474143" sldId="335"/>
            <ac:spMk id="2" creationId="{C3BACB72-5359-BDBB-BB93-3B993DE813EB}"/>
          </ac:spMkLst>
        </pc:spChg>
        <pc:picChg chg="add mod">
          <ac:chgData name="Damian T. Gordon" userId="7469c87ffe94b59c" providerId="LiveId" clId="{AD9BF4D5-A5EC-4879-848C-C835D865528D}" dt="2022-10-24T10:06:02.822" v="20"/>
          <ac:picMkLst>
            <pc:docMk/>
            <pc:sldMk cId="3245474143" sldId="335"/>
            <ac:picMk id="3" creationId="{18A97603-5872-23DD-0031-63AFB167DE19}"/>
          </ac:picMkLst>
        </pc:picChg>
      </pc:sldChg>
      <pc:sldChg chg="addSp delSp modSp mod">
        <pc:chgData name="Damian T. Gordon" userId="7469c87ffe94b59c" providerId="LiveId" clId="{AD9BF4D5-A5EC-4879-848C-C835D865528D}" dt="2022-10-24T10:05:53.917" v="14"/>
        <pc:sldMkLst>
          <pc:docMk/>
          <pc:sldMk cId="1847250952" sldId="336"/>
        </pc:sldMkLst>
        <pc:spChg chg="del">
          <ac:chgData name="Damian T. Gordon" userId="7469c87ffe94b59c" providerId="LiveId" clId="{AD9BF4D5-A5EC-4879-848C-C835D865528D}" dt="2022-10-24T10:05:53.514" v="13" actId="478"/>
          <ac:spMkLst>
            <pc:docMk/>
            <pc:sldMk cId="1847250952" sldId="336"/>
            <ac:spMk id="13" creationId="{1B49E293-4DE1-85D8-1EA1-5021DB0A860D}"/>
          </ac:spMkLst>
        </pc:spChg>
        <pc:picChg chg="add mod">
          <ac:chgData name="Damian T. Gordon" userId="7469c87ffe94b59c" providerId="LiveId" clId="{AD9BF4D5-A5EC-4879-848C-C835D865528D}" dt="2022-10-24T10:05:53.917" v="14"/>
          <ac:picMkLst>
            <pc:docMk/>
            <pc:sldMk cId="1847250952" sldId="336"/>
            <ac:picMk id="3" creationId="{05C66DEF-B54E-F830-6D93-449CF4FBD46A}"/>
          </ac:picMkLst>
        </pc:picChg>
      </pc:sldChg>
      <pc:sldChg chg="addSp delSp modSp mod">
        <pc:chgData name="Damian T. Gordon" userId="7469c87ffe94b59c" providerId="LiveId" clId="{AD9BF4D5-A5EC-4879-848C-C835D865528D}" dt="2022-10-24T10:05:59.729" v="18"/>
        <pc:sldMkLst>
          <pc:docMk/>
          <pc:sldMk cId="2998838751" sldId="337"/>
        </pc:sldMkLst>
        <pc:spChg chg="del">
          <ac:chgData name="Damian T. Gordon" userId="7469c87ffe94b59c" providerId="LiveId" clId="{AD9BF4D5-A5EC-4879-848C-C835D865528D}" dt="2022-10-24T10:05:59.316" v="17" actId="478"/>
          <ac:spMkLst>
            <pc:docMk/>
            <pc:sldMk cId="2998838751" sldId="337"/>
            <ac:spMk id="13" creationId="{1B49E293-4DE1-85D8-1EA1-5021DB0A860D}"/>
          </ac:spMkLst>
        </pc:spChg>
        <pc:picChg chg="add mod">
          <ac:chgData name="Damian T. Gordon" userId="7469c87ffe94b59c" providerId="LiveId" clId="{AD9BF4D5-A5EC-4879-848C-C835D865528D}" dt="2022-10-24T10:05:59.729" v="18"/>
          <ac:picMkLst>
            <pc:docMk/>
            <pc:sldMk cId="2998838751" sldId="337"/>
            <ac:picMk id="3" creationId="{B1393CA7-A7F8-624D-5E79-EBAB50E1A87F}"/>
          </ac:picMkLst>
        </pc:picChg>
      </pc:sldChg>
      <pc:sldChg chg="addSp delSp modSp mod">
        <pc:chgData name="Damian T. Gordon" userId="7469c87ffe94b59c" providerId="LiveId" clId="{AD9BF4D5-A5EC-4879-848C-C835D865528D}" dt="2022-10-24T10:06:06.101" v="22"/>
        <pc:sldMkLst>
          <pc:docMk/>
          <pc:sldMk cId="4150763182" sldId="338"/>
        </pc:sldMkLst>
        <pc:spChg chg="del">
          <ac:chgData name="Damian T. Gordon" userId="7469c87ffe94b59c" providerId="LiveId" clId="{AD9BF4D5-A5EC-4879-848C-C835D865528D}" dt="2022-10-24T10:06:05.764" v="21" actId="478"/>
          <ac:spMkLst>
            <pc:docMk/>
            <pc:sldMk cId="4150763182" sldId="338"/>
            <ac:spMk id="13" creationId="{1B49E293-4DE1-85D8-1EA1-5021DB0A860D}"/>
          </ac:spMkLst>
        </pc:spChg>
        <pc:picChg chg="add mod">
          <ac:chgData name="Damian T. Gordon" userId="7469c87ffe94b59c" providerId="LiveId" clId="{AD9BF4D5-A5EC-4879-848C-C835D865528D}" dt="2022-10-24T10:06:06.101" v="22"/>
          <ac:picMkLst>
            <pc:docMk/>
            <pc:sldMk cId="4150763182" sldId="338"/>
            <ac:picMk id="3" creationId="{CFF83B12-79A8-170B-5C3F-D8B2E9FFB3A5}"/>
          </ac:picMkLst>
        </pc:picChg>
      </pc:sldChg>
    </pc:docChg>
  </pc:docChgLst>
  <pc:docChgLst>
    <pc:chgData name="Damian T. Gordon" userId="7469c87ffe94b59c" providerId="LiveId" clId="{FE35E10C-A403-49DC-BC1E-1D9A25D9673B}"/>
    <pc:docChg chg="custSel modSld">
      <pc:chgData name="Damian T. Gordon" userId="7469c87ffe94b59c" providerId="LiveId" clId="{FE35E10C-A403-49DC-BC1E-1D9A25D9673B}" dt="2022-11-08T17:26:25.371" v="42" actId="1076"/>
      <pc:docMkLst>
        <pc:docMk/>
      </pc:docMkLst>
      <pc:sldChg chg="modSp mod">
        <pc:chgData name="Damian T. Gordon" userId="7469c87ffe94b59c" providerId="LiveId" clId="{FE35E10C-A403-49DC-BC1E-1D9A25D9673B}" dt="2022-11-08T17:26:25.371" v="42" actId="1076"/>
        <pc:sldMkLst>
          <pc:docMk/>
          <pc:sldMk cId="1654055755" sldId="330"/>
        </pc:sldMkLst>
        <pc:spChg chg="mod">
          <ac:chgData name="Damian T. Gordon" userId="7469c87ffe94b59c" providerId="LiveId" clId="{FE35E10C-A403-49DC-BC1E-1D9A25D9673B}" dt="2022-11-08T17:26:25.371" v="42" actId="1076"/>
          <ac:spMkLst>
            <pc:docMk/>
            <pc:sldMk cId="1654055755" sldId="330"/>
            <ac:spMk id="2" creationId="{8025AE11-4DC6-6C62-4CC5-20D948955A33}"/>
          </ac:spMkLst>
        </pc:spChg>
      </pc:sldChg>
      <pc:sldChg chg="modSp mod">
        <pc:chgData name="Damian T. Gordon" userId="7469c87ffe94b59c" providerId="LiveId" clId="{FE35E10C-A403-49DC-BC1E-1D9A25D9673B}" dt="2022-11-08T17:26:06.052" v="41" actId="20577"/>
        <pc:sldMkLst>
          <pc:docMk/>
          <pc:sldMk cId="4150763182" sldId="338"/>
        </pc:sldMkLst>
        <pc:spChg chg="mod">
          <ac:chgData name="Damian T. Gordon" userId="7469c87ffe94b59c" providerId="LiveId" clId="{FE35E10C-A403-49DC-BC1E-1D9A25D9673B}" dt="2022-11-08T17:26:06.052" v="41" actId="20577"/>
          <ac:spMkLst>
            <pc:docMk/>
            <pc:sldMk cId="4150763182" sldId="338"/>
            <ac:spMk id="2" creationId="{A9AB9208-7777-4849-90FB-1132D5733D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880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785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18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6575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041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996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688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804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24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66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06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894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75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757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758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396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065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976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8640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6427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88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652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440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067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580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06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20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58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99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24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71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amiantgordon.com/Videos/ProgrammingAndAlgorithms/MainMenu2.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ascnet.ie/people/peter-manifol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608750" y="1683901"/>
            <a:ext cx="7926300" cy="22308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2800" b="1" dirty="0">
                <a:solidFill>
                  <a:srgbClr val="434343"/>
                </a:solidFill>
                <a:latin typeface="Roboto"/>
                <a:ea typeface="Roboto"/>
                <a:cs typeface="Roboto"/>
                <a:sym typeface="Roboto"/>
              </a:rPr>
              <a:t>CASE STUDY: Blended a Programming Module for Non-Traditional Students</a:t>
            </a:r>
          </a:p>
          <a:p>
            <a:pPr marL="0" lvl="0" indent="0" algn="ctr" rtl="0">
              <a:spcBef>
                <a:spcPts val="0"/>
              </a:spcBef>
              <a:spcAft>
                <a:spcPts val="0"/>
              </a:spcAft>
              <a:buNone/>
            </a:pPr>
            <a:endParaRPr lang="it" sz="2800" b="1" dirty="0">
              <a:solidFill>
                <a:srgbClr val="434343"/>
              </a:solidFill>
              <a:latin typeface="Roboto"/>
              <a:ea typeface="Roboto"/>
              <a:cs typeface="Roboto"/>
              <a:sym typeface="Roboto"/>
            </a:endParaRPr>
          </a:p>
          <a:p>
            <a:pPr marL="0" lvl="0" indent="0" algn="ctr"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ctr" rtl="0">
              <a:spcBef>
                <a:spcPts val="0"/>
              </a:spcBef>
              <a:spcAft>
                <a:spcPts val="0"/>
              </a:spcAft>
              <a:buNone/>
            </a:pPr>
            <a:r>
              <a:rPr lang="it" sz="2000" dirty="0">
                <a:solidFill>
                  <a:srgbClr val="434343"/>
                </a:solidFill>
                <a:latin typeface="Roboto"/>
                <a:ea typeface="Roboto"/>
                <a:cs typeface="Roboto"/>
                <a:sym typeface="Roboto"/>
              </a:rPr>
              <a:t>Lecturer</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9A63B1B5-4C1C-1636-F955-286FA8C03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After some reflection it was felt that having no lectures face-to-face might be too challenging for students undertaking such a practical subject like programming.</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It was therefore decided to have the first and last lecture in person (per semester), and after further reflection, the middle week of each semester (Week 7) also in person.</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20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To create the pre-recorded videos, a great deal of organisational support was provided. </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The management of the School of Computer Science allocated significant additional time on staff timetables for the preparation and recording of this content.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2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An </a:t>
            </a:r>
            <a:r>
              <a:rPr lang="en-CA" sz="2400" dirty="0">
                <a:latin typeface="Calibri" panose="020F0502020204030204" pitchFamily="34" charset="0"/>
                <a:ea typeface="Calibri" panose="020F0502020204030204" pitchFamily="34" charset="0"/>
                <a:cs typeface="Times New Roman" panose="02020603050405020304" pitchFamily="18" charset="0"/>
              </a:rPr>
              <a:t>Instructional Designer was hired to work with the staff in developing and recording the content</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He also brough significant skills in undertaking post-production work on the content.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eter Manifold">
            <a:extLst>
              <a:ext uri="{FF2B5EF4-FFF2-40B4-BE49-F238E27FC236}">
                <a16:creationId xmlns:a16="http://schemas.microsoft.com/office/drawing/2014/main" id="{671910C0-2508-F401-57CC-8F3AFD234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703" y="68910"/>
            <a:ext cx="1335489" cy="133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4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 School of Computer Science decreed that all recording for the module had to be complete before that module began. </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 School dedicated a specific room for recording these videos, and it was fitted out with lighting, greenscreens, and recording equipment (audio, and video).</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The room was not soundproofed.</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222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 name="Picture 2" descr="Green Screen Room (Production Studio w/ Controlled Lighting) Film Studio,  Filming, Film Shoot, Woodland Park, NJ | Production | Peerspace">
            <a:extLst>
              <a:ext uri="{FF2B5EF4-FFF2-40B4-BE49-F238E27FC236}">
                <a16:creationId xmlns:a16="http://schemas.microsoft.com/office/drawing/2014/main" id="{CACC6654-A33A-072E-3DCA-3361B90F7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1">
            <a:extLst>
              <a:ext uri="{FF2B5EF4-FFF2-40B4-BE49-F238E27FC236}">
                <a16:creationId xmlns:a16="http://schemas.microsoft.com/office/drawing/2014/main" id="{9AF7ACA9-7A03-BD6F-B0FB-E7C863317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4543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a:extLst>
              <a:ext uri="{FF2B5EF4-FFF2-40B4-BE49-F238E27FC236}">
                <a16:creationId xmlns:a16="http://schemas.microsoft.com/office/drawing/2014/main" id="{18EB87DF-086A-A3BD-9BB2-6C4449291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48" y="251460"/>
            <a:ext cx="8750933" cy="4879081"/>
          </a:xfrm>
          <a:prstGeom prst="rect">
            <a:avLst/>
          </a:prstGeom>
        </p:spPr>
      </p:pic>
    </p:spTree>
    <p:extLst>
      <p:ext uri="{BB962C8B-B14F-4D97-AF65-F5344CB8AC3E}">
        <p14:creationId xmlns:p14="http://schemas.microsoft.com/office/powerpoint/2010/main" val="1933631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 lecturer involved in teaching this module had significant experience in Blended learning.</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He decided to film the lessons out of sequence, as it would typically be the case that first few attempts would have some gremlins, so the first week recorded was Week 3, then Week 4, and then Week 1, once everything was going smoothly.</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amian Gordon">
            <a:extLst>
              <a:ext uri="{FF2B5EF4-FFF2-40B4-BE49-F238E27FC236}">
                <a16:creationId xmlns:a16="http://schemas.microsoft.com/office/drawing/2014/main" id="{5B592E1F-FE57-DA7D-8230-7E95149D7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222" y="61578"/>
            <a:ext cx="1375336" cy="137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43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He also took the decision to break the content into </a:t>
            </a:r>
            <a:r>
              <a:rPr lang="en-CA" sz="2400" dirty="0">
                <a:latin typeface="Calibri" panose="020F0502020204030204" pitchFamily="34" charset="0"/>
                <a:ea typeface="Calibri" panose="020F0502020204030204" pitchFamily="34" charset="0"/>
                <a:cs typeface="Times New Roman" panose="02020603050405020304" pitchFamily="18" charset="0"/>
              </a:rPr>
              <a:t>5</a:t>
            </a:r>
            <a:r>
              <a:rPr lang="en-CA" sz="2400" dirty="0">
                <a:effectLst/>
                <a:latin typeface="Calibri" panose="020F0502020204030204" pitchFamily="34" charset="0"/>
                <a:ea typeface="Calibri" panose="020F0502020204030204" pitchFamily="34" charset="0"/>
                <a:cs typeface="Times New Roman" panose="02020603050405020304" pitchFamily="18" charset="0"/>
              </a:rPr>
              <a:t>-7 mini-lessons (15-20 mins each) , rather than a single 2 hour lesson.</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This required some planning and restructuring, but ultimately it meant that the students could look at the content in chunks, e.g. on the bus, while waiting in queues, etc.</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amian Gordon">
            <a:extLst>
              <a:ext uri="{FF2B5EF4-FFF2-40B4-BE49-F238E27FC236}">
                <a16:creationId xmlns:a16="http://schemas.microsoft.com/office/drawing/2014/main" id="{5B592E1F-FE57-DA7D-8230-7E95149D7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222" y="61578"/>
            <a:ext cx="1375336" cy="137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03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These  </a:t>
            </a:r>
            <a:r>
              <a:rPr lang="en-CA" sz="2400" dirty="0">
                <a:latin typeface="Calibri" panose="020F0502020204030204" pitchFamily="34" charset="0"/>
                <a:ea typeface="Calibri" panose="020F0502020204030204" pitchFamily="34" charset="0"/>
                <a:cs typeface="Times New Roman" panose="02020603050405020304" pitchFamily="18" charset="0"/>
              </a:rPr>
              <a:t>5</a:t>
            </a:r>
            <a:r>
              <a:rPr lang="en-CA" sz="2400" dirty="0">
                <a:effectLst/>
                <a:latin typeface="Calibri" panose="020F0502020204030204" pitchFamily="34" charset="0"/>
                <a:ea typeface="Calibri" panose="020F0502020204030204" pitchFamily="34" charset="0"/>
                <a:cs typeface="Times New Roman" panose="02020603050405020304" pitchFamily="18" charset="0"/>
              </a:rPr>
              <a:t>-7 mini-lessons provided an additional benefit, it came to light when recording content for Week 10 that if the basics of that content had been mentioned in Week 3 (where similar material was already being mentioned),  it would make the recording for Week 10 much clearer. Therefore this was done, as all recording was completed before the module began.</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80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INTRODUCTION</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F3619395-BC4C-0C8C-F928-69F7BF890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3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 on-line lessons were housed in a Virtual Learning </a:t>
            </a:r>
            <a:r>
              <a:rPr lang="en-CA" sz="2400" dirty="0">
                <a:latin typeface="Calibri" panose="020F0502020204030204" pitchFamily="34" charset="0"/>
                <a:ea typeface="Calibri" panose="020F0502020204030204" pitchFamily="34" charset="0"/>
                <a:cs typeface="Times New Roman" panose="02020603050405020304" pitchFamily="18" charset="0"/>
              </a:rPr>
              <a:t>Environment, and they were </a:t>
            </a:r>
            <a:r>
              <a:rPr lang="en-CA" sz="2400" dirty="0">
                <a:effectLst/>
                <a:latin typeface="Calibri" panose="020F0502020204030204" pitchFamily="34" charset="0"/>
                <a:ea typeface="Calibri" panose="020F0502020204030204" pitchFamily="34" charset="0"/>
                <a:cs typeface="Times New Roman" panose="02020603050405020304" pitchFamily="18" charset="0"/>
              </a:rPr>
              <a:t>also designed to leverage the benefits of being on-line, including having asynchronous discussions using a Forum (to accommodate different student schedules), the use of on-line compliers and simulators, the ability to create simple quizzes, and shared noticeboards.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40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The lessons were delivered over 2 semesters. </a:t>
            </a:r>
          </a:p>
          <a:p>
            <a:pPr marL="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The first semester was from Sept-Dec 2015 for 12 weeks, with 9 weeks of online lectures, and 3 weeks of in-person lectures. </a:t>
            </a:r>
          </a:p>
          <a:p>
            <a:pPr marL="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The second semester was from Jan-Apr 2016 for 12 weeks, with 9 weeks of online lectures, and 3 weeks of in-person lectures. </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0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E" sz="2400" b="1" u="sng" dirty="0">
                <a:effectLst/>
                <a:latin typeface="Calibri" panose="020F0502020204030204" pitchFamily="34" charset="0"/>
                <a:ea typeface="Calibri" panose="020F0502020204030204" pitchFamily="34" charset="0"/>
                <a:cs typeface="Times New Roman" panose="02020603050405020304" pitchFamily="18" charset="0"/>
              </a:rPr>
              <a:t>POST-INTERVENTION</a:t>
            </a:r>
          </a:p>
          <a:p>
            <a:pPr marL="342900" lvl="0" indent="-342900">
              <a:lnSpc>
                <a:spcPct val="107000"/>
              </a:lnSpc>
              <a:buFont typeface="Symbol" panose="05050102010706020507" pitchFamily="18" charset="2"/>
              <a:buChar char="·"/>
            </a:pPr>
            <a:r>
              <a:rPr lang="en-IE" sz="2400" dirty="0">
                <a:effectLst/>
                <a:latin typeface="Calibri" panose="020F0502020204030204" pitchFamily="34" charset="0"/>
                <a:ea typeface="Calibri" panose="020F0502020204030204" pitchFamily="34" charset="0"/>
                <a:cs typeface="Times New Roman" panose="02020603050405020304" pitchFamily="18" charset="0"/>
              </a:rPr>
              <a:t>Given that there was a pre-existing course that taught a similar module, it was possible for a direct comparison of outcomes.</a:t>
            </a:r>
          </a:p>
          <a:p>
            <a:pPr marL="342900" lvl="0" indent="-342900">
              <a:lnSpc>
                <a:spcPct val="107000"/>
              </a:lnSpc>
              <a:buFont typeface="Symbol" panose="05050102010706020507" pitchFamily="18" charset="2"/>
              <a:buChar char="·"/>
            </a:pPr>
            <a:r>
              <a:rPr lang="en-IE" sz="2400" dirty="0">
                <a:latin typeface="Calibri" panose="020F0502020204030204" pitchFamily="34" charset="0"/>
                <a:ea typeface="Calibri" panose="020F0502020204030204" pitchFamily="34" charset="0"/>
                <a:cs typeface="Times New Roman" panose="02020603050405020304" pitchFamily="18" charset="0"/>
              </a:rPr>
              <a:t>Since 2016, the students undertaking the blended module achieved a higher average mark on exams (+6%), and a larger percent of students on the blended module achieved over 70% in this module.</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80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E" sz="2400" b="1" u="sng" dirty="0">
                <a:effectLst/>
                <a:latin typeface="Calibri" panose="020F0502020204030204" pitchFamily="34" charset="0"/>
                <a:ea typeface="Calibri" panose="020F0502020204030204" pitchFamily="34" charset="0"/>
                <a:cs typeface="Times New Roman" panose="02020603050405020304" pitchFamily="18" charset="0"/>
              </a:rPr>
              <a:t>POST-INTERVENTION</a:t>
            </a:r>
          </a:p>
          <a:p>
            <a:pPr marL="342900" lvl="0" indent="-342900">
              <a:lnSpc>
                <a:spcPct val="107000"/>
              </a:lnSpc>
              <a:buFont typeface="Symbol" panose="05050102010706020507" pitchFamily="18" charset="2"/>
              <a:buChar char="·"/>
            </a:pPr>
            <a:r>
              <a:rPr lang="en-IE" sz="2400" dirty="0">
                <a:effectLst/>
                <a:latin typeface="Calibri" panose="020F0502020204030204" pitchFamily="34" charset="0"/>
                <a:ea typeface="Calibri" panose="020F0502020204030204" pitchFamily="34" charset="0"/>
                <a:cs typeface="Times New Roman" panose="02020603050405020304" pitchFamily="18" charset="0"/>
              </a:rPr>
              <a:t>The students were extremely satisfied with the module and rated it highly on their QA feedback, they also developed their own programming projects that they worked on in parallel with their assignments for this module, as they had become extremely engaged in the programming lifestyle.</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28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ISSUES RAISED</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F03E4B09-4A07-C44E-46C3-89785BB73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42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Issues Raised</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KEY ISSUES</a:t>
            </a:r>
          </a:p>
          <a:p>
            <a:pPr marL="342900" lvl="0" indent="-342900">
              <a:lnSpc>
                <a:spcPct val="107000"/>
              </a:lnSpc>
              <a:buFont typeface="Symbol" panose="05050102010706020507" pitchFamily="18" charset="2"/>
              <a:buChar char="·"/>
            </a:pPr>
            <a:r>
              <a:rPr lang="en-IE" sz="2000" b="1" dirty="0">
                <a:latin typeface="Calibri" panose="020F0502020204030204" pitchFamily="34" charset="0"/>
                <a:ea typeface="Calibri" panose="020F0502020204030204" pitchFamily="34" charset="0"/>
                <a:cs typeface="Times New Roman" panose="02020603050405020304" pitchFamily="18" charset="0"/>
              </a:rPr>
              <a:t>Good</a:t>
            </a:r>
            <a:r>
              <a:rPr lang="en-IE" sz="2000" dirty="0">
                <a:latin typeface="Calibri" panose="020F0502020204030204" pitchFamily="34" charset="0"/>
                <a:ea typeface="Calibri" panose="020F0502020204030204" pitchFamily="34" charset="0"/>
                <a:cs typeface="Times New Roman" panose="02020603050405020304" pitchFamily="18" charset="0"/>
              </a:rPr>
              <a:t>: The blended programme gave access to education to non-traditional students, most of whom thrived in the blended environment. This process also created a lot of teaching assets, that can be used in both further teaching, and also in marketing and promoting the School, and University.</a:t>
            </a:r>
          </a:p>
          <a:p>
            <a:pPr marL="342900" lvl="0" indent="-342900">
              <a:lnSpc>
                <a:spcPct val="107000"/>
              </a:lnSpc>
              <a:buFont typeface="Symbol" panose="05050102010706020507" pitchFamily="18" charset="2"/>
              <a:buChar char="·"/>
            </a:pPr>
            <a:r>
              <a:rPr lang="en-IE" sz="2000" b="1" dirty="0">
                <a:latin typeface="Calibri" panose="020F0502020204030204" pitchFamily="34" charset="0"/>
                <a:ea typeface="Calibri" panose="020F0502020204030204" pitchFamily="34" charset="0"/>
                <a:cs typeface="Times New Roman" panose="02020603050405020304" pitchFamily="18" charset="0"/>
              </a:rPr>
              <a:t>Bad</a:t>
            </a:r>
            <a:r>
              <a:rPr lang="en-IE" sz="2000" dirty="0">
                <a:latin typeface="Calibri" panose="020F0502020204030204" pitchFamily="34" charset="0"/>
                <a:ea typeface="Calibri" panose="020F0502020204030204" pitchFamily="34" charset="0"/>
                <a:cs typeface="Times New Roman" panose="02020603050405020304" pitchFamily="18" charset="0"/>
              </a:rPr>
              <a:t>: A few students needed more one-to-one time, and additional tutorials were arranged them, also small number of topics needed to be recapped in lab-time for those students.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B1393CA7-A7F8-624D-5E79-EBAB50E1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3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Issues Raised</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CASE COMPLEXITY</a:t>
            </a:r>
          </a:p>
          <a:p>
            <a:pPr marL="342900" lvl="0" indent="-342900">
              <a:lnSpc>
                <a:spcPct val="107000"/>
              </a:lnSpc>
              <a:buFont typeface="Symbol" panose="05050102010706020507" pitchFamily="18" charset="2"/>
              <a:buChar char="·"/>
            </a:pPr>
            <a:r>
              <a:rPr lang="en-GB" sz="2000">
                <a:latin typeface="Calibri" panose="020F0502020204030204" pitchFamily="34" charset="0"/>
                <a:ea typeface="Calibri" panose="020F0502020204030204" pitchFamily="34" charset="0"/>
                <a:cs typeface="Times New Roman" panose="02020603050405020304" pitchFamily="18" charset="0"/>
              </a:rPr>
              <a:t>Most of </a:t>
            </a:r>
            <a:r>
              <a:rPr lang="en-GB" sz="2000" dirty="0">
                <a:latin typeface="Calibri" panose="020F0502020204030204" pitchFamily="34" charset="0"/>
                <a:ea typeface="Calibri" panose="020F0502020204030204" pitchFamily="34" charset="0"/>
                <a:cs typeface="Times New Roman" panose="02020603050405020304" pitchFamily="18" charset="0"/>
              </a:rPr>
              <a:t>t</a:t>
            </a:r>
            <a:r>
              <a:rPr lang="en-GB" sz="2000">
                <a:latin typeface="Calibri" panose="020F0502020204030204" pitchFamily="34" charset="0"/>
                <a:ea typeface="Calibri" panose="020F0502020204030204" pitchFamily="34" charset="0"/>
                <a:cs typeface="Times New Roman" panose="02020603050405020304" pitchFamily="18" charset="0"/>
              </a:rPr>
              <a:t>he </a:t>
            </a:r>
            <a:r>
              <a:rPr lang="en-GB" sz="2000" dirty="0">
                <a:latin typeface="Calibri" panose="020F0502020204030204" pitchFamily="34" charset="0"/>
                <a:ea typeface="Calibri" panose="020F0502020204030204" pitchFamily="34" charset="0"/>
                <a:cs typeface="Times New Roman" panose="02020603050405020304" pitchFamily="18" charset="0"/>
              </a:rPr>
              <a:t>students were highly </a:t>
            </a:r>
            <a:r>
              <a:rPr lang="en-GB" sz="2000" u="sng" dirty="0">
                <a:latin typeface="Calibri" panose="020F0502020204030204" pitchFamily="34" charset="0"/>
                <a:ea typeface="Calibri" panose="020F0502020204030204" pitchFamily="34" charset="0"/>
                <a:cs typeface="Times New Roman" panose="02020603050405020304" pitchFamily="18" charset="0"/>
              </a:rPr>
              <a:t>motivated</a:t>
            </a:r>
            <a:r>
              <a:rPr lang="en-GB" sz="2000" dirty="0">
                <a:latin typeface="Calibri" panose="020F0502020204030204" pitchFamily="34" charset="0"/>
                <a:ea typeface="Calibri" panose="020F0502020204030204" pitchFamily="34" charset="0"/>
                <a:cs typeface="Times New Roman" panose="02020603050405020304" pitchFamily="18" charset="0"/>
              </a:rPr>
              <a:t> as they saw this programme as a chance for success, they therefore worked extremely hard.</a:t>
            </a:r>
          </a:p>
          <a:p>
            <a:pPr marL="342900" lvl="0" indent="-342900">
              <a:lnSpc>
                <a:spcPct val="107000"/>
              </a:lnSpc>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The lecturer was </a:t>
            </a:r>
            <a:r>
              <a:rPr lang="en-GB" sz="2000" u="sng" dirty="0">
                <a:latin typeface="Calibri" panose="020F0502020204030204" pitchFamily="34" charset="0"/>
                <a:ea typeface="Calibri" panose="020F0502020204030204" pitchFamily="34" charset="0"/>
                <a:cs typeface="Times New Roman" panose="02020603050405020304" pitchFamily="18" charset="0"/>
              </a:rPr>
              <a:t>already familiar </a:t>
            </a:r>
            <a:r>
              <a:rPr lang="en-GB" sz="2000" dirty="0">
                <a:latin typeface="Calibri" panose="020F0502020204030204" pitchFamily="34" charset="0"/>
                <a:ea typeface="Calibri" panose="020F0502020204030204" pitchFamily="34" charset="0"/>
                <a:cs typeface="Times New Roman" panose="02020603050405020304" pitchFamily="18" charset="0"/>
              </a:rPr>
              <a:t>with blending, and therefore was able to develop the recording content quite quickly.</a:t>
            </a:r>
          </a:p>
          <a:p>
            <a:pPr marL="342900" lvl="0" indent="-342900">
              <a:lnSpc>
                <a:spcPct val="107000"/>
              </a:lnSpc>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Although the skills being taught were practical, they were nonetheless still on a computer (programming), if the skill had been a </a:t>
            </a:r>
            <a:r>
              <a:rPr lang="en-GB" sz="2000" u="sng" dirty="0">
                <a:latin typeface="Calibri" panose="020F0502020204030204" pitchFamily="34" charset="0"/>
                <a:ea typeface="Calibri" panose="020F0502020204030204" pitchFamily="34" charset="0"/>
                <a:cs typeface="Times New Roman" panose="02020603050405020304" pitchFamily="18" charset="0"/>
              </a:rPr>
              <a:t>real-world practical skill</a:t>
            </a:r>
            <a:r>
              <a:rPr lang="en-GB" sz="2000" dirty="0">
                <a:latin typeface="Calibri" panose="020F0502020204030204" pitchFamily="34" charset="0"/>
                <a:ea typeface="Calibri" panose="020F0502020204030204" pitchFamily="34" charset="0"/>
                <a:cs typeface="Times New Roman" panose="02020603050405020304" pitchFamily="18" charset="0"/>
              </a:rPr>
              <a:t> how different might the outcomes be?</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B1393CA7-A7F8-624D-5E79-EBAB50E1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686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Issues Raised</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CONFIRMING AND DISCONFIRMING EVIDENCE</a:t>
            </a:r>
          </a:p>
          <a:p>
            <a:pPr marL="342900" lvl="0" indent="-342900">
              <a:lnSpc>
                <a:spcPct val="107000"/>
              </a:lnSpc>
              <a:buFont typeface="Symbol" panose="05050102010706020507" pitchFamily="18" charset="2"/>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As part of the module, the students were required to fill out a feedback form, and they highlighted the module was “fun” and “enjoyable”, and they learned a lot, and they stated they were “excited about programming”. Some also stated that they would like more face-to-face interaction (or a phone number for the lecturer), because sometimes they felt tha</a:t>
            </a:r>
            <a:r>
              <a:rPr lang="en-IE" sz="2000" dirty="0">
                <a:latin typeface="Calibri" panose="020F0502020204030204" pitchFamily="34" charset="0"/>
                <a:ea typeface="Calibri" panose="020F0502020204030204" pitchFamily="34" charset="0"/>
                <a:cs typeface="Times New Roman" panose="02020603050405020304" pitchFamily="18" charset="0"/>
              </a:rPr>
              <a:t>t they </a:t>
            </a:r>
            <a:r>
              <a:rPr lang="en-IE" sz="2000" dirty="0">
                <a:effectLst/>
                <a:latin typeface="Calibri" panose="020F0502020204030204" pitchFamily="34" charset="0"/>
                <a:ea typeface="Calibri" panose="020F0502020204030204" pitchFamily="34" charset="0"/>
                <a:cs typeface="Times New Roman" panose="02020603050405020304" pitchFamily="18" charset="0"/>
              </a:rPr>
              <a:t>could not express some of their questions in email form, or on the discussion board. Also they mentioned there was less camaraderie and class identity.</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B1393CA7-A7F8-624D-5E79-EBAB50E1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6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CONCLUSIONS</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18A97603-5872-23DD-0031-63AFB167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474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Conclusions</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SUMMARY</a:t>
            </a:r>
          </a:p>
          <a:p>
            <a:pPr marL="342900" lvl="0" indent="-342900">
              <a:lnSpc>
                <a:spcPct val="107000"/>
              </a:lnSpc>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This case focuses on the development of a blended programming module for non-traditional students. Much of the teaching consisted of pre-recorded mini-lessons. Almost all of the students succeeded in this environment and developed an enthusiasm for programming, and lauded the flexibility provided.</a:t>
            </a:r>
            <a:r>
              <a:rPr lang="en-GB" sz="2000" dirty="0">
                <a:effectLst/>
                <a:latin typeface="Calibri" panose="020F0502020204030204" pitchFamily="34" charset="0"/>
                <a:ea typeface="Calibri" panose="020F0502020204030204" pitchFamily="34" charset="0"/>
                <a:cs typeface="Times New Roman" panose="02020603050405020304" pitchFamily="18" charset="0"/>
              </a:rPr>
              <a:t> A few students wanted more one-to-one time, and most of those students transferred to the full-time version of this programme.</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CFF83B12-79A8-170B-5C3F-D8B2E9FF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6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Introduction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r>
              <a:rPr lang="en-US" sz="2000" dirty="0"/>
              <a:t>In 2015 the School of Computer Science, Technological University of Dublin, Ireland (formerly known as Dublin Institute of Technology), decided to develop a new </a:t>
            </a:r>
            <a:r>
              <a:rPr lang="en-US" sz="2000" dirty="0" err="1"/>
              <a:t>programme</a:t>
            </a:r>
            <a:r>
              <a:rPr lang="en-US" sz="2000" dirty="0"/>
              <a:t> for non-traditional students (those who couldn’t attend a full-time schedule of classes).</a:t>
            </a:r>
          </a:p>
          <a:p>
            <a:r>
              <a:rPr lang="en-US" sz="2000" dirty="0"/>
              <a:t>The entire staff of the School of  Computer Science (approximately 35 staff) were involved in the design of the </a:t>
            </a:r>
            <a:r>
              <a:rPr lang="en-US" sz="2000" dirty="0" err="1"/>
              <a:t>programme</a:t>
            </a:r>
            <a:r>
              <a:rPr lang="en-US" sz="2000" dirty="0"/>
              <a:t>, and they spent about four months in the design of this new </a:t>
            </a:r>
            <a:r>
              <a:rPr lang="en-US" sz="2000" dirty="0" err="1"/>
              <a:t>programme</a:t>
            </a:r>
            <a:r>
              <a:rPr lang="en-US" sz="2000" dirty="0"/>
              <a:t>.</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DFF57BB3-003E-9F27-2B25-DC04EA812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ublin Institute of Technology - Wikipedia">
            <a:extLst>
              <a:ext uri="{FF2B5EF4-FFF2-40B4-BE49-F238E27FC236}">
                <a16:creationId xmlns:a16="http://schemas.microsoft.com/office/drawing/2014/main" id="{60FCBF33-27A7-97F1-15C4-387142BF8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015" y="197710"/>
            <a:ext cx="1032714" cy="10327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C0F03ED-FCEC-5FCC-2301-D0D9D4019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237" y="377067"/>
            <a:ext cx="1180750" cy="67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252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Conclusions</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THEMES</a:t>
            </a:r>
          </a:p>
          <a:p>
            <a:pPr marL="342900" lvl="0" indent="-342900">
              <a:lnSpc>
                <a:spcPct val="107000"/>
              </a:lnSpc>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Motivation</a:t>
            </a:r>
            <a:r>
              <a:rPr lang="en-GB" sz="2000" dirty="0">
                <a:latin typeface="Calibri" panose="020F0502020204030204" pitchFamily="34" charset="0"/>
                <a:ea typeface="Calibri" panose="020F0502020204030204" pitchFamily="34" charset="0"/>
                <a:cs typeface="Times New Roman" panose="02020603050405020304" pitchFamily="18" charset="0"/>
              </a:rPr>
              <a:t>: Both the students and the lecturer where highly motivated because of the topic being taught, and the novel manner of delivery.</a:t>
            </a:r>
          </a:p>
          <a:p>
            <a:pPr marL="342900" lvl="0" indent="-342900">
              <a:lnSpc>
                <a:spcPct val="107000"/>
              </a:lnSpc>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Topic</a:t>
            </a:r>
            <a:r>
              <a:rPr lang="en-GB" sz="2000" dirty="0">
                <a:latin typeface="Calibri" panose="020F0502020204030204" pitchFamily="34" charset="0"/>
                <a:ea typeface="Calibri" panose="020F0502020204030204" pitchFamily="34" charset="0"/>
                <a:cs typeface="Times New Roman" panose="02020603050405020304" pitchFamily="18" charset="0"/>
              </a:rPr>
              <a:t>: The topic of programming is practical, but still, it is a computer-based skill, and therefore amenable to being delivered on-line.</a:t>
            </a:r>
          </a:p>
          <a:p>
            <a:pPr marL="342900" lvl="0" indent="-342900">
              <a:lnSpc>
                <a:spcPct val="107000"/>
              </a:lnSpc>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Resources</a:t>
            </a:r>
            <a:r>
              <a:rPr lang="en-GB" sz="2000" dirty="0">
                <a:latin typeface="Calibri" panose="020F0502020204030204" pitchFamily="34" charset="0"/>
                <a:ea typeface="Calibri" panose="020F0502020204030204" pitchFamily="34" charset="0"/>
                <a:cs typeface="Times New Roman" panose="02020603050405020304" pitchFamily="18" charset="0"/>
              </a:rPr>
              <a:t>: The School provided time, equipment, processes, and additional staff to help produce a high quality module.</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CFF83B12-79A8-170B-5C3F-D8B2E9FF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978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Conclusions</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QUESTIONS RAISED</a:t>
            </a:r>
          </a:p>
          <a:p>
            <a:pPr marL="342900" lvl="0" indent="-342900">
              <a:lnSpc>
                <a:spcPct val="107000"/>
              </a:lnSpc>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What parts of topics are easy to blend, and what parts are harder to blend?</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How much of a factor is motivation, for students and lecturers?</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Why do some students need more face-to-face time on topics, and is there some way to measure this (e.g. psychometric test, motivation test)?</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Do the students need to see the lecturer in all mini-lessons, or is it OK just hear them talking over slides?</a:t>
            </a:r>
          </a:p>
          <a:p>
            <a:pPr marL="342900" lvl="0" indent="-342900">
              <a:lnSpc>
                <a:spcPct val="107000"/>
              </a:lnSpc>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How do we help form a class identity in a remote </a:t>
            </a:r>
            <a:r>
              <a:rPr lang="en-GB" sz="2000" dirty="0" err="1">
                <a:latin typeface="Calibri" panose="020F0502020204030204" pitchFamily="34" charset="0"/>
                <a:ea typeface="Calibri" panose="020F0502020204030204" pitchFamily="34" charset="0"/>
                <a:cs typeface="Times New Roman" panose="02020603050405020304" pitchFamily="18" charset="0"/>
              </a:rPr>
              <a:t>classgroup</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CFF83B12-79A8-170B-5C3F-D8B2E9FF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89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Conclusions</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REFLECTIONS/ALTERNATIVES</a:t>
            </a: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Most of the lessons were presented by a single lecturer, speaking to directly to camera, perhaps alternative presentation forms could have been used, e.g.</a:t>
            </a:r>
          </a:p>
          <a:p>
            <a:pPr marL="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&gt;&gt;&gt; A pair of lecturers expressing their individual opinions on topics might have been interesting and motivating for the students.</a:t>
            </a:r>
          </a:p>
          <a:p>
            <a:pPr marL="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&gt;&gt;&gt; The use of more real-world props in the videos might have been useful.</a:t>
            </a:r>
          </a:p>
          <a:p>
            <a:pPr marL="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&gt;&gt;&gt; The development of more complex videos, for example, where the lecturer is physically stepping through the code might be interesting.</a:t>
            </a:r>
          </a:p>
          <a:p>
            <a:pPr marL="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&gt;&gt;&gt; More gamification in the lessons might be worth exploring.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CFF83B12-79A8-170B-5C3F-D8B2E9FF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46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Title 1">
            <a:extLst>
              <a:ext uri="{FF2B5EF4-FFF2-40B4-BE49-F238E27FC236}">
                <a16:creationId xmlns:a16="http://schemas.microsoft.com/office/drawing/2014/main" id="{8025AE11-4DC6-6C62-4CC5-20D948955A33}"/>
              </a:ext>
            </a:extLst>
          </p:cNvPr>
          <p:cNvSpPr>
            <a:spLocks noGrp="1"/>
          </p:cNvSpPr>
          <p:nvPr>
            <p:ph type="title"/>
          </p:nvPr>
        </p:nvSpPr>
        <p:spPr>
          <a:xfrm>
            <a:off x="311600" y="1729950"/>
            <a:ext cx="8520600" cy="841800"/>
          </a:xfrm>
        </p:spPr>
        <p:txBody>
          <a:bodyPr/>
          <a:lstStyle/>
          <a:p>
            <a:r>
              <a:rPr lang="en-IE" dirty="0"/>
              <a:t>THANK YOU.</a:t>
            </a:r>
          </a:p>
        </p:txBody>
      </p:sp>
      <p:sp>
        <p:nvSpPr>
          <p:cNvPr id="3" name="Google Shape;128;p19">
            <a:extLst>
              <a:ext uri="{FF2B5EF4-FFF2-40B4-BE49-F238E27FC236}">
                <a16:creationId xmlns:a16="http://schemas.microsoft.com/office/drawing/2014/main" id="{811357EA-F047-11FD-7655-B2FF90F4E937}"/>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564B327E-10F1-6708-119C-7AEF9B3634E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6" name="Google Shape;129;p19">
            <a:extLst>
              <a:ext uri="{FF2B5EF4-FFF2-40B4-BE49-F238E27FC236}">
                <a16:creationId xmlns:a16="http://schemas.microsoft.com/office/drawing/2014/main" id="{FC6EEE37-84B1-BC30-4BD0-E062718161E2}"/>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9880A276-F17E-313A-C97D-A40707D21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5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Introduction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r>
              <a:rPr lang="en-US" sz="2000" dirty="0"/>
              <a:t>The </a:t>
            </a:r>
            <a:r>
              <a:rPr lang="en-US" sz="2000" dirty="0" err="1"/>
              <a:t>programme</a:t>
            </a:r>
            <a:r>
              <a:rPr lang="en-US" sz="2000" dirty="0"/>
              <a:t> was developed as a blended </a:t>
            </a:r>
            <a:r>
              <a:rPr lang="en-US" sz="2000" dirty="0" err="1"/>
              <a:t>programme</a:t>
            </a:r>
            <a:r>
              <a:rPr lang="en-US" sz="2000" dirty="0"/>
              <a:t>, with some modules in the classroom, some online, and some a mixture of both</a:t>
            </a:r>
          </a:p>
          <a:p>
            <a:endParaRPr lang="en-US" sz="2000" dirty="0"/>
          </a:p>
          <a:p>
            <a:r>
              <a:rPr lang="en-US" sz="2000" dirty="0"/>
              <a:t>This new </a:t>
            </a:r>
            <a:r>
              <a:rPr lang="en-US" sz="2000" dirty="0" err="1"/>
              <a:t>programme</a:t>
            </a:r>
            <a:r>
              <a:rPr lang="en-US" sz="2000" dirty="0"/>
              <a:t> was based on a pre-existing evening </a:t>
            </a:r>
            <a:r>
              <a:rPr lang="en-US" sz="2000" dirty="0" err="1"/>
              <a:t>programme</a:t>
            </a:r>
            <a:r>
              <a:rPr lang="en-US" sz="2000" dirty="0"/>
              <a:t> in </a:t>
            </a:r>
            <a:r>
              <a:rPr lang="en-US" sz="2000" i="1" dirty="0"/>
              <a:t>Information Systems &amp; Information Technology</a:t>
            </a:r>
            <a:endParaRPr lang="en-US" sz="2000" dirty="0"/>
          </a:p>
          <a:p>
            <a:endParaRPr lang="en-US" sz="2000" dirty="0"/>
          </a:p>
          <a:p>
            <a:r>
              <a:rPr lang="en-US" sz="2000" dirty="0"/>
              <a:t>The new </a:t>
            </a:r>
            <a:r>
              <a:rPr lang="en-US" sz="2000" dirty="0" err="1"/>
              <a:t>programme</a:t>
            </a:r>
            <a:r>
              <a:rPr lang="en-US" sz="2000" dirty="0"/>
              <a:t> was given the code of DT255.</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DFF57BB3-003E-9F27-2B25-DC04EA812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5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Introduction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r>
              <a:rPr lang="en-US" sz="2000" dirty="0"/>
              <a:t>In the first year of the </a:t>
            </a:r>
            <a:r>
              <a:rPr lang="en-US" sz="2000" dirty="0" err="1"/>
              <a:t>programme</a:t>
            </a:r>
            <a:r>
              <a:rPr lang="en-US" sz="2000" dirty="0"/>
              <a:t>, the students do a year-long module entitled “Programming and Algorithms” which is the focus of this case.</a:t>
            </a:r>
          </a:p>
          <a:p>
            <a:endParaRPr lang="en-US" sz="2000" dirty="0"/>
          </a:p>
          <a:p>
            <a:r>
              <a:rPr lang="en-US" sz="2000" dirty="0"/>
              <a:t>In this new </a:t>
            </a:r>
            <a:r>
              <a:rPr lang="en-US" sz="2000" dirty="0" err="1"/>
              <a:t>programme</a:t>
            </a:r>
            <a:r>
              <a:rPr lang="en-US" sz="2000" dirty="0"/>
              <a:t>, this specific module was designed to be blended, with some content to be delivered online, and some content to be delivered in-person.</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DFF57BB3-003E-9F27-2B25-DC04EA812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91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THE CASE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A03AEA85-A850-84EF-EFD1-2C587E6A3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2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SOURCES OF EVIDENCE</a:t>
            </a:r>
            <a:endParaRPr lang="en-CA" sz="2400" b="1" i="1"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 Programming and Algorithms content is available here:</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hlinkClick r:id="rId3"/>
              </a:rPr>
              <a:t>http://www.damiantgordon.com/Videos/ProgrammingAndAlgorithms/MainMenu2.html</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Biography of the Instructional Designer (Peter Manifold)</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hlinkClick r:id="rId4"/>
              </a:rPr>
              <a:t>https://ascnet.ie/people/peter-manifold/</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25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PRE-INTERVENTION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A module fro</a:t>
            </a:r>
            <a:r>
              <a:rPr lang="en-CA" sz="2400" dirty="0">
                <a:latin typeface="Calibri" panose="020F0502020204030204" pitchFamily="34" charset="0"/>
                <a:ea typeface="Calibri" panose="020F0502020204030204" pitchFamily="34" charset="0"/>
                <a:cs typeface="Times New Roman" panose="02020603050405020304" pitchFamily="18" charset="0"/>
              </a:rPr>
              <a:t>m an existing programme was used as the basis of this new</a:t>
            </a:r>
            <a:r>
              <a:rPr lang="en-CA" sz="2400" dirty="0">
                <a:effectLst/>
                <a:latin typeface="Calibri" panose="020F0502020204030204" pitchFamily="34" charset="0"/>
                <a:ea typeface="Calibri" panose="020F0502020204030204" pitchFamily="34" charset="0"/>
                <a:cs typeface="Times New Roman" panose="02020603050405020304" pitchFamily="18" charset="0"/>
              </a:rPr>
              <a:t> “Programming and Algorithms” module.</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In the old programme the module consisted of 3 hours in the evening, from 6:30pm-9:30pm once a week, for 24 weeks.</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This</a:t>
            </a:r>
            <a:r>
              <a:rPr lang="en-CA" sz="2400" dirty="0">
                <a:latin typeface="Calibri" panose="020F0502020204030204" pitchFamily="34" charset="0"/>
                <a:ea typeface="Calibri" panose="020F0502020204030204" pitchFamily="34" charset="0"/>
                <a:cs typeface="Times New Roman" panose="02020603050405020304" pitchFamily="18" charset="0"/>
              </a:rPr>
              <a:t> created a barrier for non-traditional students to attend, and an alternative had to be developed</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56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 new module was initially designed in two parts:</a:t>
            </a:r>
          </a:p>
          <a:p>
            <a:pPr marL="800100" lvl="1"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Lectures: All on-line, 2 hours per week, the same information delivered both live and as pre-recorded videos.</a:t>
            </a:r>
          </a:p>
          <a:p>
            <a:pPr marL="800100" lvl="1"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Labs: All in person, 2 hours per week, the students attend a programming practical session (also broadcast on-line)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05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1963</Words>
  <Application>Microsoft Office PowerPoint</Application>
  <PresentationFormat>On-screen Show (16:9)</PresentationFormat>
  <Paragraphs>146</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Roboto</vt:lpstr>
      <vt:lpstr>Symbol</vt:lpstr>
      <vt:lpstr>Simple Light</vt:lpstr>
      <vt:lpstr>Blended Learning International Train the Train (BLITT)</vt:lpstr>
      <vt:lpstr>PowerPoint Presentation</vt:lpstr>
      <vt:lpstr>Introduction</vt:lpstr>
      <vt:lpstr>Introduction</vt:lpstr>
      <vt:lpstr>Introduction</vt:lpstr>
      <vt:lpstr>PowerPoint Presentation</vt:lpstr>
      <vt:lpstr>The Case</vt:lpstr>
      <vt:lpstr>The Case</vt:lpstr>
      <vt:lpstr>The Case</vt:lpstr>
      <vt:lpstr>The Case</vt:lpstr>
      <vt:lpstr>The Case</vt:lpstr>
      <vt:lpstr>The Case</vt:lpstr>
      <vt:lpstr>The Case</vt:lpstr>
      <vt:lpstr>PowerPoint Presentation</vt:lpstr>
      <vt:lpstr>PowerPoint Presentation</vt:lpstr>
      <vt:lpstr>PowerPoint Presentation</vt:lpstr>
      <vt:lpstr>The Case</vt:lpstr>
      <vt:lpstr>The Case</vt:lpstr>
      <vt:lpstr>The Case</vt:lpstr>
      <vt:lpstr>The Case</vt:lpstr>
      <vt:lpstr>The Case</vt:lpstr>
      <vt:lpstr>The Case</vt:lpstr>
      <vt:lpstr>The Case</vt:lpstr>
      <vt:lpstr>PowerPoint Presentation</vt:lpstr>
      <vt:lpstr>Issues Raised</vt:lpstr>
      <vt:lpstr>Issues Raised</vt:lpstr>
      <vt:lpstr>Issues Raised</vt:lpstr>
      <vt:lpstr>PowerPoint Presentation</vt:lpstr>
      <vt:lpstr>Conclusions</vt:lpstr>
      <vt:lpstr>Conclusions</vt:lpstr>
      <vt:lpstr>Conclusions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Blended Learning</dc:title>
  <cp:lastModifiedBy>Damian T. Gordon</cp:lastModifiedBy>
  <cp:revision>32</cp:revision>
  <dcterms:modified xsi:type="dcterms:W3CDTF">2022-11-09T15:46:06Z</dcterms:modified>
</cp:coreProperties>
</file>