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82" r:id="rId2"/>
    <p:sldId id="331" r:id="rId3"/>
    <p:sldId id="289" r:id="rId4"/>
    <p:sldId id="332" r:id="rId5"/>
    <p:sldId id="333" r:id="rId6"/>
    <p:sldId id="334" r:id="rId7"/>
    <p:sldId id="335" r:id="rId8"/>
    <p:sldId id="330"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183E01-8D6D-40B8-9B3B-190405D35315}" v="5" dt="2022-11-10T10:23:45.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F5183E01-8D6D-40B8-9B3B-190405D35315}"/>
    <pc:docChg chg="custSel addSld delSld modSld sldOrd">
      <pc:chgData name="Damian T. Gordon" userId="7469c87ffe94b59c" providerId="LiveId" clId="{F5183E01-8D6D-40B8-9B3B-190405D35315}" dt="2022-11-12T17:34:35.754" v="223" actId="404"/>
      <pc:docMkLst>
        <pc:docMk/>
      </pc:docMkLst>
      <pc:sldChg chg="del">
        <pc:chgData name="Damian T. Gordon" userId="7469c87ffe94b59c" providerId="LiveId" clId="{F5183E01-8D6D-40B8-9B3B-190405D35315}" dt="2022-11-10T10:18:24.106" v="10" actId="47"/>
        <pc:sldMkLst>
          <pc:docMk/>
          <pc:sldMk cId="0" sldId="259"/>
        </pc:sldMkLst>
      </pc:sldChg>
      <pc:sldChg chg="modSp mod">
        <pc:chgData name="Damian T. Gordon" userId="7469c87ffe94b59c" providerId="LiveId" clId="{F5183E01-8D6D-40B8-9B3B-190405D35315}" dt="2022-11-12T17:34:35.754" v="223" actId="404"/>
        <pc:sldMkLst>
          <pc:docMk/>
          <pc:sldMk cId="0" sldId="282"/>
        </pc:sldMkLst>
        <pc:spChg chg="mod">
          <ac:chgData name="Damian T. Gordon" userId="7469c87ffe94b59c" providerId="LiveId" clId="{F5183E01-8D6D-40B8-9B3B-190405D35315}" dt="2022-11-12T17:34:35.754" v="223" actId="404"/>
          <ac:spMkLst>
            <pc:docMk/>
            <pc:sldMk cId="0" sldId="282"/>
            <ac:spMk id="376" creationId="{00000000-0000-0000-0000-000000000000}"/>
          </ac:spMkLst>
        </pc:spChg>
        <pc:spChg chg="mod">
          <ac:chgData name="Damian T. Gordon" userId="7469c87ffe94b59c" providerId="LiveId" clId="{F5183E01-8D6D-40B8-9B3B-190405D35315}" dt="2022-11-12T13:00:36.808" v="212" actId="20577"/>
          <ac:spMkLst>
            <pc:docMk/>
            <pc:sldMk cId="0" sldId="282"/>
            <ac:spMk id="377" creationId="{00000000-0000-0000-0000-000000000000}"/>
          </ac:spMkLst>
        </pc:spChg>
      </pc:sldChg>
      <pc:sldChg chg="del">
        <pc:chgData name="Damian T. Gordon" userId="7469c87ffe94b59c" providerId="LiveId" clId="{F5183E01-8D6D-40B8-9B3B-190405D35315}" dt="2022-11-10T10:18:25.509" v="11" actId="47"/>
        <pc:sldMkLst>
          <pc:docMk/>
          <pc:sldMk cId="595010764" sldId="288"/>
        </pc:sldMkLst>
      </pc:sldChg>
      <pc:sldChg chg="modSp mod">
        <pc:chgData name="Damian T. Gordon" userId="7469c87ffe94b59c" providerId="LiveId" clId="{F5183E01-8D6D-40B8-9B3B-190405D35315}" dt="2022-11-12T13:03:40.027" v="220" actId="20577"/>
        <pc:sldMkLst>
          <pc:docMk/>
          <pc:sldMk cId="2647280082" sldId="289"/>
        </pc:sldMkLst>
        <pc:spChg chg="mod">
          <ac:chgData name="Damian T. Gordon" userId="7469c87ffe94b59c" providerId="LiveId" clId="{F5183E01-8D6D-40B8-9B3B-190405D35315}" dt="2022-11-10T10:18:37.121" v="22" actId="20577"/>
          <ac:spMkLst>
            <pc:docMk/>
            <pc:sldMk cId="2647280082" sldId="289"/>
            <ac:spMk id="97" creationId="{00000000-0000-0000-0000-000000000000}"/>
          </ac:spMkLst>
        </pc:spChg>
        <pc:spChg chg="mod">
          <ac:chgData name="Damian T. Gordon" userId="7469c87ffe94b59c" providerId="LiveId" clId="{F5183E01-8D6D-40B8-9B3B-190405D35315}" dt="2022-11-12T13:03:40.027" v="220" actId="20577"/>
          <ac:spMkLst>
            <pc:docMk/>
            <pc:sldMk cId="2647280082" sldId="289"/>
            <ac:spMk id="101" creationId="{00000000-0000-0000-0000-000000000000}"/>
          </ac:spMkLst>
        </pc:spChg>
      </pc:sldChg>
      <pc:sldChg chg="del">
        <pc:chgData name="Damian T. Gordon" userId="7469c87ffe94b59c" providerId="LiveId" clId="{F5183E01-8D6D-40B8-9B3B-190405D35315}" dt="2022-11-10T10:18:30.097" v="12" actId="47"/>
        <pc:sldMkLst>
          <pc:docMk/>
          <pc:sldMk cId="1933663561" sldId="291"/>
        </pc:sldMkLst>
      </pc:sldChg>
      <pc:sldChg chg="del">
        <pc:chgData name="Damian T. Gordon" userId="7469c87ffe94b59c" providerId="LiveId" clId="{F5183E01-8D6D-40B8-9B3B-190405D35315}" dt="2022-11-10T10:18:30.097" v="12" actId="47"/>
        <pc:sldMkLst>
          <pc:docMk/>
          <pc:sldMk cId="4291478083" sldId="292"/>
        </pc:sldMkLst>
      </pc:sldChg>
      <pc:sldChg chg="del">
        <pc:chgData name="Damian T. Gordon" userId="7469c87ffe94b59c" providerId="LiveId" clId="{F5183E01-8D6D-40B8-9B3B-190405D35315}" dt="2022-11-10T10:18:30.097" v="12" actId="47"/>
        <pc:sldMkLst>
          <pc:docMk/>
          <pc:sldMk cId="3976642483" sldId="293"/>
        </pc:sldMkLst>
      </pc:sldChg>
      <pc:sldChg chg="del">
        <pc:chgData name="Damian T. Gordon" userId="7469c87ffe94b59c" providerId="LiveId" clId="{F5183E01-8D6D-40B8-9B3B-190405D35315}" dt="2022-11-10T10:18:30.097" v="12" actId="47"/>
        <pc:sldMkLst>
          <pc:docMk/>
          <pc:sldMk cId="173532261" sldId="295"/>
        </pc:sldMkLst>
      </pc:sldChg>
      <pc:sldChg chg="del">
        <pc:chgData name="Damian T. Gordon" userId="7469c87ffe94b59c" providerId="LiveId" clId="{F5183E01-8D6D-40B8-9B3B-190405D35315}" dt="2022-11-10T10:18:30.097" v="12" actId="47"/>
        <pc:sldMkLst>
          <pc:docMk/>
          <pc:sldMk cId="2516070507" sldId="296"/>
        </pc:sldMkLst>
      </pc:sldChg>
      <pc:sldChg chg="del">
        <pc:chgData name="Damian T. Gordon" userId="7469c87ffe94b59c" providerId="LiveId" clId="{F5183E01-8D6D-40B8-9B3B-190405D35315}" dt="2022-11-10T10:18:30.097" v="12" actId="47"/>
        <pc:sldMkLst>
          <pc:docMk/>
          <pc:sldMk cId="1885187748" sldId="297"/>
        </pc:sldMkLst>
      </pc:sldChg>
      <pc:sldChg chg="del">
        <pc:chgData name="Damian T. Gordon" userId="7469c87ffe94b59c" providerId="LiveId" clId="{F5183E01-8D6D-40B8-9B3B-190405D35315}" dt="2022-11-10T10:18:30.097" v="12" actId="47"/>
        <pc:sldMkLst>
          <pc:docMk/>
          <pc:sldMk cId="2310252356" sldId="302"/>
        </pc:sldMkLst>
      </pc:sldChg>
      <pc:sldChg chg="del">
        <pc:chgData name="Damian T. Gordon" userId="7469c87ffe94b59c" providerId="LiveId" clId="{F5183E01-8D6D-40B8-9B3B-190405D35315}" dt="2022-11-10T10:18:30.097" v="12" actId="47"/>
        <pc:sldMkLst>
          <pc:docMk/>
          <pc:sldMk cId="1077969559" sldId="303"/>
        </pc:sldMkLst>
      </pc:sldChg>
      <pc:sldChg chg="del">
        <pc:chgData name="Damian T. Gordon" userId="7469c87ffe94b59c" providerId="LiveId" clId="{F5183E01-8D6D-40B8-9B3B-190405D35315}" dt="2022-11-10T10:18:30.097" v="12" actId="47"/>
        <pc:sldMkLst>
          <pc:docMk/>
          <pc:sldMk cId="2011453906" sldId="304"/>
        </pc:sldMkLst>
      </pc:sldChg>
      <pc:sldChg chg="del">
        <pc:chgData name="Damian T. Gordon" userId="7469c87ffe94b59c" providerId="LiveId" clId="{F5183E01-8D6D-40B8-9B3B-190405D35315}" dt="2022-11-10T10:18:30.097" v="12" actId="47"/>
        <pc:sldMkLst>
          <pc:docMk/>
          <pc:sldMk cId="1879289377" sldId="305"/>
        </pc:sldMkLst>
      </pc:sldChg>
      <pc:sldChg chg="del">
        <pc:chgData name="Damian T. Gordon" userId="7469c87ffe94b59c" providerId="LiveId" clId="{F5183E01-8D6D-40B8-9B3B-190405D35315}" dt="2022-11-10T10:18:30.097" v="12" actId="47"/>
        <pc:sldMkLst>
          <pc:docMk/>
          <pc:sldMk cId="3295946617" sldId="306"/>
        </pc:sldMkLst>
      </pc:sldChg>
      <pc:sldChg chg="del">
        <pc:chgData name="Damian T. Gordon" userId="7469c87ffe94b59c" providerId="LiveId" clId="{F5183E01-8D6D-40B8-9B3B-190405D35315}" dt="2022-11-10T10:18:30.097" v="12" actId="47"/>
        <pc:sldMkLst>
          <pc:docMk/>
          <pc:sldMk cId="899303766" sldId="307"/>
        </pc:sldMkLst>
      </pc:sldChg>
      <pc:sldChg chg="del">
        <pc:chgData name="Damian T. Gordon" userId="7469c87ffe94b59c" providerId="LiveId" clId="{F5183E01-8D6D-40B8-9B3B-190405D35315}" dt="2022-11-10T10:18:30.097" v="12" actId="47"/>
        <pc:sldMkLst>
          <pc:docMk/>
          <pc:sldMk cId="3660992100" sldId="308"/>
        </pc:sldMkLst>
      </pc:sldChg>
      <pc:sldChg chg="del">
        <pc:chgData name="Damian T. Gordon" userId="7469c87ffe94b59c" providerId="LiveId" clId="{F5183E01-8D6D-40B8-9B3B-190405D35315}" dt="2022-11-10T10:18:30.097" v="12" actId="47"/>
        <pc:sldMkLst>
          <pc:docMk/>
          <pc:sldMk cId="28869811" sldId="309"/>
        </pc:sldMkLst>
      </pc:sldChg>
      <pc:sldChg chg="del">
        <pc:chgData name="Damian T. Gordon" userId="7469c87ffe94b59c" providerId="LiveId" clId="{F5183E01-8D6D-40B8-9B3B-190405D35315}" dt="2022-11-10T10:18:30.097" v="12" actId="47"/>
        <pc:sldMkLst>
          <pc:docMk/>
          <pc:sldMk cId="3566810417" sldId="311"/>
        </pc:sldMkLst>
      </pc:sldChg>
      <pc:sldChg chg="del">
        <pc:chgData name="Damian T. Gordon" userId="7469c87ffe94b59c" providerId="LiveId" clId="{F5183E01-8D6D-40B8-9B3B-190405D35315}" dt="2022-11-10T10:18:30.097" v="12" actId="47"/>
        <pc:sldMkLst>
          <pc:docMk/>
          <pc:sldMk cId="2577070979" sldId="314"/>
        </pc:sldMkLst>
      </pc:sldChg>
      <pc:sldChg chg="del">
        <pc:chgData name="Damian T. Gordon" userId="7469c87ffe94b59c" providerId="LiveId" clId="{F5183E01-8D6D-40B8-9B3B-190405D35315}" dt="2022-11-10T10:18:30.097" v="12" actId="47"/>
        <pc:sldMkLst>
          <pc:docMk/>
          <pc:sldMk cId="734640130" sldId="317"/>
        </pc:sldMkLst>
      </pc:sldChg>
      <pc:sldChg chg="del">
        <pc:chgData name="Damian T. Gordon" userId="7469c87ffe94b59c" providerId="LiveId" clId="{F5183E01-8D6D-40B8-9B3B-190405D35315}" dt="2022-11-10T10:18:30.097" v="12" actId="47"/>
        <pc:sldMkLst>
          <pc:docMk/>
          <pc:sldMk cId="825700365" sldId="318"/>
        </pc:sldMkLst>
      </pc:sldChg>
      <pc:sldChg chg="del">
        <pc:chgData name="Damian T. Gordon" userId="7469c87ffe94b59c" providerId="LiveId" clId="{F5183E01-8D6D-40B8-9B3B-190405D35315}" dt="2022-11-10T10:18:30.097" v="12" actId="47"/>
        <pc:sldMkLst>
          <pc:docMk/>
          <pc:sldMk cId="3256830489" sldId="319"/>
        </pc:sldMkLst>
      </pc:sldChg>
      <pc:sldChg chg="del">
        <pc:chgData name="Damian T. Gordon" userId="7469c87ffe94b59c" providerId="LiveId" clId="{F5183E01-8D6D-40B8-9B3B-190405D35315}" dt="2022-11-10T10:18:30.097" v="12" actId="47"/>
        <pc:sldMkLst>
          <pc:docMk/>
          <pc:sldMk cId="3632482988" sldId="320"/>
        </pc:sldMkLst>
      </pc:sldChg>
      <pc:sldChg chg="del">
        <pc:chgData name="Damian T. Gordon" userId="7469c87ffe94b59c" providerId="LiveId" clId="{F5183E01-8D6D-40B8-9B3B-190405D35315}" dt="2022-11-10T10:18:30.097" v="12" actId="47"/>
        <pc:sldMkLst>
          <pc:docMk/>
          <pc:sldMk cId="3867004499" sldId="321"/>
        </pc:sldMkLst>
      </pc:sldChg>
      <pc:sldChg chg="del">
        <pc:chgData name="Damian T. Gordon" userId="7469c87ffe94b59c" providerId="LiveId" clId="{F5183E01-8D6D-40B8-9B3B-190405D35315}" dt="2022-11-10T10:18:30.097" v="12" actId="47"/>
        <pc:sldMkLst>
          <pc:docMk/>
          <pc:sldMk cId="1469032528" sldId="322"/>
        </pc:sldMkLst>
      </pc:sldChg>
      <pc:sldChg chg="del">
        <pc:chgData name="Damian T. Gordon" userId="7469c87ffe94b59c" providerId="LiveId" clId="{F5183E01-8D6D-40B8-9B3B-190405D35315}" dt="2022-11-10T10:18:30.097" v="12" actId="47"/>
        <pc:sldMkLst>
          <pc:docMk/>
          <pc:sldMk cId="3480949251" sldId="323"/>
        </pc:sldMkLst>
      </pc:sldChg>
      <pc:sldChg chg="del">
        <pc:chgData name="Damian T. Gordon" userId="7469c87ffe94b59c" providerId="LiveId" clId="{F5183E01-8D6D-40B8-9B3B-190405D35315}" dt="2022-11-10T10:18:30.097" v="12" actId="47"/>
        <pc:sldMkLst>
          <pc:docMk/>
          <pc:sldMk cId="2278440302" sldId="324"/>
        </pc:sldMkLst>
      </pc:sldChg>
      <pc:sldChg chg="del">
        <pc:chgData name="Damian T. Gordon" userId="7469c87ffe94b59c" providerId="LiveId" clId="{F5183E01-8D6D-40B8-9B3B-190405D35315}" dt="2022-11-10T10:18:30.097" v="12" actId="47"/>
        <pc:sldMkLst>
          <pc:docMk/>
          <pc:sldMk cId="102250311" sldId="325"/>
        </pc:sldMkLst>
      </pc:sldChg>
      <pc:sldChg chg="del">
        <pc:chgData name="Damian T. Gordon" userId="7469c87ffe94b59c" providerId="LiveId" clId="{F5183E01-8D6D-40B8-9B3B-190405D35315}" dt="2022-11-10T10:18:30.097" v="12" actId="47"/>
        <pc:sldMkLst>
          <pc:docMk/>
          <pc:sldMk cId="800111216" sldId="326"/>
        </pc:sldMkLst>
      </pc:sldChg>
      <pc:sldChg chg="del">
        <pc:chgData name="Damian T. Gordon" userId="7469c87ffe94b59c" providerId="LiveId" clId="{F5183E01-8D6D-40B8-9B3B-190405D35315}" dt="2022-11-10T10:18:30.097" v="12" actId="47"/>
        <pc:sldMkLst>
          <pc:docMk/>
          <pc:sldMk cId="1275449492" sldId="327"/>
        </pc:sldMkLst>
      </pc:sldChg>
      <pc:sldChg chg="del">
        <pc:chgData name="Damian T. Gordon" userId="7469c87ffe94b59c" providerId="LiveId" clId="{F5183E01-8D6D-40B8-9B3B-190405D35315}" dt="2022-11-10T10:18:30.097" v="12" actId="47"/>
        <pc:sldMkLst>
          <pc:docMk/>
          <pc:sldMk cId="2005057095" sldId="328"/>
        </pc:sldMkLst>
      </pc:sldChg>
      <pc:sldChg chg="del">
        <pc:chgData name="Damian T. Gordon" userId="7469c87ffe94b59c" providerId="LiveId" clId="{F5183E01-8D6D-40B8-9B3B-190405D35315}" dt="2022-11-10T10:18:30.097" v="12" actId="47"/>
        <pc:sldMkLst>
          <pc:docMk/>
          <pc:sldMk cId="1674038915" sldId="329"/>
        </pc:sldMkLst>
      </pc:sldChg>
      <pc:sldChg chg="del">
        <pc:chgData name="Damian T. Gordon" userId="7469c87ffe94b59c" providerId="LiveId" clId="{F5183E01-8D6D-40B8-9B3B-190405D35315}" dt="2022-11-10T10:18:30.097" v="12" actId="47"/>
        <pc:sldMkLst>
          <pc:docMk/>
          <pc:sldMk cId="247921123" sldId="331"/>
        </pc:sldMkLst>
      </pc:sldChg>
      <pc:sldChg chg="modSp add mod ord">
        <pc:chgData name="Damian T. Gordon" userId="7469c87ffe94b59c" providerId="LiveId" clId="{F5183E01-8D6D-40B8-9B3B-190405D35315}" dt="2022-11-10T10:20:24.721" v="116"/>
        <pc:sldMkLst>
          <pc:docMk/>
          <pc:sldMk cId="3826750384" sldId="331"/>
        </pc:sldMkLst>
        <pc:spChg chg="mod">
          <ac:chgData name="Damian T. Gordon" userId="7469c87ffe94b59c" providerId="LiveId" clId="{F5183E01-8D6D-40B8-9B3B-190405D35315}" dt="2022-11-10T10:20:19.115" v="114" actId="20577"/>
          <ac:spMkLst>
            <pc:docMk/>
            <pc:sldMk cId="3826750384" sldId="331"/>
            <ac:spMk id="101" creationId="{00000000-0000-0000-0000-000000000000}"/>
          </ac:spMkLst>
        </pc:spChg>
      </pc:sldChg>
      <pc:sldChg chg="del">
        <pc:chgData name="Damian T. Gordon" userId="7469c87ffe94b59c" providerId="LiveId" clId="{F5183E01-8D6D-40B8-9B3B-190405D35315}" dt="2022-11-10T10:18:30.097" v="12" actId="47"/>
        <pc:sldMkLst>
          <pc:docMk/>
          <pc:sldMk cId="1229665863" sldId="332"/>
        </pc:sldMkLst>
      </pc:sldChg>
      <pc:sldChg chg="addSp delSp modSp add mod">
        <pc:chgData name="Damian T. Gordon" userId="7469c87ffe94b59c" providerId="LiveId" clId="{F5183E01-8D6D-40B8-9B3B-190405D35315}" dt="2022-11-10T10:24:56.646" v="192" actId="20577"/>
        <pc:sldMkLst>
          <pc:docMk/>
          <pc:sldMk cId="2247842108" sldId="332"/>
        </pc:sldMkLst>
        <pc:spChg chg="add del mod">
          <ac:chgData name="Damian T. Gordon" userId="7469c87ffe94b59c" providerId="LiveId" clId="{F5183E01-8D6D-40B8-9B3B-190405D35315}" dt="2022-11-10T10:21:43.200" v="134" actId="478"/>
          <ac:spMkLst>
            <pc:docMk/>
            <pc:sldMk cId="2247842108" sldId="332"/>
            <ac:spMk id="7" creationId="{2B605299-78F2-875A-09C0-8F171C221991}"/>
          </ac:spMkLst>
        </pc:spChg>
        <pc:spChg chg="add mod">
          <ac:chgData name="Damian T. Gordon" userId="7469c87ffe94b59c" providerId="LiveId" clId="{F5183E01-8D6D-40B8-9B3B-190405D35315}" dt="2022-11-10T10:24:56.646" v="192" actId="20577"/>
          <ac:spMkLst>
            <pc:docMk/>
            <pc:sldMk cId="2247842108" sldId="332"/>
            <ac:spMk id="8" creationId="{1BCA4564-9D97-8EB0-5086-8AAAA6B682A9}"/>
          </ac:spMkLst>
        </pc:spChg>
        <pc:spChg chg="mod">
          <ac:chgData name="Damian T. Gordon" userId="7469c87ffe94b59c" providerId="LiveId" clId="{F5183E01-8D6D-40B8-9B3B-190405D35315}" dt="2022-11-10T10:22:04.112" v="145" actId="20577"/>
          <ac:spMkLst>
            <pc:docMk/>
            <pc:sldMk cId="2247842108" sldId="332"/>
            <ac:spMk id="97" creationId="{00000000-0000-0000-0000-000000000000}"/>
          </ac:spMkLst>
        </pc:spChg>
        <pc:spChg chg="del">
          <ac:chgData name="Damian T. Gordon" userId="7469c87ffe94b59c" providerId="LiveId" clId="{F5183E01-8D6D-40B8-9B3B-190405D35315}" dt="2022-11-10T10:21:41.299" v="133" actId="478"/>
          <ac:spMkLst>
            <pc:docMk/>
            <pc:sldMk cId="2247842108" sldId="332"/>
            <ac:spMk id="101" creationId="{00000000-0000-0000-0000-000000000000}"/>
          </ac:spMkLst>
        </pc:spChg>
      </pc:sldChg>
      <pc:sldChg chg="del">
        <pc:chgData name="Damian T. Gordon" userId="7469c87ffe94b59c" providerId="LiveId" clId="{F5183E01-8D6D-40B8-9B3B-190405D35315}" dt="2022-11-10T10:18:30.097" v="12" actId="47"/>
        <pc:sldMkLst>
          <pc:docMk/>
          <pc:sldMk cId="3218116889" sldId="333"/>
        </pc:sldMkLst>
      </pc:sldChg>
      <pc:sldChg chg="modSp add mod">
        <pc:chgData name="Damian T. Gordon" userId="7469c87ffe94b59c" providerId="LiveId" clId="{F5183E01-8D6D-40B8-9B3B-190405D35315}" dt="2022-11-10T10:24:38.401" v="189" actId="14100"/>
        <pc:sldMkLst>
          <pc:docMk/>
          <pc:sldMk cId="3715146527" sldId="333"/>
        </pc:sldMkLst>
        <pc:spChg chg="mod">
          <ac:chgData name="Damian T. Gordon" userId="7469c87ffe94b59c" providerId="LiveId" clId="{F5183E01-8D6D-40B8-9B3B-190405D35315}" dt="2022-11-10T10:24:38.401" v="189" actId="14100"/>
          <ac:spMkLst>
            <pc:docMk/>
            <pc:sldMk cId="3715146527" sldId="333"/>
            <ac:spMk id="8" creationId="{1BCA4564-9D97-8EB0-5086-8AAAA6B682A9}"/>
          </ac:spMkLst>
        </pc:spChg>
      </pc:sldChg>
      <pc:sldChg chg="modSp add mod">
        <pc:chgData name="Damian T. Gordon" userId="7469c87ffe94b59c" providerId="LiveId" clId="{F5183E01-8D6D-40B8-9B3B-190405D35315}" dt="2022-11-10T10:25:09.610" v="197" actId="20577"/>
        <pc:sldMkLst>
          <pc:docMk/>
          <pc:sldMk cId="395371395" sldId="334"/>
        </pc:sldMkLst>
        <pc:spChg chg="mod">
          <ac:chgData name="Damian T. Gordon" userId="7469c87ffe94b59c" providerId="LiveId" clId="{F5183E01-8D6D-40B8-9B3B-190405D35315}" dt="2022-11-10T10:25:09.610" v="197" actId="20577"/>
          <ac:spMkLst>
            <pc:docMk/>
            <pc:sldMk cId="395371395" sldId="334"/>
            <ac:spMk id="8" creationId="{1BCA4564-9D97-8EB0-5086-8AAAA6B682A9}"/>
          </ac:spMkLst>
        </pc:spChg>
      </pc:sldChg>
      <pc:sldChg chg="del">
        <pc:chgData name="Damian T. Gordon" userId="7469c87ffe94b59c" providerId="LiveId" clId="{F5183E01-8D6D-40B8-9B3B-190405D35315}" dt="2022-11-10T10:18:30.097" v="12" actId="47"/>
        <pc:sldMkLst>
          <pc:docMk/>
          <pc:sldMk cId="2904722965" sldId="334"/>
        </pc:sldMkLst>
      </pc:sldChg>
      <pc:sldChg chg="modSp add mod">
        <pc:chgData name="Damian T. Gordon" userId="7469c87ffe94b59c" providerId="LiveId" clId="{F5183E01-8D6D-40B8-9B3B-190405D35315}" dt="2022-11-10T10:25:32.613" v="202" actId="20577"/>
        <pc:sldMkLst>
          <pc:docMk/>
          <pc:sldMk cId="1445509767" sldId="335"/>
        </pc:sldMkLst>
        <pc:spChg chg="mod">
          <ac:chgData name="Damian T. Gordon" userId="7469c87ffe94b59c" providerId="LiveId" clId="{F5183E01-8D6D-40B8-9B3B-190405D35315}" dt="2022-11-10T10:25:32.613" v="202" actId="20577"/>
          <ac:spMkLst>
            <pc:docMk/>
            <pc:sldMk cId="1445509767" sldId="335"/>
            <ac:spMk id="8" creationId="{1BCA4564-9D97-8EB0-5086-8AAAA6B682A9}"/>
          </ac:spMkLst>
        </pc:spChg>
      </pc:sldChg>
    </pc:docChg>
  </pc:docChgLst>
  <pc:docChgLst>
    <pc:chgData name="Damian T. Gordon" userId="7469c87ffe94b59c" providerId="LiveId" clId="{C847B7FD-C181-4F90-8B7B-BA429948770D}"/>
    <pc:docChg chg="undo custSel addSld delSld modSld sldOrd">
      <pc:chgData name="Damian T. Gordon" userId="7469c87ffe94b59c" providerId="LiveId" clId="{C847B7FD-C181-4F90-8B7B-BA429948770D}" dt="2022-11-10T09:55:46.672" v="307" actId="404"/>
      <pc:docMkLst>
        <pc:docMk/>
      </pc:docMkLst>
      <pc:sldChg chg="addSp delSp modSp add mod">
        <pc:chgData name="Damian T. Gordon" userId="7469c87ffe94b59c" providerId="LiveId" clId="{C847B7FD-C181-4F90-8B7B-BA429948770D}" dt="2022-11-10T09:55:05.164" v="300" actId="1076"/>
        <pc:sldMkLst>
          <pc:docMk/>
          <pc:sldMk cId="0" sldId="259"/>
        </pc:sldMkLst>
        <pc:spChg chg="add mod">
          <ac:chgData name="Damian T. Gordon" userId="7469c87ffe94b59c" providerId="LiveId" clId="{C847B7FD-C181-4F90-8B7B-BA429948770D}" dt="2022-11-10T09:54:53.696" v="298"/>
          <ac:spMkLst>
            <pc:docMk/>
            <pc:sldMk cId="0" sldId="259"/>
            <ac:spMk id="4" creationId="{E33F5CA8-EE48-8AF2-5BB3-9496FFE34F50}"/>
          </ac:spMkLst>
        </pc:spChg>
        <pc:spChg chg="add mod">
          <ac:chgData name="Damian T. Gordon" userId="7469c87ffe94b59c" providerId="LiveId" clId="{C847B7FD-C181-4F90-8B7B-BA429948770D}" dt="2022-11-10T09:54:53.696" v="298"/>
          <ac:spMkLst>
            <pc:docMk/>
            <pc:sldMk cId="0" sldId="259"/>
            <ac:spMk id="5" creationId="{1AAF899A-5355-F4A7-C797-5187C64C91E3}"/>
          </ac:spMkLst>
        </pc:spChg>
        <pc:spChg chg="add mod">
          <ac:chgData name="Damian T. Gordon" userId="7469c87ffe94b59c" providerId="LiveId" clId="{C847B7FD-C181-4F90-8B7B-BA429948770D}" dt="2022-11-10T09:54:53.696" v="298"/>
          <ac:spMkLst>
            <pc:docMk/>
            <pc:sldMk cId="0" sldId="259"/>
            <ac:spMk id="6" creationId="{06555E45-CDA3-F869-3EAC-40D154D18BDF}"/>
          </ac:spMkLst>
        </pc:spChg>
        <pc:spChg chg="del">
          <ac:chgData name="Damian T. Gordon" userId="7469c87ffe94b59c" providerId="LiveId" clId="{C847B7FD-C181-4F90-8B7B-BA429948770D}" dt="2022-11-10T09:54:19.338" v="291" actId="478"/>
          <ac:spMkLst>
            <pc:docMk/>
            <pc:sldMk cId="0" sldId="259"/>
            <ac:spMk id="92" creationId="{00000000-0000-0000-0000-000000000000}"/>
          </ac:spMkLst>
        </pc:spChg>
        <pc:spChg chg="del">
          <ac:chgData name="Damian T. Gordon" userId="7469c87ffe94b59c" providerId="LiveId" clId="{C847B7FD-C181-4F90-8B7B-BA429948770D}" dt="2022-11-10T09:54:16.165" v="290" actId="478"/>
          <ac:spMkLst>
            <pc:docMk/>
            <pc:sldMk cId="0" sldId="259"/>
            <ac:spMk id="93" creationId="{00000000-0000-0000-0000-000000000000}"/>
          </ac:spMkLst>
        </pc:spChg>
        <pc:spChg chg="del">
          <ac:chgData name="Damian T. Gordon" userId="7469c87ffe94b59c" providerId="LiveId" clId="{C847B7FD-C181-4F90-8B7B-BA429948770D}" dt="2022-11-10T09:54:13.095" v="289" actId="478"/>
          <ac:spMkLst>
            <pc:docMk/>
            <pc:sldMk cId="0" sldId="259"/>
            <ac:spMk id="94" creationId="{00000000-0000-0000-0000-000000000000}"/>
          </ac:spMkLst>
        </pc:spChg>
        <pc:picChg chg="mod">
          <ac:chgData name="Damian T. Gordon" userId="7469c87ffe94b59c" providerId="LiveId" clId="{C847B7FD-C181-4F90-8B7B-BA429948770D}" dt="2022-11-10T09:55:05.164" v="300" actId="1076"/>
          <ac:picMkLst>
            <pc:docMk/>
            <pc:sldMk cId="0" sldId="259"/>
            <ac:picMk id="2" creationId="{827E5A23-3EB3-8199-FFD9-3289EA04D00A}"/>
          </ac:picMkLst>
        </pc:picChg>
        <pc:picChg chg="mod">
          <ac:chgData name="Damian T. Gordon" userId="7469c87ffe94b59c" providerId="LiveId" clId="{C847B7FD-C181-4F90-8B7B-BA429948770D}" dt="2022-11-10T09:55:00.037" v="299" actId="1076"/>
          <ac:picMkLst>
            <pc:docMk/>
            <pc:sldMk cId="0" sldId="259"/>
            <ac:picMk id="3" creationId="{C9108BA3-58A0-27B1-F590-98A3D3D833F1}"/>
          </ac:picMkLst>
        </pc:picChg>
        <pc:picChg chg="add mod">
          <ac:chgData name="Damian T. Gordon" userId="7469c87ffe94b59c" providerId="LiveId" clId="{C847B7FD-C181-4F90-8B7B-BA429948770D}" dt="2022-11-10T09:54:53.696" v="298"/>
          <ac:picMkLst>
            <pc:docMk/>
            <pc:sldMk cId="0" sldId="259"/>
            <ac:picMk id="7" creationId="{A1F88374-A5A1-7783-9865-48716B3E1874}"/>
          </ac:picMkLst>
        </pc:picChg>
      </pc:sldChg>
      <pc:sldChg chg="addSp delSp modSp mod">
        <pc:chgData name="Damian T. Gordon" userId="7469c87ffe94b59c" providerId="LiveId" clId="{C847B7FD-C181-4F90-8B7B-BA429948770D}" dt="2022-11-08T11:17:43.267" v="1"/>
        <pc:sldMkLst>
          <pc:docMk/>
          <pc:sldMk cId="0" sldId="282"/>
        </pc:sldMkLst>
        <pc:picChg chg="add mod">
          <ac:chgData name="Damian T. Gordon" userId="7469c87ffe94b59c" providerId="LiveId" clId="{C847B7FD-C181-4F90-8B7B-BA429948770D}" dt="2022-11-08T11:17:43.267" v="1"/>
          <ac:picMkLst>
            <pc:docMk/>
            <pc:sldMk cId="0" sldId="282"/>
            <ac:picMk id="2" creationId="{F5BD78D3-22B0-0E8B-6610-0CAE162D426E}"/>
          </ac:picMkLst>
        </pc:picChg>
        <pc:picChg chg="del">
          <ac:chgData name="Damian T. Gordon" userId="7469c87ffe94b59c" providerId="LiveId" clId="{C847B7FD-C181-4F90-8B7B-BA429948770D}" dt="2022-11-08T11:14:18.995" v="0" actId="478"/>
          <ac:picMkLst>
            <pc:docMk/>
            <pc:sldMk cId="0" sldId="282"/>
            <ac:picMk id="382" creationId="{00000000-0000-0000-0000-000000000000}"/>
          </ac:picMkLst>
        </pc:picChg>
      </pc:sldChg>
      <pc:sldChg chg="addSp delSp modSp add mod">
        <pc:chgData name="Damian T. Gordon" userId="7469c87ffe94b59c" providerId="LiveId" clId="{C847B7FD-C181-4F90-8B7B-BA429948770D}" dt="2022-11-10T09:55:32.861" v="305" actId="1076"/>
        <pc:sldMkLst>
          <pc:docMk/>
          <pc:sldMk cId="595010764" sldId="288"/>
        </pc:sldMkLst>
        <pc:spChg chg="mod">
          <ac:chgData name="Damian T. Gordon" userId="7469c87ffe94b59c" providerId="LiveId" clId="{C847B7FD-C181-4F90-8B7B-BA429948770D}" dt="2022-11-10T09:55:32.861" v="305" actId="1076"/>
          <ac:spMkLst>
            <pc:docMk/>
            <pc:sldMk cId="595010764" sldId="288"/>
            <ac:spMk id="2" creationId="{08AFCFC2-9A1A-55B1-4D25-37F865DD33CB}"/>
          </ac:spMkLst>
        </pc:spChg>
        <pc:spChg chg="add mod">
          <ac:chgData name="Damian T. Gordon" userId="7469c87ffe94b59c" providerId="LiveId" clId="{C847B7FD-C181-4F90-8B7B-BA429948770D}" dt="2022-11-10T09:55:08.532" v="301"/>
          <ac:spMkLst>
            <pc:docMk/>
            <pc:sldMk cId="595010764" sldId="288"/>
            <ac:spMk id="4" creationId="{DD0C5037-C1CC-6400-3946-B8F4E4CA88D7}"/>
          </ac:spMkLst>
        </pc:spChg>
        <pc:spChg chg="add mod">
          <ac:chgData name="Damian T. Gordon" userId="7469c87ffe94b59c" providerId="LiveId" clId="{C847B7FD-C181-4F90-8B7B-BA429948770D}" dt="2022-11-10T09:55:08.532" v="301"/>
          <ac:spMkLst>
            <pc:docMk/>
            <pc:sldMk cId="595010764" sldId="288"/>
            <ac:spMk id="5" creationId="{33EBF20D-2329-359B-8A2D-24D14E10F8BD}"/>
          </ac:spMkLst>
        </pc:spChg>
        <pc:spChg chg="add mod">
          <ac:chgData name="Damian T. Gordon" userId="7469c87ffe94b59c" providerId="LiveId" clId="{C847B7FD-C181-4F90-8B7B-BA429948770D}" dt="2022-11-10T09:55:08.532" v="301"/>
          <ac:spMkLst>
            <pc:docMk/>
            <pc:sldMk cId="595010764" sldId="288"/>
            <ac:spMk id="6" creationId="{3BF0452C-CB8F-5A9B-9BB1-B0397EEE6BFB}"/>
          </ac:spMkLst>
        </pc:spChg>
        <pc:spChg chg="del">
          <ac:chgData name="Damian T. Gordon" userId="7469c87ffe94b59c" providerId="LiveId" clId="{C847B7FD-C181-4F90-8B7B-BA429948770D}" dt="2022-11-10T09:54:25.804" v="293" actId="478"/>
          <ac:spMkLst>
            <pc:docMk/>
            <pc:sldMk cId="595010764" sldId="288"/>
            <ac:spMk id="92" creationId="{00000000-0000-0000-0000-000000000000}"/>
          </ac:spMkLst>
        </pc:spChg>
        <pc:spChg chg="del">
          <ac:chgData name="Damian T. Gordon" userId="7469c87ffe94b59c" providerId="LiveId" clId="{C847B7FD-C181-4F90-8B7B-BA429948770D}" dt="2022-11-10T09:54:27.625" v="294" actId="478"/>
          <ac:spMkLst>
            <pc:docMk/>
            <pc:sldMk cId="595010764" sldId="288"/>
            <ac:spMk id="93" creationId="{00000000-0000-0000-0000-000000000000}"/>
          </ac:spMkLst>
        </pc:spChg>
        <pc:spChg chg="del">
          <ac:chgData name="Damian T. Gordon" userId="7469c87ffe94b59c" providerId="LiveId" clId="{C847B7FD-C181-4F90-8B7B-BA429948770D}" dt="2022-11-10T09:54:23.349" v="292" actId="478"/>
          <ac:spMkLst>
            <pc:docMk/>
            <pc:sldMk cId="595010764" sldId="288"/>
            <ac:spMk id="94" creationId="{00000000-0000-0000-0000-000000000000}"/>
          </ac:spMkLst>
        </pc:spChg>
        <pc:spChg chg="mod">
          <ac:chgData name="Damian T. Gordon" userId="7469c87ffe94b59c" providerId="LiveId" clId="{C847B7FD-C181-4F90-8B7B-BA429948770D}" dt="2022-11-10T09:55:15.860" v="302" actId="404"/>
          <ac:spMkLst>
            <pc:docMk/>
            <pc:sldMk cId="595010764" sldId="288"/>
            <ac:spMk id="101" creationId="{00000000-0000-0000-0000-000000000000}"/>
          </ac:spMkLst>
        </pc:spChg>
        <pc:grpChg chg="mod">
          <ac:chgData name="Damian T. Gordon" userId="7469c87ffe94b59c" providerId="LiveId" clId="{C847B7FD-C181-4F90-8B7B-BA429948770D}" dt="2022-11-10T09:55:32.861" v="305" actId="1076"/>
          <ac:grpSpMkLst>
            <pc:docMk/>
            <pc:sldMk cId="595010764" sldId="288"/>
            <ac:grpSpMk id="3" creationId="{7251B8C0-A8CD-9881-9F04-7F98402CB7F9}"/>
          </ac:grpSpMkLst>
        </pc:grpChg>
        <pc:picChg chg="add mod">
          <ac:chgData name="Damian T. Gordon" userId="7469c87ffe94b59c" providerId="LiveId" clId="{C847B7FD-C181-4F90-8B7B-BA429948770D}" dt="2022-11-10T09:55:08.532" v="301"/>
          <ac:picMkLst>
            <pc:docMk/>
            <pc:sldMk cId="595010764" sldId="288"/>
            <ac:picMk id="7" creationId="{B8BA8F45-515D-80B3-6D0B-0369F1096F18}"/>
          </ac:picMkLst>
        </pc:picChg>
        <pc:picChg chg="mod">
          <ac:chgData name="Damian T. Gordon" userId="7469c87ffe94b59c" providerId="LiveId" clId="{C847B7FD-C181-4F90-8B7B-BA429948770D}" dt="2022-11-10T09:55:32.861" v="305" actId="1076"/>
          <ac:picMkLst>
            <pc:docMk/>
            <pc:sldMk cId="595010764" sldId="288"/>
            <ac:picMk id="1026" creationId="{2DF35C51-49D5-2976-8245-DEEFF6376FFA}"/>
          </ac:picMkLst>
        </pc:picChg>
        <pc:picChg chg="mod">
          <ac:chgData name="Damian T. Gordon" userId="7469c87ffe94b59c" providerId="LiveId" clId="{C847B7FD-C181-4F90-8B7B-BA429948770D}" dt="2022-11-10T09:55:32.861" v="305" actId="1076"/>
          <ac:picMkLst>
            <pc:docMk/>
            <pc:sldMk cId="595010764" sldId="288"/>
            <ac:picMk id="1028" creationId="{CFC4B562-0E63-418C-6536-19409B50838A}"/>
          </ac:picMkLst>
        </pc:picChg>
        <pc:picChg chg="mod">
          <ac:chgData name="Damian T. Gordon" userId="7469c87ffe94b59c" providerId="LiveId" clId="{C847B7FD-C181-4F90-8B7B-BA429948770D}" dt="2022-11-10T09:55:32.861" v="305" actId="1076"/>
          <ac:picMkLst>
            <pc:docMk/>
            <pc:sldMk cId="595010764" sldId="288"/>
            <ac:picMk id="1030" creationId="{FCD42DC3-0FB5-E39A-A67A-E4B209864B65}"/>
          </ac:picMkLst>
        </pc:picChg>
        <pc:picChg chg="mod">
          <ac:chgData name="Damian T. Gordon" userId="7469c87ffe94b59c" providerId="LiveId" clId="{C847B7FD-C181-4F90-8B7B-BA429948770D}" dt="2022-11-10T09:55:32.861" v="305" actId="1076"/>
          <ac:picMkLst>
            <pc:docMk/>
            <pc:sldMk cId="595010764" sldId="288"/>
            <ac:picMk id="1032" creationId="{B53F494F-84C0-8996-350E-36ABFA278F28}"/>
          </ac:picMkLst>
        </pc:picChg>
        <pc:picChg chg="mod">
          <ac:chgData name="Damian T. Gordon" userId="7469c87ffe94b59c" providerId="LiveId" clId="{C847B7FD-C181-4F90-8B7B-BA429948770D}" dt="2022-11-10T09:55:32.861" v="305" actId="1076"/>
          <ac:picMkLst>
            <pc:docMk/>
            <pc:sldMk cId="595010764" sldId="288"/>
            <ac:picMk id="1034" creationId="{291552D9-9439-EE7B-88E1-2D857831B954}"/>
          </ac:picMkLst>
        </pc:picChg>
      </pc:sldChg>
      <pc:sldChg chg="addSp delSp modSp add mod">
        <pc:chgData name="Damian T. Gordon" userId="7469c87ffe94b59c" providerId="LiveId" clId="{C847B7FD-C181-4F90-8B7B-BA429948770D}" dt="2022-11-10T09:55:46.672" v="307" actId="404"/>
        <pc:sldMkLst>
          <pc:docMk/>
          <pc:sldMk cId="2647280082" sldId="289"/>
        </pc:sldMkLst>
        <pc:spChg chg="add mod">
          <ac:chgData name="Damian T. Gordon" userId="7469c87ffe94b59c" providerId="LiveId" clId="{C847B7FD-C181-4F90-8B7B-BA429948770D}" dt="2022-11-10T09:55:41.655" v="306"/>
          <ac:spMkLst>
            <pc:docMk/>
            <pc:sldMk cId="2647280082" sldId="289"/>
            <ac:spMk id="2" creationId="{A33DF1DE-AB4B-41DF-F27E-4781ABB4D2AD}"/>
          </ac:spMkLst>
        </pc:spChg>
        <pc:spChg chg="add mod">
          <ac:chgData name="Damian T. Gordon" userId="7469c87ffe94b59c" providerId="LiveId" clId="{C847B7FD-C181-4F90-8B7B-BA429948770D}" dt="2022-11-10T09:55:41.655" v="306"/>
          <ac:spMkLst>
            <pc:docMk/>
            <pc:sldMk cId="2647280082" sldId="289"/>
            <ac:spMk id="3" creationId="{6D703882-7D30-2667-B1CE-4664A96C2B97}"/>
          </ac:spMkLst>
        </pc:spChg>
        <pc:spChg chg="add mod">
          <ac:chgData name="Damian T. Gordon" userId="7469c87ffe94b59c" providerId="LiveId" clId="{C847B7FD-C181-4F90-8B7B-BA429948770D}" dt="2022-11-10T09:55:41.655" v="306"/>
          <ac:spMkLst>
            <pc:docMk/>
            <pc:sldMk cId="2647280082" sldId="289"/>
            <ac:spMk id="4" creationId="{12AF670B-084B-AFD9-0E0A-59F170858126}"/>
          </ac:spMkLst>
        </pc:spChg>
        <pc:spChg chg="del">
          <ac:chgData name="Damian T. Gordon" userId="7469c87ffe94b59c" providerId="LiveId" clId="{C847B7FD-C181-4F90-8B7B-BA429948770D}" dt="2022-11-10T09:54:31.978" v="296" actId="478"/>
          <ac:spMkLst>
            <pc:docMk/>
            <pc:sldMk cId="2647280082" sldId="289"/>
            <ac:spMk id="92" creationId="{00000000-0000-0000-0000-000000000000}"/>
          </ac:spMkLst>
        </pc:spChg>
        <pc:spChg chg="del">
          <ac:chgData name="Damian T. Gordon" userId="7469c87ffe94b59c" providerId="LiveId" clId="{C847B7FD-C181-4F90-8B7B-BA429948770D}" dt="2022-11-10T09:54:35.090" v="297" actId="478"/>
          <ac:spMkLst>
            <pc:docMk/>
            <pc:sldMk cId="2647280082" sldId="289"/>
            <ac:spMk id="93" creationId="{00000000-0000-0000-0000-000000000000}"/>
          </ac:spMkLst>
        </pc:spChg>
        <pc:spChg chg="del">
          <ac:chgData name="Damian T. Gordon" userId="7469c87ffe94b59c" providerId="LiveId" clId="{C847B7FD-C181-4F90-8B7B-BA429948770D}" dt="2022-11-10T09:54:30.687" v="295" actId="478"/>
          <ac:spMkLst>
            <pc:docMk/>
            <pc:sldMk cId="2647280082" sldId="289"/>
            <ac:spMk id="94" creationId="{00000000-0000-0000-0000-000000000000}"/>
          </ac:spMkLst>
        </pc:spChg>
        <pc:spChg chg="mod">
          <ac:chgData name="Damian T. Gordon" userId="7469c87ffe94b59c" providerId="LiveId" clId="{C847B7FD-C181-4F90-8B7B-BA429948770D}" dt="2022-11-10T09:55:46.672" v="307" actId="404"/>
          <ac:spMkLst>
            <pc:docMk/>
            <pc:sldMk cId="2647280082" sldId="289"/>
            <ac:spMk id="101" creationId="{00000000-0000-0000-0000-000000000000}"/>
          </ac:spMkLst>
        </pc:spChg>
        <pc:picChg chg="add mod">
          <ac:chgData name="Damian T. Gordon" userId="7469c87ffe94b59c" providerId="LiveId" clId="{C847B7FD-C181-4F90-8B7B-BA429948770D}" dt="2022-11-10T09:55:41.655" v="306"/>
          <ac:picMkLst>
            <pc:docMk/>
            <pc:sldMk cId="2647280082" sldId="289"/>
            <ac:picMk id="5" creationId="{9DB35021-4031-116B-3A1D-58BABF830014}"/>
          </ac:picMkLst>
        </pc:picChg>
      </pc:sldChg>
      <pc:sldChg chg="addSp delSp modSp mod">
        <pc:chgData name="Damian T. Gordon" userId="7469c87ffe94b59c" providerId="LiveId" clId="{C847B7FD-C181-4F90-8B7B-BA429948770D}" dt="2022-11-08T11:17:46.415" v="3"/>
        <pc:sldMkLst>
          <pc:docMk/>
          <pc:sldMk cId="2310252356" sldId="302"/>
        </pc:sldMkLst>
        <pc:picChg chg="add mod">
          <ac:chgData name="Damian T. Gordon" userId="7469c87ffe94b59c" providerId="LiveId" clId="{C847B7FD-C181-4F90-8B7B-BA429948770D}" dt="2022-11-08T11:17:46.415" v="3"/>
          <ac:picMkLst>
            <pc:docMk/>
            <pc:sldMk cId="2310252356" sldId="302"/>
            <ac:picMk id="3" creationId="{5855C6CA-E48D-4460-0F1C-3B49EA02124D}"/>
          </ac:picMkLst>
        </pc:picChg>
        <pc:picChg chg="del">
          <ac:chgData name="Damian T. Gordon" userId="7469c87ffe94b59c" providerId="LiveId" clId="{C847B7FD-C181-4F90-8B7B-BA429948770D}" dt="2022-11-08T11:17:45.981" v="2" actId="478"/>
          <ac:picMkLst>
            <pc:docMk/>
            <pc:sldMk cId="2310252356" sldId="302"/>
            <ac:picMk id="130" creationId="{00000000-0000-0000-0000-000000000000}"/>
          </ac:picMkLst>
        </pc:picChg>
      </pc:sldChg>
      <pc:sldChg chg="addSp delSp modSp mod">
        <pc:chgData name="Damian T. Gordon" userId="7469c87ffe94b59c" providerId="LiveId" clId="{C847B7FD-C181-4F90-8B7B-BA429948770D}" dt="2022-11-10T09:48:09.113" v="175" actId="20577"/>
        <pc:sldMkLst>
          <pc:docMk/>
          <pc:sldMk cId="2011453906" sldId="304"/>
        </pc:sldMkLst>
        <pc:spChg chg="mod">
          <ac:chgData name="Damian T. Gordon" userId="7469c87ffe94b59c" providerId="LiveId" clId="{C847B7FD-C181-4F90-8B7B-BA429948770D}" dt="2022-11-10T09:48:09.113" v="175" actId="20577"/>
          <ac:spMkLst>
            <pc:docMk/>
            <pc:sldMk cId="2011453906" sldId="304"/>
            <ac:spMk id="8" creationId="{58DAEF8A-28F9-4FF3-BD8D-23BA5A207897}"/>
          </ac:spMkLst>
        </pc:spChg>
        <pc:picChg chg="add mod">
          <ac:chgData name="Damian T. Gordon" userId="7469c87ffe94b59c" providerId="LiveId" clId="{C847B7FD-C181-4F90-8B7B-BA429948770D}" dt="2022-11-08T11:17:53.227" v="7"/>
          <ac:picMkLst>
            <pc:docMk/>
            <pc:sldMk cId="2011453906" sldId="304"/>
            <ac:picMk id="2" creationId="{19CDF52D-B600-1902-B83B-5C4D62635B0D}"/>
          </ac:picMkLst>
        </pc:picChg>
        <pc:picChg chg="del">
          <ac:chgData name="Damian T. Gordon" userId="7469c87ffe94b59c" providerId="LiveId" clId="{C847B7FD-C181-4F90-8B7B-BA429948770D}" dt="2022-11-08T11:17:52.850" v="6" actId="478"/>
          <ac:picMkLst>
            <pc:docMk/>
            <pc:sldMk cId="2011453906" sldId="304"/>
            <ac:picMk id="130" creationId="{00000000-0000-0000-0000-000000000000}"/>
          </ac:picMkLst>
        </pc:picChg>
      </pc:sldChg>
      <pc:sldChg chg="addSp delSp modSp mod">
        <pc:chgData name="Damian T. Gordon" userId="7469c87ffe94b59c" providerId="LiveId" clId="{C847B7FD-C181-4F90-8B7B-BA429948770D}" dt="2022-11-10T09:48:17.064" v="188" actId="20577"/>
        <pc:sldMkLst>
          <pc:docMk/>
          <pc:sldMk cId="1879289377" sldId="305"/>
        </pc:sldMkLst>
        <pc:spChg chg="mod">
          <ac:chgData name="Damian T. Gordon" userId="7469c87ffe94b59c" providerId="LiveId" clId="{C847B7FD-C181-4F90-8B7B-BA429948770D}" dt="2022-11-10T09:48:17.064" v="188" actId="20577"/>
          <ac:spMkLst>
            <pc:docMk/>
            <pc:sldMk cId="1879289377" sldId="305"/>
            <ac:spMk id="10" creationId="{9550BD8A-4A23-4713-A15B-61D5B0DE3E21}"/>
          </ac:spMkLst>
        </pc:spChg>
        <pc:picChg chg="add mod">
          <ac:chgData name="Damian T. Gordon" userId="7469c87ffe94b59c" providerId="LiveId" clId="{C847B7FD-C181-4F90-8B7B-BA429948770D}" dt="2022-11-08T11:17:56.030" v="9"/>
          <ac:picMkLst>
            <pc:docMk/>
            <pc:sldMk cId="1879289377" sldId="305"/>
            <ac:picMk id="2" creationId="{2BA7A1A7-E978-D1D1-8F89-0DF72CB16883}"/>
          </ac:picMkLst>
        </pc:picChg>
        <pc:picChg chg="del">
          <ac:chgData name="Damian T. Gordon" userId="7469c87ffe94b59c" providerId="LiveId" clId="{C847B7FD-C181-4F90-8B7B-BA429948770D}" dt="2022-11-08T11:17:55.657" v="8" actId="478"/>
          <ac:picMkLst>
            <pc:docMk/>
            <pc:sldMk cId="1879289377" sldId="305"/>
            <ac:picMk id="130" creationId="{00000000-0000-0000-0000-000000000000}"/>
          </ac:picMkLst>
        </pc:picChg>
      </pc:sldChg>
      <pc:sldChg chg="addSp delSp modSp mod">
        <pc:chgData name="Damian T. Gordon" userId="7469c87ffe94b59c" providerId="LiveId" clId="{C847B7FD-C181-4F90-8B7B-BA429948770D}" dt="2022-11-08T11:17:58.787" v="11"/>
        <pc:sldMkLst>
          <pc:docMk/>
          <pc:sldMk cId="3295946617" sldId="306"/>
        </pc:sldMkLst>
        <pc:picChg chg="add mod">
          <ac:chgData name="Damian T. Gordon" userId="7469c87ffe94b59c" providerId="LiveId" clId="{C847B7FD-C181-4F90-8B7B-BA429948770D}" dt="2022-11-08T11:17:58.787" v="11"/>
          <ac:picMkLst>
            <pc:docMk/>
            <pc:sldMk cId="3295946617" sldId="306"/>
            <ac:picMk id="2" creationId="{AA6C2E7E-993C-8B5E-2BAA-654441E240F1}"/>
          </ac:picMkLst>
        </pc:picChg>
        <pc:picChg chg="del">
          <ac:chgData name="Damian T. Gordon" userId="7469c87ffe94b59c" providerId="LiveId" clId="{C847B7FD-C181-4F90-8B7B-BA429948770D}" dt="2022-11-08T11:17:58.509" v="10" actId="478"/>
          <ac:picMkLst>
            <pc:docMk/>
            <pc:sldMk cId="3295946617" sldId="306"/>
            <ac:picMk id="130" creationId="{00000000-0000-0000-0000-000000000000}"/>
          </ac:picMkLst>
        </pc:picChg>
      </pc:sldChg>
      <pc:sldChg chg="addSp delSp modSp mod">
        <pc:chgData name="Damian T. Gordon" userId="7469c87ffe94b59c" providerId="LiveId" clId="{C847B7FD-C181-4F90-8B7B-BA429948770D}" dt="2022-11-10T09:48:28.406" v="201" actId="20577"/>
        <pc:sldMkLst>
          <pc:docMk/>
          <pc:sldMk cId="899303766" sldId="307"/>
        </pc:sldMkLst>
        <pc:spChg chg="mod">
          <ac:chgData name="Damian T. Gordon" userId="7469c87ffe94b59c" providerId="LiveId" clId="{C847B7FD-C181-4F90-8B7B-BA429948770D}" dt="2022-11-10T09:48:28.406" v="201" actId="20577"/>
          <ac:spMkLst>
            <pc:docMk/>
            <pc:sldMk cId="899303766" sldId="307"/>
            <ac:spMk id="12" creationId="{403455CF-D0AB-450C-9CC1-72425CA37A88}"/>
          </ac:spMkLst>
        </pc:spChg>
        <pc:picChg chg="add mod">
          <ac:chgData name="Damian T. Gordon" userId="7469c87ffe94b59c" providerId="LiveId" clId="{C847B7FD-C181-4F90-8B7B-BA429948770D}" dt="2022-11-08T11:18:01.545" v="13"/>
          <ac:picMkLst>
            <pc:docMk/>
            <pc:sldMk cId="899303766" sldId="307"/>
            <ac:picMk id="2" creationId="{97C8F445-1896-4656-C713-186C4810FA05}"/>
          </ac:picMkLst>
        </pc:picChg>
        <pc:picChg chg="del">
          <ac:chgData name="Damian T. Gordon" userId="7469c87ffe94b59c" providerId="LiveId" clId="{C847B7FD-C181-4F90-8B7B-BA429948770D}" dt="2022-11-08T11:18:01.220" v="12" actId="478"/>
          <ac:picMkLst>
            <pc:docMk/>
            <pc:sldMk cId="899303766" sldId="307"/>
            <ac:picMk id="130" creationId="{00000000-0000-0000-0000-000000000000}"/>
          </ac:picMkLst>
        </pc:picChg>
      </pc:sldChg>
      <pc:sldChg chg="addSp delSp modSp mod">
        <pc:chgData name="Damian T. Gordon" userId="7469c87ffe94b59c" providerId="LiveId" clId="{C847B7FD-C181-4F90-8B7B-BA429948770D}" dt="2022-11-10T09:48:42.017" v="217" actId="20577"/>
        <pc:sldMkLst>
          <pc:docMk/>
          <pc:sldMk cId="3660992100" sldId="308"/>
        </pc:sldMkLst>
        <pc:spChg chg="mod">
          <ac:chgData name="Damian T. Gordon" userId="7469c87ffe94b59c" providerId="LiveId" clId="{C847B7FD-C181-4F90-8B7B-BA429948770D}" dt="2022-11-10T09:48:42.017" v="217" actId="20577"/>
          <ac:spMkLst>
            <pc:docMk/>
            <pc:sldMk cId="3660992100" sldId="308"/>
            <ac:spMk id="21" creationId="{7A96CA3B-B75C-43E3-BAE1-5117DC75D65B}"/>
          </ac:spMkLst>
        </pc:spChg>
        <pc:picChg chg="add mod">
          <ac:chgData name="Damian T. Gordon" userId="7469c87ffe94b59c" providerId="LiveId" clId="{C847B7FD-C181-4F90-8B7B-BA429948770D}" dt="2022-11-08T11:18:04.093" v="15"/>
          <ac:picMkLst>
            <pc:docMk/>
            <pc:sldMk cId="3660992100" sldId="308"/>
            <ac:picMk id="2" creationId="{C0659EA7-8248-BF75-BF76-5FC8E13C3188}"/>
          </ac:picMkLst>
        </pc:picChg>
        <pc:picChg chg="del">
          <ac:chgData name="Damian T. Gordon" userId="7469c87ffe94b59c" providerId="LiveId" clId="{C847B7FD-C181-4F90-8B7B-BA429948770D}" dt="2022-11-08T11:18:03.748" v="14" actId="478"/>
          <ac:picMkLst>
            <pc:docMk/>
            <pc:sldMk cId="3660992100" sldId="308"/>
            <ac:picMk id="130" creationId="{00000000-0000-0000-0000-000000000000}"/>
          </ac:picMkLst>
        </pc:picChg>
      </pc:sldChg>
      <pc:sldChg chg="addSp delSp modSp mod">
        <pc:chgData name="Damian T. Gordon" userId="7469c87ffe94b59c" providerId="LiveId" clId="{C847B7FD-C181-4F90-8B7B-BA429948770D}" dt="2022-11-10T09:49:05.472" v="232"/>
        <pc:sldMkLst>
          <pc:docMk/>
          <pc:sldMk cId="28869811" sldId="309"/>
        </pc:sldMkLst>
        <pc:spChg chg="mod">
          <ac:chgData name="Damian T. Gordon" userId="7469c87ffe94b59c" providerId="LiveId" clId="{C847B7FD-C181-4F90-8B7B-BA429948770D}" dt="2022-11-10T09:48:50.223" v="230" actId="20577"/>
          <ac:spMkLst>
            <pc:docMk/>
            <pc:sldMk cId="28869811" sldId="309"/>
            <ac:spMk id="7" creationId="{16A606E7-4AEF-4CF0-92C2-BE5962B16343}"/>
          </ac:spMkLst>
        </pc:spChg>
        <pc:spChg chg="mod">
          <ac:chgData name="Damian T. Gordon" userId="7469c87ffe94b59c" providerId="LiveId" clId="{C847B7FD-C181-4F90-8B7B-BA429948770D}" dt="2022-11-10T09:49:05.472" v="232"/>
          <ac:spMkLst>
            <pc:docMk/>
            <pc:sldMk cId="28869811" sldId="309"/>
            <ac:spMk id="9" creationId="{0A409716-6324-4878-BF5A-EE01F868369E}"/>
          </ac:spMkLst>
        </pc:spChg>
        <pc:spChg chg="mod">
          <ac:chgData name="Damian T. Gordon" userId="7469c87ffe94b59c" providerId="LiveId" clId="{C847B7FD-C181-4F90-8B7B-BA429948770D}" dt="2022-11-10T09:49:03.222" v="231"/>
          <ac:spMkLst>
            <pc:docMk/>
            <pc:sldMk cId="28869811" sldId="309"/>
            <ac:spMk id="13" creationId="{3C095953-2C55-4BD7-97D6-45C533626259}"/>
          </ac:spMkLst>
        </pc:spChg>
        <pc:picChg chg="add mod">
          <ac:chgData name="Damian T. Gordon" userId="7469c87ffe94b59c" providerId="LiveId" clId="{C847B7FD-C181-4F90-8B7B-BA429948770D}" dt="2022-11-08T11:18:06.480" v="17"/>
          <ac:picMkLst>
            <pc:docMk/>
            <pc:sldMk cId="28869811" sldId="309"/>
            <ac:picMk id="2" creationId="{B8E15F94-51D7-3EB0-D6B8-2E8F03B090EC}"/>
          </ac:picMkLst>
        </pc:picChg>
        <pc:picChg chg="del">
          <ac:chgData name="Damian T. Gordon" userId="7469c87ffe94b59c" providerId="LiveId" clId="{C847B7FD-C181-4F90-8B7B-BA429948770D}" dt="2022-11-08T11:18:06.192" v="16" actId="478"/>
          <ac:picMkLst>
            <pc:docMk/>
            <pc:sldMk cId="28869811" sldId="309"/>
            <ac:picMk id="130" creationId="{00000000-0000-0000-0000-000000000000}"/>
          </ac:picMkLst>
        </pc:picChg>
      </pc:sldChg>
      <pc:sldChg chg="addSp delSp modSp del mod">
        <pc:chgData name="Damian T. Gordon" userId="7469c87ffe94b59c" providerId="LiveId" clId="{C847B7FD-C181-4F90-8B7B-BA429948770D}" dt="2022-11-10T09:49:47.554" v="245" actId="47"/>
        <pc:sldMkLst>
          <pc:docMk/>
          <pc:sldMk cId="405344135" sldId="310"/>
        </pc:sldMkLst>
        <pc:spChg chg="add del mod">
          <ac:chgData name="Damian T. Gordon" userId="7469c87ffe94b59c" providerId="LiveId" clId="{C847B7FD-C181-4F90-8B7B-BA429948770D}" dt="2022-11-10T09:49:40.235" v="242" actId="478"/>
          <ac:spMkLst>
            <pc:docMk/>
            <pc:sldMk cId="405344135" sldId="310"/>
            <ac:spMk id="4" creationId="{3F69B066-CEF2-D9EC-759E-70573AB7B1B9}"/>
          </ac:spMkLst>
        </pc:spChg>
        <pc:spChg chg="del">
          <ac:chgData name="Damian T. Gordon" userId="7469c87ffe94b59c" providerId="LiveId" clId="{C847B7FD-C181-4F90-8B7B-BA429948770D}" dt="2022-11-10T09:49:21.596" v="235" actId="478"/>
          <ac:spMkLst>
            <pc:docMk/>
            <pc:sldMk cId="405344135" sldId="310"/>
            <ac:spMk id="7" creationId="{A8B6E62F-2070-476B-9791-8005AA0690D0}"/>
          </ac:spMkLst>
        </pc:spChg>
        <pc:spChg chg="del">
          <ac:chgData name="Damian T. Gordon" userId="7469c87ffe94b59c" providerId="LiveId" clId="{C847B7FD-C181-4F90-8B7B-BA429948770D}" dt="2022-11-10T09:49:20.445" v="234" actId="478"/>
          <ac:spMkLst>
            <pc:docMk/>
            <pc:sldMk cId="405344135" sldId="310"/>
            <ac:spMk id="8" creationId="{4AD5D50F-F728-4CEC-B883-93A9AE609938}"/>
          </ac:spMkLst>
        </pc:spChg>
        <pc:spChg chg="del">
          <ac:chgData name="Damian T. Gordon" userId="7469c87ffe94b59c" providerId="LiveId" clId="{C847B7FD-C181-4F90-8B7B-BA429948770D}" dt="2022-11-10T09:49:23.394" v="236" actId="478"/>
          <ac:spMkLst>
            <pc:docMk/>
            <pc:sldMk cId="405344135" sldId="310"/>
            <ac:spMk id="9" creationId="{D1720FC7-A41F-4AA3-B83A-74847CB07241}"/>
          </ac:spMkLst>
        </pc:spChg>
        <pc:spChg chg="del">
          <ac:chgData name="Damian T. Gordon" userId="7469c87ffe94b59c" providerId="LiveId" clId="{C847B7FD-C181-4F90-8B7B-BA429948770D}" dt="2022-11-10T09:49:26.081" v="238" actId="478"/>
          <ac:spMkLst>
            <pc:docMk/>
            <pc:sldMk cId="405344135" sldId="310"/>
            <ac:spMk id="10" creationId="{4B6C0966-2E70-46FD-A222-DEF63C5AC4AD}"/>
          </ac:spMkLst>
        </pc:spChg>
        <pc:spChg chg="del">
          <ac:chgData name="Damian T. Gordon" userId="7469c87ffe94b59c" providerId="LiveId" clId="{C847B7FD-C181-4F90-8B7B-BA429948770D}" dt="2022-11-10T09:49:33.824" v="240" actId="478"/>
          <ac:spMkLst>
            <pc:docMk/>
            <pc:sldMk cId="405344135" sldId="310"/>
            <ac:spMk id="11" creationId="{DD92D3F3-6503-4583-8EB5-367EEEE1883C}"/>
          </ac:spMkLst>
        </pc:spChg>
        <pc:spChg chg="del">
          <ac:chgData name="Damian T. Gordon" userId="7469c87ffe94b59c" providerId="LiveId" clId="{C847B7FD-C181-4F90-8B7B-BA429948770D}" dt="2022-11-10T09:49:28.815" v="239" actId="478"/>
          <ac:spMkLst>
            <pc:docMk/>
            <pc:sldMk cId="405344135" sldId="310"/>
            <ac:spMk id="12" creationId="{BCFECD97-EE4E-43AE-93CF-91313F0E0E13}"/>
          </ac:spMkLst>
        </pc:spChg>
        <pc:spChg chg="del">
          <ac:chgData name="Damian T. Gordon" userId="7469c87ffe94b59c" providerId="LiveId" clId="{C847B7FD-C181-4F90-8B7B-BA429948770D}" dt="2022-11-10T09:49:24.651" v="237" actId="478"/>
          <ac:spMkLst>
            <pc:docMk/>
            <pc:sldMk cId="405344135" sldId="310"/>
            <ac:spMk id="13" creationId="{5DB81F33-D6A8-45E0-AFF3-BC2C267EB742}"/>
          </ac:spMkLst>
        </pc:spChg>
        <pc:spChg chg="del">
          <ac:chgData name="Damian T. Gordon" userId="7469c87ffe94b59c" providerId="LiveId" clId="{C847B7FD-C181-4F90-8B7B-BA429948770D}" dt="2022-11-10T09:49:41.597" v="243" actId="21"/>
          <ac:spMkLst>
            <pc:docMk/>
            <pc:sldMk cId="405344135" sldId="310"/>
            <ac:spMk id="19" creationId="{E59BE5A5-87B9-4528-96CE-4A1DF6B70757}"/>
          </ac:spMkLst>
        </pc:spChg>
        <pc:spChg chg="del">
          <ac:chgData name="Damian T. Gordon" userId="7469c87ffe94b59c" providerId="LiveId" clId="{C847B7FD-C181-4F90-8B7B-BA429948770D}" dt="2022-11-10T09:49:41.597" v="243" actId="21"/>
          <ac:spMkLst>
            <pc:docMk/>
            <pc:sldMk cId="405344135" sldId="310"/>
            <ac:spMk id="20" creationId="{925C6230-3249-41E0-96FE-995C41F478BD}"/>
          </ac:spMkLst>
        </pc:spChg>
        <pc:spChg chg="del">
          <ac:chgData name="Damian T. Gordon" userId="7469c87ffe94b59c" providerId="LiveId" clId="{C847B7FD-C181-4F90-8B7B-BA429948770D}" dt="2022-11-10T09:49:41.597" v="243" actId="21"/>
          <ac:spMkLst>
            <pc:docMk/>
            <pc:sldMk cId="405344135" sldId="310"/>
            <ac:spMk id="21" creationId="{FFF1B900-8F1E-4831-996C-5CC4530EC1E3}"/>
          </ac:spMkLst>
        </pc:spChg>
        <pc:spChg chg="del">
          <ac:chgData name="Damian T. Gordon" userId="7469c87ffe94b59c" providerId="LiveId" clId="{C847B7FD-C181-4F90-8B7B-BA429948770D}" dt="2022-11-10T09:49:41.597" v="243" actId="21"/>
          <ac:spMkLst>
            <pc:docMk/>
            <pc:sldMk cId="405344135" sldId="310"/>
            <ac:spMk id="22" creationId="{157F4036-955C-4D8D-AD91-3866B82621EA}"/>
          </ac:spMkLst>
        </pc:spChg>
        <pc:spChg chg="del">
          <ac:chgData name="Damian T. Gordon" userId="7469c87ffe94b59c" providerId="LiveId" clId="{C847B7FD-C181-4F90-8B7B-BA429948770D}" dt="2022-11-10T09:49:37.591" v="241" actId="478"/>
          <ac:spMkLst>
            <pc:docMk/>
            <pc:sldMk cId="405344135" sldId="310"/>
            <ac:spMk id="127" creationId="{00000000-0000-0000-0000-000000000000}"/>
          </ac:spMkLst>
        </pc:spChg>
        <pc:spChg chg="del">
          <ac:chgData name="Damian T. Gordon" userId="7469c87ffe94b59c" providerId="LiveId" clId="{C847B7FD-C181-4F90-8B7B-BA429948770D}" dt="2022-11-10T09:49:33.824" v="240" actId="478"/>
          <ac:spMkLst>
            <pc:docMk/>
            <pc:sldMk cId="405344135" sldId="310"/>
            <ac:spMk id="128" creationId="{00000000-0000-0000-0000-000000000000}"/>
          </ac:spMkLst>
        </pc:spChg>
        <pc:spChg chg="del">
          <ac:chgData name="Damian T. Gordon" userId="7469c87ffe94b59c" providerId="LiveId" clId="{C847B7FD-C181-4F90-8B7B-BA429948770D}" dt="2022-11-10T09:49:41.597" v="243" actId="21"/>
          <ac:spMkLst>
            <pc:docMk/>
            <pc:sldMk cId="405344135" sldId="310"/>
            <ac:spMk id="129" creationId="{00000000-0000-0000-0000-000000000000}"/>
          </ac:spMkLst>
        </pc:spChg>
        <pc:picChg chg="add del mod">
          <ac:chgData name="Damian T. Gordon" userId="7469c87ffe94b59c" providerId="LiveId" clId="{C847B7FD-C181-4F90-8B7B-BA429948770D}" dt="2022-11-10T09:49:33.824" v="240" actId="478"/>
          <ac:picMkLst>
            <pc:docMk/>
            <pc:sldMk cId="405344135" sldId="310"/>
            <ac:picMk id="2" creationId="{262015B7-6012-EDAB-0D10-86F355632363}"/>
          </ac:picMkLst>
        </pc:picChg>
        <pc:picChg chg="del">
          <ac:chgData name="Damian T. Gordon" userId="7469c87ffe94b59c" providerId="LiveId" clId="{C847B7FD-C181-4F90-8B7B-BA429948770D}" dt="2022-11-08T11:18:08.951" v="18" actId="478"/>
          <ac:picMkLst>
            <pc:docMk/>
            <pc:sldMk cId="405344135" sldId="310"/>
            <ac:picMk id="130" creationId="{00000000-0000-0000-0000-000000000000}"/>
          </ac:picMkLst>
        </pc:picChg>
        <pc:cxnChg chg="del">
          <ac:chgData name="Damian T. Gordon" userId="7469c87ffe94b59c" providerId="LiveId" clId="{C847B7FD-C181-4F90-8B7B-BA429948770D}" dt="2022-11-10T09:49:41.597" v="243" actId="21"/>
          <ac:cxnSpMkLst>
            <pc:docMk/>
            <pc:sldMk cId="405344135" sldId="310"/>
            <ac:cxnSpMk id="14" creationId="{821A6BEB-354E-4B3F-BB4D-E1630F11743E}"/>
          </ac:cxnSpMkLst>
        </pc:cxnChg>
        <pc:cxnChg chg="del">
          <ac:chgData name="Damian T. Gordon" userId="7469c87ffe94b59c" providerId="LiveId" clId="{C847B7FD-C181-4F90-8B7B-BA429948770D}" dt="2022-11-10T09:49:41.597" v="243" actId="21"/>
          <ac:cxnSpMkLst>
            <pc:docMk/>
            <pc:sldMk cId="405344135" sldId="310"/>
            <ac:cxnSpMk id="15" creationId="{9D4C604B-8CF2-4EF6-AF99-BAF07AE33D7A}"/>
          </ac:cxnSpMkLst>
        </pc:cxnChg>
        <pc:cxnChg chg="del">
          <ac:chgData name="Damian T. Gordon" userId="7469c87ffe94b59c" providerId="LiveId" clId="{C847B7FD-C181-4F90-8B7B-BA429948770D}" dt="2022-11-10T09:49:41.597" v="243" actId="21"/>
          <ac:cxnSpMkLst>
            <pc:docMk/>
            <pc:sldMk cId="405344135" sldId="310"/>
            <ac:cxnSpMk id="16" creationId="{F739140D-06D7-4A85-8217-31E5A0FAA27F}"/>
          </ac:cxnSpMkLst>
        </pc:cxnChg>
        <pc:cxnChg chg="del">
          <ac:chgData name="Damian T. Gordon" userId="7469c87ffe94b59c" providerId="LiveId" clId="{C847B7FD-C181-4F90-8B7B-BA429948770D}" dt="2022-11-10T09:49:41.597" v="243" actId="21"/>
          <ac:cxnSpMkLst>
            <pc:docMk/>
            <pc:sldMk cId="405344135" sldId="310"/>
            <ac:cxnSpMk id="17" creationId="{E708470F-03A0-44EC-9928-61104D7DD573}"/>
          </ac:cxnSpMkLst>
        </pc:cxnChg>
        <pc:cxnChg chg="del">
          <ac:chgData name="Damian T. Gordon" userId="7469c87ffe94b59c" providerId="LiveId" clId="{C847B7FD-C181-4F90-8B7B-BA429948770D}" dt="2022-11-10T09:49:41.597" v="243" actId="21"/>
          <ac:cxnSpMkLst>
            <pc:docMk/>
            <pc:sldMk cId="405344135" sldId="310"/>
            <ac:cxnSpMk id="18" creationId="{30EA0CB5-9C0C-4EF9-BB0C-B5CF75576C72}"/>
          </ac:cxnSpMkLst>
        </pc:cxnChg>
      </pc:sldChg>
      <pc:sldChg chg="addSp delSp modSp mod">
        <pc:chgData name="Damian T. Gordon" userId="7469c87ffe94b59c" providerId="LiveId" clId="{C847B7FD-C181-4F90-8B7B-BA429948770D}" dt="2022-11-08T11:18:11.887" v="21"/>
        <pc:sldMkLst>
          <pc:docMk/>
          <pc:sldMk cId="3566810417" sldId="311"/>
        </pc:sldMkLst>
        <pc:picChg chg="add mod">
          <ac:chgData name="Damian T. Gordon" userId="7469c87ffe94b59c" providerId="LiveId" clId="{C847B7FD-C181-4F90-8B7B-BA429948770D}" dt="2022-11-08T11:18:11.887" v="21"/>
          <ac:picMkLst>
            <pc:docMk/>
            <pc:sldMk cId="3566810417" sldId="311"/>
            <ac:picMk id="2" creationId="{973D81F9-FCD7-3C27-72A2-BEF949864F57}"/>
          </ac:picMkLst>
        </pc:picChg>
        <pc:picChg chg="del">
          <ac:chgData name="Damian T. Gordon" userId="7469c87ffe94b59c" providerId="LiveId" clId="{C847B7FD-C181-4F90-8B7B-BA429948770D}" dt="2022-11-08T11:18:11.601" v="20" actId="478"/>
          <ac:picMkLst>
            <pc:docMk/>
            <pc:sldMk cId="3566810417" sldId="311"/>
            <ac:picMk id="130" creationId="{00000000-0000-0000-0000-000000000000}"/>
          </ac:picMkLst>
        </pc:picChg>
      </pc:sldChg>
      <pc:sldChg chg="addSp delSp modSp mod">
        <pc:chgData name="Damian T. Gordon" userId="7469c87ffe94b59c" providerId="LiveId" clId="{C847B7FD-C181-4F90-8B7B-BA429948770D}" dt="2022-11-08T11:21:15" v="60" actId="478"/>
        <pc:sldMkLst>
          <pc:docMk/>
          <pc:sldMk cId="2577070979" sldId="314"/>
        </pc:sldMkLst>
        <pc:spChg chg="del">
          <ac:chgData name="Damian T. Gordon" userId="7469c87ffe94b59c" providerId="LiveId" clId="{C847B7FD-C181-4F90-8B7B-BA429948770D}" dt="2022-11-08T11:21:15" v="60" actId="478"/>
          <ac:spMkLst>
            <pc:docMk/>
            <pc:sldMk cId="2577070979" sldId="314"/>
            <ac:spMk id="132" creationId="{00000000-0000-0000-0000-000000000000}"/>
          </ac:spMkLst>
        </pc:spChg>
        <pc:picChg chg="add mod">
          <ac:chgData name="Damian T. Gordon" userId="7469c87ffe94b59c" providerId="LiveId" clId="{C847B7FD-C181-4F90-8B7B-BA429948770D}" dt="2022-11-08T11:18:18.697" v="23"/>
          <ac:picMkLst>
            <pc:docMk/>
            <pc:sldMk cId="2577070979" sldId="314"/>
            <ac:picMk id="4" creationId="{71428C70-793E-8087-C61A-CD4EE188056E}"/>
          </ac:picMkLst>
        </pc:picChg>
        <pc:picChg chg="del">
          <ac:chgData name="Damian T. Gordon" userId="7469c87ffe94b59c" providerId="LiveId" clId="{C847B7FD-C181-4F90-8B7B-BA429948770D}" dt="2022-11-08T11:18:18.361" v="22" actId="478"/>
          <ac:picMkLst>
            <pc:docMk/>
            <pc:sldMk cId="2577070979" sldId="314"/>
            <ac:picMk id="130" creationId="{00000000-0000-0000-0000-000000000000}"/>
          </ac:picMkLst>
        </pc:picChg>
      </pc:sldChg>
      <pc:sldChg chg="addSp delSp modSp mod">
        <pc:chgData name="Damian T. Gordon" userId="7469c87ffe94b59c" providerId="LiveId" clId="{C847B7FD-C181-4F90-8B7B-BA429948770D}" dt="2022-11-08T11:21:16.682" v="61" actId="478"/>
        <pc:sldMkLst>
          <pc:docMk/>
          <pc:sldMk cId="734640130" sldId="317"/>
        </pc:sldMkLst>
        <pc:spChg chg="del">
          <ac:chgData name="Damian T. Gordon" userId="7469c87ffe94b59c" providerId="LiveId" clId="{C847B7FD-C181-4F90-8B7B-BA429948770D}" dt="2022-11-08T11:21:16.682" v="61" actId="478"/>
          <ac:spMkLst>
            <pc:docMk/>
            <pc:sldMk cId="734640130" sldId="317"/>
            <ac:spMk id="132" creationId="{00000000-0000-0000-0000-000000000000}"/>
          </ac:spMkLst>
        </pc:spChg>
        <pc:picChg chg="add mod">
          <ac:chgData name="Damian T. Gordon" userId="7469c87ffe94b59c" providerId="LiveId" clId="{C847B7FD-C181-4F90-8B7B-BA429948770D}" dt="2022-11-08T11:18:21.236" v="25"/>
          <ac:picMkLst>
            <pc:docMk/>
            <pc:sldMk cId="734640130" sldId="317"/>
            <ac:picMk id="4" creationId="{A7847FBA-25D2-88E6-24D6-92E233485A17}"/>
          </ac:picMkLst>
        </pc:picChg>
        <pc:picChg chg="del">
          <ac:chgData name="Damian T. Gordon" userId="7469c87ffe94b59c" providerId="LiveId" clId="{C847B7FD-C181-4F90-8B7B-BA429948770D}" dt="2022-11-08T11:18:20.893" v="24" actId="478"/>
          <ac:picMkLst>
            <pc:docMk/>
            <pc:sldMk cId="734640130" sldId="317"/>
            <ac:picMk id="130" creationId="{00000000-0000-0000-0000-000000000000}"/>
          </ac:picMkLst>
        </pc:picChg>
      </pc:sldChg>
      <pc:sldChg chg="addSp delSp modSp mod">
        <pc:chgData name="Damian T. Gordon" userId="7469c87ffe94b59c" providerId="LiveId" clId="{C847B7FD-C181-4F90-8B7B-BA429948770D}" dt="2022-11-08T11:21:17.934" v="62" actId="478"/>
        <pc:sldMkLst>
          <pc:docMk/>
          <pc:sldMk cId="825700365" sldId="318"/>
        </pc:sldMkLst>
        <pc:spChg chg="del">
          <ac:chgData name="Damian T. Gordon" userId="7469c87ffe94b59c" providerId="LiveId" clId="{C847B7FD-C181-4F90-8B7B-BA429948770D}" dt="2022-11-08T11:21:17.934" v="62" actId="478"/>
          <ac:spMkLst>
            <pc:docMk/>
            <pc:sldMk cId="825700365" sldId="318"/>
            <ac:spMk id="132" creationId="{00000000-0000-0000-0000-000000000000}"/>
          </ac:spMkLst>
        </pc:spChg>
        <pc:picChg chg="add mod">
          <ac:chgData name="Damian T. Gordon" userId="7469c87ffe94b59c" providerId="LiveId" clId="{C847B7FD-C181-4F90-8B7B-BA429948770D}" dt="2022-11-08T11:18:23.921" v="27"/>
          <ac:picMkLst>
            <pc:docMk/>
            <pc:sldMk cId="825700365" sldId="318"/>
            <ac:picMk id="4" creationId="{4DDFB354-317A-9710-226B-3CC5E67E6164}"/>
          </ac:picMkLst>
        </pc:picChg>
        <pc:picChg chg="del">
          <ac:chgData name="Damian T. Gordon" userId="7469c87ffe94b59c" providerId="LiveId" clId="{C847B7FD-C181-4F90-8B7B-BA429948770D}" dt="2022-11-08T11:18:23.552" v="26" actId="478"/>
          <ac:picMkLst>
            <pc:docMk/>
            <pc:sldMk cId="825700365" sldId="318"/>
            <ac:picMk id="130" creationId="{00000000-0000-0000-0000-000000000000}"/>
          </ac:picMkLst>
        </pc:picChg>
      </pc:sldChg>
      <pc:sldChg chg="addSp delSp modSp mod">
        <pc:chgData name="Damian T. Gordon" userId="7469c87ffe94b59c" providerId="LiveId" clId="{C847B7FD-C181-4F90-8B7B-BA429948770D}" dt="2022-11-08T11:21:19.503" v="63" actId="478"/>
        <pc:sldMkLst>
          <pc:docMk/>
          <pc:sldMk cId="3256830489" sldId="319"/>
        </pc:sldMkLst>
        <pc:spChg chg="del">
          <ac:chgData name="Damian T. Gordon" userId="7469c87ffe94b59c" providerId="LiveId" clId="{C847B7FD-C181-4F90-8B7B-BA429948770D}" dt="2022-11-08T11:21:19.503" v="63" actId="478"/>
          <ac:spMkLst>
            <pc:docMk/>
            <pc:sldMk cId="3256830489" sldId="319"/>
            <ac:spMk id="132" creationId="{00000000-0000-0000-0000-000000000000}"/>
          </ac:spMkLst>
        </pc:spChg>
        <pc:picChg chg="add mod">
          <ac:chgData name="Damian T. Gordon" userId="7469c87ffe94b59c" providerId="LiveId" clId="{C847B7FD-C181-4F90-8B7B-BA429948770D}" dt="2022-11-08T11:18:26.795" v="29"/>
          <ac:picMkLst>
            <pc:docMk/>
            <pc:sldMk cId="3256830489" sldId="319"/>
            <ac:picMk id="4" creationId="{84C9896E-6A62-74BD-81F6-40E202E51689}"/>
          </ac:picMkLst>
        </pc:picChg>
        <pc:picChg chg="del">
          <ac:chgData name="Damian T. Gordon" userId="7469c87ffe94b59c" providerId="LiveId" clId="{C847B7FD-C181-4F90-8B7B-BA429948770D}" dt="2022-11-08T11:18:26.468" v="28" actId="478"/>
          <ac:picMkLst>
            <pc:docMk/>
            <pc:sldMk cId="3256830489" sldId="319"/>
            <ac:picMk id="130" creationId="{00000000-0000-0000-0000-000000000000}"/>
          </ac:picMkLst>
        </pc:picChg>
      </pc:sldChg>
      <pc:sldChg chg="addSp delSp modSp mod">
        <pc:chgData name="Damian T. Gordon" userId="7469c87ffe94b59c" providerId="LiveId" clId="{C847B7FD-C181-4F90-8B7B-BA429948770D}" dt="2022-11-08T11:21:21.118" v="64" actId="478"/>
        <pc:sldMkLst>
          <pc:docMk/>
          <pc:sldMk cId="3632482988" sldId="320"/>
        </pc:sldMkLst>
        <pc:spChg chg="del">
          <ac:chgData name="Damian T. Gordon" userId="7469c87ffe94b59c" providerId="LiveId" clId="{C847B7FD-C181-4F90-8B7B-BA429948770D}" dt="2022-11-08T11:21:21.118" v="64" actId="478"/>
          <ac:spMkLst>
            <pc:docMk/>
            <pc:sldMk cId="3632482988" sldId="320"/>
            <ac:spMk id="132" creationId="{00000000-0000-0000-0000-000000000000}"/>
          </ac:spMkLst>
        </pc:spChg>
        <pc:picChg chg="add mod">
          <ac:chgData name="Damian T. Gordon" userId="7469c87ffe94b59c" providerId="LiveId" clId="{C847B7FD-C181-4F90-8B7B-BA429948770D}" dt="2022-11-08T11:18:29.495" v="31"/>
          <ac:picMkLst>
            <pc:docMk/>
            <pc:sldMk cId="3632482988" sldId="320"/>
            <ac:picMk id="4" creationId="{869D8985-03EF-76A9-FFED-0C743C7E1A12}"/>
          </ac:picMkLst>
        </pc:picChg>
        <pc:picChg chg="del">
          <ac:chgData name="Damian T. Gordon" userId="7469c87ffe94b59c" providerId="LiveId" clId="{C847B7FD-C181-4F90-8B7B-BA429948770D}" dt="2022-11-08T11:18:29.182" v="30" actId="478"/>
          <ac:picMkLst>
            <pc:docMk/>
            <pc:sldMk cId="3632482988" sldId="320"/>
            <ac:picMk id="130" creationId="{00000000-0000-0000-0000-000000000000}"/>
          </ac:picMkLst>
        </pc:picChg>
      </pc:sldChg>
      <pc:sldChg chg="addSp delSp modSp mod">
        <pc:chgData name="Damian T. Gordon" userId="7469c87ffe94b59c" providerId="LiveId" clId="{C847B7FD-C181-4F90-8B7B-BA429948770D}" dt="2022-11-08T11:21:03.039" v="59" actId="478"/>
        <pc:sldMkLst>
          <pc:docMk/>
          <pc:sldMk cId="3867004499" sldId="321"/>
        </pc:sldMkLst>
        <pc:spChg chg="del">
          <ac:chgData name="Damian T. Gordon" userId="7469c87ffe94b59c" providerId="LiveId" clId="{C847B7FD-C181-4F90-8B7B-BA429948770D}" dt="2022-11-08T11:21:03.039" v="59" actId="478"/>
          <ac:spMkLst>
            <pc:docMk/>
            <pc:sldMk cId="3867004499" sldId="321"/>
            <ac:spMk id="132" creationId="{00000000-0000-0000-0000-000000000000}"/>
          </ac:spMkLst>
        </pc:spChg>
        <pc:picChg chg="add mod">
          <ac:chgData name="Damian T. Gordon" userId="7469c87ffe94b59c" providerId="LiveId" clId="{C847B7FD-C181-4F90-8B7B-BA429948770D}" dt="2022-11-08T11:18:34.966" v="35"/>
          <ac:picMkLst>
            <pc:docMk/>
            <pc:sldMk cId="3867004499" sldId="321"/>
            <ac:picMk id="4" creationId="{1139A9B2-AD9D-40BC-B775-78B620F1A9BF}"/>
          </ac:picMkLst>
        </pc:picChg>
        <pc:picChg chg="del">
          <ac:chgData name="Damian T. Gordon" userId="7469c87ffe94b59c" providerId="LiveId" clId="{C847B7FD-C181-4F90-8B7B-BA429948770D}" dt="2022-11-08T11:18:34.652" v="34" actId="478"/>
          <ac:picMkLst>
            <pc:docMk/>
            <pc:sldMk cId="3867004499" sldId="321"/>
            <ac:picMk id="130" creationId="{00000000-0000-0000-0000-000000000000}"/>
          </ac:picMkLst>
        </pc:picChg>
      </pc:sldChg>
      <pc:sldChg chg="addSp delSp modSp mod">
        <pc:chgData name="Damian T. Gordon" userId="7469c87ffe94b59c" providerId="LiveId" clId="{C847B7FD-C181-4F90-8B7B-BA429948770D}" dt="2022-11-08T11:20:59.712" v="58" actId="478"/>
        <pc:sldMkLst>
          <pc:docMk/>
          <pc:sldMk cId="1469032528" sldId="322"/>
        </pc:sldMkLst>
        <pc:spChg chg="del">
          <ac:chgData name="Damian T. Gordon" userId="7469c87ffe94b59c" providerId="LiveId" clId="{C847B7FD-C181-4F90-8B7B-BA429948770D}" dt="2022-11-08T11:20:59.712" v="58" actId="478"/>
          <ac:spMkLst>
            <pc:docMk/>
            <pc:sldMk cId="1469032528" sldId="322"/>
            <ac:spMk id="132" creationId="{00000000-0000-0000-0000-000000000000}"/>
          </ac:spMkLst>
        </pc:spChg>
        <pc:picChg chg="add mod">
          <ac:chgData name="Damian T. Gordon" userId="7469c87ffe94b59c" providerId="LiveId" clId="{C847B7FD-C181-4F90-8B7B-BA429948770D}" dt="2022-11-08T11:18:37.502" v="37"/>
          <ac:picMkLst>
            <pc:docMk/>
            <pc:sldMk cId="1469032528" sldId="322"/>
            <ac:picMk id="5" creationId="{457766D9-FA90-82B5-7E62-A747153BF0E0}"/>
          </ac:picMkLst>
        </pc:picChg>
        <pc:picChg chg="del">
          <ac:chgData name="Damian T. Gordon" userId="7469c87ffe94b59c" providerId="LiveId" clId="{C847B7FD-C181-4F90-8B7B-BA429948770D}" dt="2022-11-08T11:18:37.163" v="36" actId="478"/>
          <ac:picMkLst>
            <pc:docMk/>
            <pc:sldMk cId="1469032528" sldId="322"/>
            <ac:picMk id="130" creationId="{00000000-0000-0000-0000-000000000000}"/>
          </ac:picMkLst>
        </pc:picChg>
      </pc:sldChg>
      <pc:sldChg chg="addSp delSp modSp mod">
        <pc:chgData name="Damian T. Gordon" userId="7469c87ffe94b59c" providerId="LiveId" clId="{C847B7FD-C181-4F90-8B7B-BA429948770D}" dt="2022-11-08T11:21:22.736" v="65" actId="478"/>
        <pc:sldMkLst>
          <pc:docMk/>
          <pc:sldMk cId="3480949251" sldId="323"/>
        </pc:sldMkLst>
        <pc:spChg chg="del">
          <ac:chgData name="Damian T. Gordon" userId="7469c87ffe94b59c" providerId="LiveId" clId="{C847B7FD-C181-4F90-8B7B-BA429948770D}" dt="2022-11-08T11:21:22.736" v="65" actId="478"/>
          <ac:spMkLst>
            <pc:docMk/>
            <pc:sldMk cId="3480949251" sldId="323"/>
            <ac:spMk id="132" creationId="{00000000-0000-0000-0000-000000000000}"/>
          </ac:spMkLst>
        </pc:spChg>
        <pc:picChg chg="add mod">
          <ac:chgData name="Damian T. Gordon" userId="7469c87ffe94b59c" providerId="LiveId" clId="{C847B7FD-C181-4F90-8B7B-BA429948770D}" dt="2022-11-08T11:18:32.118" v="33"/>
          <ac:picMkLst>
            <pc:docMk/>
            <pc:sldMk cId="3480949251" sldId="323"/>
            <ac:picMk id="4" creationId="{3A4C197D-2C43-7A0D-BAA2-C4470CF8519F}"/>
          </ac:picMkLst>
        </pc:picChg>
        <pc:picChg chg="del">
          <ac:chgData name="Damian T. Gordon" userId="7469c87ffe94b59c" providerId="LiveId" clId="{C847B7FD-C181-4F90-8B7B-BA429948770D}" dt="2022-11-08T11:18:31.839" v="32" actId="478"/>
          <ac:picMkLst>
            <pc:docMk/>
            <pc:sldMk cId="3480949251" sldId="323"/>
            <ac:picMk id="130" creationId="{00000000-0000-0000-0000-000000000000}"/>
          </ac:picMkLst>
        </pc:picChg>
      </pc:sldChg>
      <pc:sldChg chg="addSp delSp modSp mod">
        <pc:chgData name="Damian T. Gordon" userId="7469c87ffe94b59c" providerId="LiveId" clId="{C847B7FD-C181-4F90-8B7B-BA429948770D}" dt="2022-11-08T11:19:17.623" v="57" actId="478"/>
        <pc:sldMkLst>
          <pc:docMk/>
          <pc:sldMk cId="2278440302" sldId="324"/>
        </pc:sldMkLst>
        <pc:spChg chg="del">
          <ac:chgData name="Damian T. Gordon" userId="7469c87ffe94b59c" providerId="LiveId" clId="{C847B7FD-C181-4F90-8B7B-BA429948770D}" dt="2022-11-08T11:19:17.623" v="57" actId="478"/>
          <ac:spMkLst>
            <pc:docMk/>
            <pc:sldMk cId="2278440302" sldId="324"/>
            <ac:spMk id="132" creationId="{00000000-0000-0000-0000-000000000000}"/>
          </ac:spMkLst>
        </pc:spChg>
        <pc:picChg chg="add mod">
          <ac:chgData name="Damian T. Gordon" userId="7469c87ffe94b59c" providerId="LiveId" clId="{C847B7FD-C181-4F90-8B7B-BA429948770D}" dt="2022-11-08T11:18:39.891" v="39"/>
          <ac:picMkLst>
            <pc:docMk/>
            <pc:sldMk cId="2278440302" sldId="324"/>
            <ac:picMk id="5" creationId="{23ACDE2E-C3FB-44BA-D1FF-08F19489F5EF}"/>
          </ac:picMkLst>
        </pc:picChg>
        <pc:picChg chg="del">
          <ac:chgData name="Damian T. Gordon" userId="7469c87ffe94b59c" providerId="LiveId" clId="{C847B7FD-C181-4F90-8B7B-BA429948770D}" dt="2022-11-08T11:18:39.579" v="38" actId="478"/>
          <ac:picMkLst>
            <pc:docMk/>
            <pc:sldMk cId="2278440302" sldId="324"/>
            <ac:picMk id="130" creationId="{00000000-0000-0000-0000-000000000000}"/>
          </ac:picMkLst>
        </pc:picChg>
      </pc:sldChg>
      <pc:sldChg chg="addSp delSp modSp mod">
        <pc:chgData name="Damian T. Gordon" userId="7469c87ffe94b59c" providerId="LiveId" clId="{C847B7FD-C181-4F90-8B7B-BA429948770D}" dt="2022-11-08T11:19:04.125" v="51" actId="478"/>
        <pc:sldMkLst>
          <pc:docMk/>
          <pc:sldMk cId="102250311" sldId="325"/>
        </pc:sldMkLst>
        <pc:spChg chg="del">
          <ac:chgData name="Damian T. Gordon" userId="7469c87ffe94b59c" providerId="LiveId" clId="{C847B7FD-C181-4F90-8B7B-BA429948770D}" dt="2022-11-08T11:19:04.125" v="51" actId="478"/>
          <ac:spMkLst>
            <pc:docMk/>
            <pc:sldMk cId="102250311" sldId="325"/>
            <ac:spMk id="132" creationId="{00000000-0000-0000-0000-000000000000}"/>
          </ac:spMkLst>
        </pc:spChg>
        <pc:picChg chg="add mod">
          <ac:chgData name="Damian T. Gordon" userId="7469c87ffe94b59c" providerId="LiveId" clId="{C847B7FD-C181-4F90-8B7B-BA429948770D}" dt="2022-11-08T11:18:49.632" v="47"/>
          <ac:picMkLst>
            <pc:docMk/>
            <pc:sldMk cId="102250311" sldId="325"/>
            <ac:picMk id="4" creationId="{E3EF274C-CDD8-D5F5-39B3-748EA6584E19}"/>
          </ac:picMkLst>
        </pc:picChg>
        <pc:picChg chg="del">
          <ac:chgData name="Damian T. Gordon" userId="7469c87ffe94b59c" providerId="LiveId" clId="{C847B7FD-C181-4F90-8B7B-BA429948770D}" dt="2022-11-08T11:18:49.370" v="46" actId="478"/>
          <ac:picMkLst>
            <pc:docMk/>
            <pc:sldMk cId="102250311" sldId="325"/>
            <ac:picMk id="130" creationId="{00000000-0000-0000-0000-000000000000}"/>
          </ac:picMkLst>
        </pc:picChg>
      </pc:sldChg>
      <pc:sldChg chg="addSp delSp modSp mod">
        <pc:chgData name="Damian T. Gordon" userId="7469c87ffe94b59c" providerId="LiveId" clId="{C847B7FD-C181-4F90-8B7B-BA429948770D}" dt="2022-11-08T11:19:14.983" v="56" actId="478"/>
        <pc:sldMkLst>
          <pc:docMk/>
          <pc:sldMk cId="800111216" sldId="326"/>
        </pc:sldMkLst>
        <pc:spChg chg="del mod">
          <ac:chgData name="Damian T. Gordon" userId="7469c87ffe94b59c" providerId="LiveId" clId="{C847B7FD-C181-4F90-8B7B-BA429948770D}" dt="2022-11-08T11:19:14.983" v="56" actId="478"/>
          <ac:spMkLst>
            <pc:docMk/>
            <pc:sldMk cId="800111216" sldId="326"/>
            <ac:spMk id="132" creationId="{00000000-0000-0000-0000-000000000000}"/>
          </ac:spMkLst>
        </pc:spChg>
        <pc:picChg chg="add mod">
          <ac:chgData name="Damian T. Gordon" userId="7469c87ffe94b59c" providerId="LiveId" clId="{C847B7FD-C181-4F90-8B7B-BA429948770D}" dt="2022-11-08T11:18:42.282" v="41"/>
          <ac:picMkLst>
            <pc:docMk/>
            <pc:sldMk cId="800111216" sldId="326"/>
            <ac:picMk id="4" creationId="{B46748CC-E0D1-B769-8A5E-DD14B4FB4BE2}"/>
          </ac:picMkLst>
        </pc:picChg>
        <pc:picChg chg="del">
          <ac:chgData name="Damian T. Gordon" userId="7469c87ffe94b59c" providerId="LiveId" clId="{C847B7FD-C181-4F90-8B7B-BA429948770D}" dt="2022-11-08T11:18:41.989" v="40" actId="478"/>
          <ac:picMkLst>
            <pc:docMk/>
            <pc:sldMk cId="800111216" sldId="326"/>
            <ac:picMk id="130" creationId="{00000000-0000-0000-0000-000000000000}"/>
          </ac:picMkLst>
        </pc:picChg>
      </pc:sldChg>
      <pc:sldChg chg="addSp delSp modSp mod">
        <pc:chgData name="Damian T. Gordon" userId="7469c87ffe94b59c" providerId="LiveId" clId="{C847B7FD-C181-4F90-8B7B-BA429948770D}" dt="2022-11-08T11:19:09.734" v="53" actId="478"/>
        <pc:sldMkLst>
          <pc:docMk/>
          <pc:sldMk cId="1275449492" sldId="327"/>
        </pc:sldMkLst>
        <pc:spChg chg="del">
          <ac:chgData name="Damian T. Gordon" userId="7469c87ffe94b59c" providerId="LiveId" clId="{C847B7FD-C181-4F90-8B7B-BA429948770D}" dt="2022-11-08T11:19:09.734" v="53" actId="478"/>
          <ac:spMkLst>
            <pc:docMk/>
            <pc:sldMk cId="1275449492" sldId="327"/>
            <ac:spMk id="132" creationId="{00000000-0000-0000-0000-000000000000}"/>
          </ac:spMkLst>
        </pc:spChg>
        <pc:picChg chg="add mod">
          <ac:chgData name="Damian T. Gordon" userId="7469c87ffe94b59c" providerId="LiveId" clId="{C847B7FD-C181-4F90-8B7B-BA429948770D}" dt="2022-11-08T11:18:44.643" v="43"/>
          <ac:picMkLst>
            <pc:docMk/>
            <pc:sldMk cId="1275449492" sldId="327"/>
            <ac:picMk id="4" creationId="{2AE03EE0-F601-5268-51CC-A823D841CFC2}"/>
          </ac:picMkLst>
        </pc:picChg>
        <pc:picChg chg="del">
          <ac:chgData name="Damian T. Gordon" userId="7469c87ffe94b59c" providerId="LiveId" clId="{C847B7FD-C181-4F90-8B7B-BA429948770D}" dt="2022-11-08T11:18:44.406" v="42" actId="478"/>
          <ac:picMkLst>
            <pc:docMk/>
            <pc:sldMk cId="1275449492" sldId="327"/>
            <ac:picMk id="130" creationId="{00000000-0000-0000-0000-000000000000}"/>
          </ac:picMkLst>
        </pc:picChg>
      </pc:sldChg>
      <pc:sldChg chg="addSp delSp modSp mod">
        <pc:chgData name="Damian T. Gordon" userId="7469c87ffe94b59c" providerId="LiveId" clId="{C847B7FD-C181-4F90-8B7B-BA429948770D}" dt="2022-11-08T11:19:00.720" v="50" actId="478"/>
        <pc:sldMkLst>
          <pc:docMk/>
          <pc:sldMk cId="2005057095" sldId="328"/>
        </pc:sldMkLst>
        <pc:spChg chg="del">
          <ac:chgData name="Damian T. Gordon" userId="7469c87ffe94b59c" providerId="LiveId" clId="{C847B7FD-C181-4F90-8B7B-BA429948770D}" dt="2022-11-08T11:19:00.720" v="50" actId="478"/>
          <ac:spMkLst>
            <pc:docMk/>
            <pc:sldMk cId="2005057095" sldId="328"/>
            <ac:spMk id="132" creationId="{00000000-0000-0000-0000-000000000000}"/>
          </ac:spMkLst>
        </pc:spChg>
        <pc:picChg chg="add mod">
          <ac:chgData name="Damian T. Gordon" userId="7469c87ffe94b59c" providerId="LiveId" clId="{C847B7FD-C181-4F90-8B7B-BA429948770D}" dt="2022-11-08T11:18:51.986" v="49"/>
          <ac:picMkLst>
            <pc:docMk/>
            <pc:sldMk cId="2005057095" sldId="328"/>
            <ac:picMk id="4" creationId="{A584A094-679B-322F-7C26-0B218941E606}"/>
          </ac:picMkLst>
        </pc:picChg>
        <pc:picChg chg="del">
          <ac:chgData name="Damian T. Gordon" userId="7469c87ffe94b59c" providerId="LiveId" clId="{C847B7FD-C181-4F90-8B7B-BA429948770D}" dt="2022-11-08T11:18:51.683" v="48" actId="478"/>
          <ac:picMkLst>
            <pc:docMk/>
            <pc:sldMk cId="2005057095" sldId="328"/>
            <ac:picMk id="130" creationId="{00000000-0000-0000-0000-000000000000}"/>
          </ac:picMkLst>
        </pc:picChg>
      </pc:sldChg>
      <pc:sldChg chg="addSp delSp modSp mod">
        <pc:chgData name="Damian T. Gordon" userId="7469c87ffe94b59c" providerId="LiveId" clId="{C847B7FD-C181-4F90-8B7B-BA429948770D}" dt="2022-11-08T11:19:07.424" v="52" actId="478"/>
        <pc:sldMkLst>
          <pc:docMk/>
          <pc:sldMk cId="1674038915" sldId="329"/>
        </pc:sldMkLst>
        <pc:spChg chg="del">
          <ac:chgData name="Damian T. Gordon" userId="7469c87ffe94b59c" providerId="LiveId" clId="{C847B7FD-C181-4F90-8B7B-BA429948770D}" dt="2022-11-08T11:19:07.424" v="52" actId="478"/>
          <ac:spMkLst>
            <pc:docMk/>
            <pc:sldMk cId="1674038915" sldId="329"/>
            <ac:spMk id="132" creationId="{00000000-0000-0000-0000-000000000000}"/>
          </ac:spMkLst>
        </pc:spChg>
        <pc:picChg chg="add mod">
          <ac:chgData name="Damian T. Gordon" userId="7469c87ffe94b59c" providerId="LiveId" clId="{C847B7FD-C181-4F90-8B7B-BA429948770D}" dt="2022-11-08T11:18:47.213" v="45"/>
          <ac:picMkLst>
            <pc:docMk/>
            <pc:sldMk cId="1674038915" sldId="329"/>
            <ac:picMk id="4" creationId="{3DF96780-FECF-B6BD-670B-411BA7BF8AF3}"/>
          </ac:picMkLst>
        </pc:picChg>
        <pc:picChg chg="del">
          <ac:chgData name="Damian T. Gordon" userId="7469c87ffe94b59c" providerId="LiveId" clId="{C847B7FD-C181-4F90-8B7B-BA429948770D}" dt="2022-11-08T11:18:46.923" v="44" actId="478"/>
          <ac:picMkLst>
            <pc:docMk/>
            <pc:sldMk cId="1674038915" sldId="329"/>
            <ac:picMk id="130" creationId="{00000000-0000-0000-0000-000000000000}"/>
          </ac:picMkLst>
        </pc:picChg>
      </pc:sldChg>
      <pc:sldChg chg="addSp delSp modSp mod">
        <pc:chgData name="Damian T. Gordon" userId="7469c87ffe94b59c" providerId="LiveId" clId="{C847B7FD-C181-4F90-8B7B-BA429948770D}" dt="2022-11-08T11:17:50.494" v="5"/>
        <pc:sldMkLst>
          <pc:docMk/>
          <pc:sldMk cId="247921123" sldId="331"/>
        </pc:sldMkLst>
        <pc:picChg chg="add mod">
          <ac:chgData name="Damian T. Gordon" userId="7469c87ffe94b59c" providerId="LiveId" clId="{C847B7FD-C181-4F90-8B7B-BA429948770D}" dt="2022-11-08T11:17:50.494" v="5"/>
          <ac:picMkLst>
            <pc:docMk/>
            <pc:sldMk cId="247921123" sldId="331"/>
            <ac:picMk id="2" creationId="{EFCEC215-CD3E-5AAC-BAD9-8C2A05959917}"/>
          </ac:picMkLst>
        </pc:picChg>
        <pc:picChg chg="del">
          <ac:chgData name="Damian T. Gordon" userId="7469c87ffe94b59c" providerId="LiveId" clId="{C847B7FD-C181-4F90-8B7B-BA429948770D}" dt="2022-11-08T11:17:50.126" v="4" actId="478"/>
          <ac:picMkLst>
            <pc:docMk/>
            <pc:sldMk cId="247921123" sldId="331"/>
            <ac:picMk id="130" creationId="{00000000-0000-0000-0000-000000000000}"/>
          </ac:picMkLst>
        </pc:picChg>
      </pc:sldChg>
      <pc:sldChg chg="addSp delSp modSp add mod ord">
        <pc:chgData name="Damian T. Gordon" userId="7469c87ffe94b59c" providerId="LiveId" clId="{C847B7FD-C181-4F90-8B7B-BA429948770D}" dt="2022-11-10T09:51:59.639" v="287" actId="478"/>
        <pc:sldMkLst>
          <pc:docMk/>
          <pc:sldMk cId="1229665863" sldId="332"/>
        </pc:sldMkLst>
        <pc:spChg chg="add del mod">
          <ac:chgData name="Damian T. Gordon" userId="7469c87ffe94b59c" providerId="LiveId" clId="{C847B7FD-C181-4F90-8B7B-BA429948770D}" dt="2022-11-10T09:50:30.745" v="271" actId="21"/>
          <ac:spMkLst>
            <pc:docMk/>
            <pc:sldMk cId="1229665863" sldId="332"/>
            <ac:spMk id="2" creationId="{EF87DB79-A2FF-EEA0-03DF-0689AE141DF0}"/>
          </ac:spMkLst>
        </pc:spChg>
        <pc:spChg chg="add del mod">
          <ac:chgData name="Damian T. Gordon" userId="7469c87ffe94b59c" providerId="LiveId" clId="{C847B7FD-C181-4F90-8B7B-BA429948770D}" dt="2022-11-10T09:51:57.429" v="286" actId="478"/>
          <ac:spMkLst>
            <pc:docMk/>
            <pc:sldMk cId="1229665863" sldId="332"/>
            <ac:spMk id="3" creationId="{71E2673F-CE35-BE4F-30E8-7BA5B663F968}"/>
          </ac:spMkLst>
        </pc:spChg>
        <pc:spChg chg="mod">
          <ac:chgData name="Damian T. Gordon" userId="7469c87ffe94b59c" providerId="LiveId" clId="{C847B7FD-C181-4F90-8B7B-BA429948770D}" dt="2022-11-10T09:47:36.189" v="166" actId="1036"/>
          <ac:spMkLst>
            <pc:docMk/>
            <pc:sldMk cId="1229665863" sldId="332"/>
            <ac:spMk id="5" creationId="{4CDE42F3-587A-8351-4765-C8C4A738DBA3}"/>
          </ac:spMkLst>
        </pc:spChg>
        <pc:spChg chg="add del mod">
          <ac:chgData name="Damian T. Gordon" userId="7469c87ffe94b59c" providerId="LiveId" clId="{C847B7FD-C181-4F90-8B7B-BA429948770D}" dt="2022-11-10T09:50:30.745" v="271" actId="21"/>
          <ac:spMkLst>
            <pc:docMk/>
            <pc:sldMk cId="1229665863" sldId="332"/>
            <ac:spMk id="6" creationId="{84959392-6122-1BB9-0FCB-1DF224EB4B19}"/>
          </ac:spMkLst>
        </pc:spChg>
        <pc:spChg chg="add mod">
          <ac:chgData name="Damian T. Gordon" userId="7469c87ffe94b59c" providerId="LiveId" clId="{C847B7FD-C181-4F90-8B7B-BA429948770D}" dt="2022-11-10T09:50:32.689" v="272"/>
          <ac:spMkLst>
            <pc:docMk/>
            <pc:sldMk cId="1229665863" sldId="332"/>
            <ac:spMk id="8" creationId="{2CCFE75F-C2B4-6E1E-37BA-D81256C5C6D2}"/>
          </ac:spMkLst>
        </pc:spChg>
        <pc:spChg chg="add mod">
          <ac:chgData name="Damian T. Gordon" userId="7469c87ffe94b59c" providerId="LiveId" clId="{C847B7FD-C181-4F90-8B7B-BA429948770D}" dt="2022-11-10T09:50:32.689" v="272"/>
          <ac:spMkLst>
            <pc:docMk/>
            <pc:sldMk cId="1229665863" sldId="332"/>
            <ac:spMk id="9" creationId="{91E1E5E5-2CC2-E218-E2B7-EC163D7749A5}"/>
          </ac:spMkLst>
        </pc:spChg>
        <pc:spChg chg="add mod">
          <ac:chgData name="Damian T. Gordon" userId="7469c87ffe94b59c" providerId="LiveId" clId="{C847B7FD-C181-4F90-8B7B-BA429948770D}" dt="2022-11-10T09:50:32.689" v="272"/>
          <ac:spMkLst>
            <pc:docMk/>
            <pc:sldMk cId="1229665863" sldId="332"/>
            <ac:spMk id="10" creationId="{433BF428-B836-8150-3E98-50F2E632E030}"/>
          </ac:spMkLst>
        </pc:spChg>
        <pc:spChg chg="add mod ord">
          <ac:chgData name="Damian T. Gordon" userId="7469c87ffe94b59c" providerId="LiveId" clId="{C847B7FD-C181-4F90-8B7B-BA429948770D}" dt="2022-11-10T09:50:54.412" v="275" actId="171"/>
          <ac:spMkLst>
            <pc:docMk/>
            <pc:sldMk cId="1229665863" sldId="332"/>
            <ac:spMk id="12" creationId="{4851E91A-4F98-CB89-8FE4-09D86C2BBFF3}"/>
          </ac:spMkLst>
        </pc:spChg>
        <pc:spChg chg="add del mod">
          <ac:chgData name="Damian T. Gordon" userId="7469c87ffe94b59c" providerId="LiveId" clId="{C847B7FD-C181-4F90-8B7B-BA429948770D}" dt="2022-11-10T09:51:57.429" v="286" actId="478"/>
          <ac:spMkLst>
            <pc:docMk/>
            <pc:sldMk cId="1229665863" sldId="332"/>
            <ac:spMk id="14" creationId="{DD8153DE-543C-B5FC-F874-C583DF597979}"/>
          </ac:spMkLst>
        </pc:spChg>
        <pc:spChg chg="mod">
          <ac:chgData name="Damian T. Gordon" userId="7469c87ffe94b59c" providerId="LiveId" clId="{C847B7FD-C181-4F90-8B7B-BA429948770D}" dt="2022-11-10T09:46:41.469" v="103" actId="1035"/>
          <ac:spMkLst>
            <pc:docMk/>
            <pc:sldMk cId="1229665863" sldId="332"/>
            <ac:spMk id="92" creationId="{00000000-0000-0000-0000-000000000000}"/>
          </ac:spMkLst>
        </pc:spChg>
        <pc:spChg chg="del mod">
          <ac:chgData name="Damian T. Gordon" userId="7469c87ffe94b59c" providerId="LiveId" clId="{C847B7FD-C181-4F90-8B7B-BA429948770D}" dt="2022-11-10T09:51:59.639" v="287" actId="478"/>
          <ac:spMkLst>
            <pc:docMk/>
            <pc:sldMk cId="1229665863" sldId="332"/>
            <ac:spMk id="93" creationId="{00000000-0000-0000-0000-000000000000}"/>
          </ac:spMkLst>
        </pc:spChg>
        <pc:spChg chg="del mod">
          <ac:chgData name="Damian T. Gordon" userId="7469c87ffe94b59c" providerId="LiveId" clId="{C847B7FD-C181-4F90-8B7B-BA429948770D}" dt="2022-11-10T09:46:45.625" v="104" actId="478"/>
          <ac:spMkLst>
            <pc:docMk/>
            <pc:sldMk cId="1229665863" sldId="332"/>
            <ac:spMk id="94" creationId="{00000000-0000-0000-0000-000000000000}"/>
          </ac:spMkLst>
        </pc:spChg>
        <pc:spChg chg="del mod">
          <ac:chgData name="Damian T. Gordon" userId="7469c87ffe94b59c" providerId="LiveId" clId="{C847B7FD-C181-4F90-8B7B-BA429948770D}" dt="2022-11-10T09:50:30.745" v="271" actId="21"/>
          <ac:spMkLst>
            <pc:docMk/>
            <pc:sldMk cId="1229665863" sldId="332"/>
            <ac:spMk id="96" creationId="{00000000-0000-0000-0000-000000000000}"/>
          </ac:spMkLst>
        </pc:spChg>
        <pc:spChg chg="mod">
          <ac:chgData name="Damian T. Gordon" userId="7469c87ffe94b59c" providerId="LiveId" clId="{C847B7FD-C181-4F90-8B7B-BA429948770D}" dt="2022-11-10T09:46:41.469" v="103" actId="1035"/>
          <ac:spMkLst>
            <pc:docMk/>
            <pc:sldMk cId="1229665863" sldId="332"/>
            <ac:spMk id="97" creationId="{00000000-0000-0000-0000-000000000000}"/>
          </ac:spMkLst>
        </pc:spChg>
        <pc:graphicFrameChg chg="mod">
          <ac:chgData name="Damian T. Gordon" userId="7469c87ffe94b59c" providerId="LiveId" clId="{C847B7FD-C181-4F90-8B7B-BA429948770D}" dt="2022-11-10T09:47:28.770" v="150" actId="1035"/>
          <ac:graphicFrameMkLst>
            <pc:docMk/>
            <pc:sldMk cId="1229665863" sldId="332"/>
            <ac:graphicFrameMk id="4" creationId="{FAF438D7-DE5F-1948-27AB-543238AFEF09}"/>
          </ac:graphicFrameMkLst>
        </pc:graphicFrameChg>
        <pc:picChg chg="add del mod">
          <ac:chgData name="Damian T. Gordon" userId="7469c87ffe94b59c" providerId="LiveId" clId="{C847B7FD-C181-4F90-8B7B-BA429948770D}" dt="2022-11-10T09:50:30.745" v="271" actId="21"/>
          <ac:picMkLst>
            <pc:docMk/>
            <pc:sldMk cId="1229665863" sldId="332"/>
            <ac:picMk id="7" creationId="{FD28824A-4FA2-D93E-CF65-5EDF7159833B}"/>
          </ac:picMkLst>
        </pc:picChg>
        <pc:picChg chg="add mod">
          <ac:chgData name="Damian T. Gordon" userId="7469c87ffe94b59c" providerId="LiveId" clId="{C847B7FD-C181-4F90-8B7B-BA429948770D}" dt="2022-11-10T09:50:32.689" v="272"/>
          <ac:picMkLst>
            <pc:docMk/>
            <pc:sldMk cId="1229665863" sldId="332"/>
            <ac:picMk id="11" creationId="{D7658BC9-9AE2-A695-A188-6AF7C01EA5FC}"/>
          </ac:picMkLst>
        </pc:picChg>
      </pc:sldChg>
      <pc:sldChg chg="addSp delSp modSp add">
        <pc:chgData name="Damian T. Gordon" userId="7469c87ffe94b59c" providerId="LiveId" clId="{C847B7FD-C181-4F90-8B7B-BA429948770D}" dt="2022-11-10T09:51:19.934" v="280" actId="1076"/>
        <pc:sldMkLst>
          <pc:docMk/>
          <pc:sldMk cId="3218116889" sldId="333"/>
        </pc:sldMkLst>
        <pc:spChg chg="add mod">
          <ac:chgData name="Damian T. Gordon" userId="7469c87ffe94b59c" providerId="LiveId" clId="{C847B7FD-C181-4F90-8B7B-BA429948770D}" dt="2022-11-10T09:49:43.499" v="244"/>
          <ac:spMkLst>
            <pc:docMk/>
            <pc:sldMk cId="3218116889" sldId="333"/>
            <ac:spMk id="3" creationId="{F1F57F95-31C5-4E80-1A9E-B6CB1FA80BFA}"/>
          </ac:spMkLst>
        </pc:spChg>
        <pc:spChg chg="add mod">
          <ac:chgData name="Damian T. Gordon" userId="7469c87ffe94b59c" providerId="LiveId" clId="{C847B7FD-C181-4F90-8B7B-BA429948770D}" dt="2022-11-10T09:49:43.499" v="244"/>
          <ac:spMkLst>
            <pc:docMk/>
            <pc:sldMk cId="3218116889" sldId="333"/>
            <ac:spMk id="16" creationId="{FE15086E-0F07-DF46-F38A-E63094A03505}"/>
          </ac:spMkLst>
        </pc:spChg>
        <pc:spChg chg="add mod">
          <ac:chgData name="Damian T. Gordon" userId="7469c87ffe94b59c" providerId="LiveId" clId="{C847B7FD-C181-4F90-8B7B-BA429948770D}" dt="2022-11-10T09:49:43.499" v="244"/>
          <ac:spMkLst>
            <pc:docMk/>
            <pc:sldMk cId="3218116889" sldId="333"/>
            <ac:spMk id="17" creationId="{C579B21B-7407-6CC6-5F90-385AA0EC6046}"/>
          </ac:spMkLst>
        </pc:spChg>
        <pc:spChg chg="add mod">
          <ac:chgData name="Damian T. Gordon" userId="7469c87ffe94b59c" providerId="LiveId" clId="{C847B7FD-C181-4F90-8B7B-BA429948770D}" dt="2022-11-10T09:49:43.499" v="244"/>
          <ac:spMkLst>
            <pc:docMk/>
            <pc:sldMk cId="3218116889" sldId="333"/>
            <ac:spMk id="18" creationId="{BE42E327-D048-194C-2C8F-3DC5399F5D51}"/>
          </ac:spMkLst>
        </pc:spChg>
        <pc:spChg chg="add mod">
          <ac:chgData name="Damian T. Gordon" userId="7469c87ffe94b59c" providerId="LiveId" clId="{C847B7FD-C181-4F90-8B7B-BA429948770D}" dt="2022-11-10T09:49:43.499" v="244"/>
          <ac:spMkLst>
            <pc:docMk/>
            <pc:sldMk cId="3218116889" sldId="333"/>
            <ac:spMk id="19" creationId="{899A3219-F761-C6EC-9DC9-9B5A2D582880}"/>
          </ac:spMkLst>
        </pc:spChg>
        <pc:picChg chg="add del mod">
          <ac:chgData name="Damian T. Gordon" userId="7469c87ffe94b59c" providerId="LiveId" clId="{C847B7FD-C181-4F90-8B7B-BA429948770D}" dt="2022-11-10T09:51:07.774" v="277" actId="478"/>
          <ac:picMkLst>
            <pc:docMk/>
            <pc:sldMk cId="3218116889" sldId="333"/>
            <ac:picMk id="20" creationId="{B369772E-8924-99A5-EEFB-2D3B4A2D0164}"/>
          </ac:picMkLst>
        </pc:picChg>
        <pc:picChg chg="add mod">
          <ac:chgData name="Damian T. Gordon" userId="7469c87ffe94b59c" providerId="LiveId" clId="{C847B7FD-C181-4F90-8B7B-BA429948770D}" dt="2022-11-10T09:51:19.934" v="280" actId="1076"/>
          <ac:picMkLst>
            <pc:docMk/>
            <pc:sldMk cId="3218116889" sldId="333"/>
            <ac:picMk id="21" creationId="{86BF79D3-B9FE-FFA0-9609-A033C1F750AF}"/>
          </ac:picMkLst>
        </pc:picChg>
        <pc:cxnChg chg="add mod">
          <ac:chgData name="Damian T. Gordon" userId="7469c87ffe94b59c" providerId="LiveId" clId="{C847B7FD-C181-4F90-8B7B-BA429948770D}" dt="2022-11-10T09:49:43.499" v="244"/>
          <ac:cxnSpMkLst>
            <pc:docMk/>
            <pc:sldMk cId="3218116889" sldId="333"/>
            <ac:cxnSpMk id="4" creationId="{F8687322-9BB5-99F8-3BDF-CA284508EAF6}"/>
          </ac:cxnSpMkLst>
        </pc:cxnChg>
        <pc:cxnChg chg="add mod">
          <ac:chgData name="Damian T. Gordon" userId="7469c87ffe94b59c" providerId="LiveId" clId="{C847B7FD-C181-4F90-8B7B-BA429948770D}" dt="2022-11-10T09:49:43.499" v="244"/>
          <ac:cxnSpMkLst>
            <pc:docMk/>
            <pc:sldMk cId="3218116889" sldId="333"/>
            <ac:cxnSpMk id="5" creationId="{86E881E4-AA1E-8F0E-F6DE-4D317BF357C8}"/>
          </ac:cxnSpMkLst>
        </pc:cxnChg>
        <pc:cxnChg chg="add mod">
          <ac:chgData name="Damian T. Gordon" userId="7469c87ffe94b59c" providerId="LiveId" clId="{C847B7FD-C181-4F90-8B7B-BA429948770D}" dt="2022-11-10T09:49:43.499" v="244"/>
          <ac:cxnSpMkLst>
            <pc:docMk/>
            <pc:sldMk cId="3218116889" sldId="333"/>
            <ac:cxnSpMk id="6" creationId="{FB39BFDB-4B00-B866-8CD4-33EC36DF22A0}"/>
          </ac:cxnSpMkLst>
        </pc:cxnChg>
        <pc:cxnChg chg="add mod">
          <ac:chgData name="Damian T. Gordon" userId="7469c87ffe94b59c" providerId="LiveId" clId="{C847B7FD-C181-4F90-8B7B-BA429948770D}" dt="2022-11-10T09:49:43.499" v="244"/>
          <ac:cxnSpMkLst>
            <pc:docMk/>
            <pc:sldMk cId="3218116889" sldId="333"/>
            <ac:cxnSpMk id="14" creationId="{B58507C5-D8BB-E14E-228B-EF5C9FB7C582}"/>
          </ac:cxnSpMkLst>
        </pc:cxnChg>
        <pc:cxnChg chg="add mod">
          <ac:chgData name="Damian T. Gordon" userId="7469c87ffe94b59c" providerId="LiveId" clId="{C847B7FD-C181-4F90-8B7B-BA429948770D}" dt="2022-11-10T09:49:43.499" v="244"/>
          <ac:cxnSpMkLst>
            <pc:docMk/>
            <pc:sldMk cId="3218116889" sldId="333"/>
            <ac:cxnSpMk id="15" creationId="{D62E44BD-F7AD-F855-C69F-10BF3AABA7BC}"/>
          </ac:cxnSpMkLst>
        </pc:cxnChg>
      </pc:sldChg>
      <pc:sldChg chg="addSp delSp modSp add mod">
        <pc:chgData name="Damian T. Gordon" userId="7469c87ffe94b59c" providerId="LiveId" clId="{C847B7FD-C181-4F90-8B7B-BA429948770D}" dt="2022-11-10T09:51:48.661" v="284" actId="478"/>
        <pc:sldMkLst>
          <pc:docMk/>
          <pc:sldMk cId="2904722965" sldId="334"/>
        </pc:sldMkLst>
        <pc:spChg chg="add mod">
          <ac:chgData name="Damian T. Gordon" userId="7469c87ffe94b59c" providerId="LiveId" clId="{C847B7FD-C181-4F90-8B7B-BA429948770D}" dt="2022-11-10T09:50:34.631" v="273"/>
          <ac:spMkLst>
            <pc:docMk/>
            <pc:sldMk cId="2904722965" sldId="334"/>
            <ac:spMk id="2" creationId="{C53ADB6F-693C-A621-6DE2-A6E17F8C6540}"/>
          </ac:spMkLst>
        </pc:spChg>
        <pc:spChg chg="add mod">
          <ac:chgData name="Damian T. Gordon" userId="7469c87ffe94b59c" providerId="LiveId" clId="{C847B7FD-C181-4F90-8B7B-BA429948770D}" dt="2022-11-10T09:50:34.631" v="273"/>
          <ac:spMkLst>
            <pc:docMk/>
            <pc:sldMk cId="2904722965" sldId="334"/>
            <ac:spMk id="4" creationId="{7F30F29C-3EC4-2E87-EC24-F117038F1BD9}"/>
          </ac:spMkLst>
        </pc:spChg>
        <pc:spChg chg="add mod">
          <ac:chgData name="Damian T. Gordon" userId="7469c87ffe94b59c" providerId="LiveId" clId="{C847B7FD-C181-4F90-8B7B-BA429948770D}" dt="2022-11-10T09:50:34.631" v="273"/>
          <ac:spMkLst>
            <pc:docMk/>
            <pc:sldMk cId="2904722965" sldId="334"/>
            <ac:spMk id="5" creationId="{14C64DC7-0348-34EF-A14C-BBF18D5E4D2D}"/>
          </ac:spMkLst>
        </pc:spChg>
        <pc:spChg chg="add mod ord">
          <ac:chgData name="Damian T. Gordon" userId="7469c87ffe94b59c" providerId="LiveId" clId="{C847B7FD-C181-4F90-8B7B-BA429948770D}" dt="2022-11-10T09:51:42.436" v="282" actId="171"/>
          <ac:spMkLst>
            <pc:docMk/>
            <pc:sldMk cId="2904722965" sldId="334"/>
            <ac:spMk id="7" creationId="{D921E991-4B40-7670-36FE-8FF08F59AD4C}"/>
          </ac:spMkLst>
        </pc:spChg>
        <pc:spChg chg="del">
          <ac:chgData name="Damian T. Gordon" userId="7469c87ffe94b59c" providerId="LiveId" clId="{C847B7FD-C181-4F90-8B7B-BA429948770D}" dt="2022-11-10T09:51:48.661" v="284" actId="478"/>
          <ac:spMkLst>
            <pc:docMk/>
            <pc:sldMk cId="2904722965" sldId="334"/>
            <ac:spMk id="93" creationId="{00000000-0000-0000-0000-000000000000}"/>
          </ac:spMkLst>
        </pc:spChg>
        <pc:spChg chg="del">
          <ac:chgData name="Damian T. Gordon" userId="7469c87ffe94b59c" providerId="LiveId" clId="{C847B7FD-C181-4F90-8B7B-BA429948770D}" dt="2022-11-10T09:51:45.821" v="283" actId="478"/>
          <ac:spMkLst>
            <pc:docMk/>
            <pc:sldMk cId="2904722965" sldId="334"/>
            <ac:spMk id="94" creationId="{00000000-0000-0000-0000-000000000000}"/>
          </ac:spMkLst>
        </pc:spChg>
        <pc:spChg chg="ord">
          <ac:chgData name="Damian T. Gordon" userId="7469c87ffe94b59c" providerId="LiveId" clId="{C847B7FD-C181-4F90-8B7B-BA429948770D}" dt="2022-11-10T09:50:25.080" v="270" actId="166"/>
          <ac:spMkLst>
            <pc:docMk/>
            <pc:sldMk cId="2904722965" sldId="334"/>
            <ac:spMk id="97" creationId="{00000000-0000-0000-0000-000000000000}"/>
          </ac:spMkLst>
        </pc:spChg>
        <pc:picChg chg="add mod">
          <ac:chgData name="Damian T. Gordon" userId="7469c87ffe94b59c" providerId="LiveId" clId="{C847B7FD-C181-4F90-8B7B-BA429948770D}" dt="2022-11-10T09:50:34.631" v="273"/>
          <ac:picMkLst>
            <pc:docMk/>
            <pc:sldMk cId="2904722965" sldId="334"/>
            <ac:picMk id="6" creationId="{B48C378E-EF2C-86E4-D16F-8B78054C6991}"/>
          </ac:picMkLst>
        </pc:picChg>
        <pc:picChg chg="mod">
          <ac:chgData name="Damian T. Gordon" userId="7469c87ffe94b59c" providerId="LiveId" clId="{C847B7FD-C181-4F90-8B7B-BA429948770D}" dt="2022-11-10T09:50:18.137" v="269" actId="1035"/>
          <ac:picMkLst>
            <pc:docMk/>
            <pc:sldMk cId="2904722965" sldId="334"/>
            <ac:picMk id="2050" creationId="{C37C9FFA-90BD-24EB-A309-A50DDF46397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607fdeb1c9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607fdeb1c9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314033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428887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1486174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2670037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3863886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2011970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9537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extLst>
      <p:ext uri="{BB962C8B-B14F-4D97-AF65-F5344CB8AC3E}">
        <p14:creationId xmlns:p14="http://schemas.microsoft.com/office/powerpoint/2010/main" val="1477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39"/>
          <p:cNvSpPr txBox="1">
            <a:spLocks noGrp="1"/>
          </p:cNvSpPr>
          <p:nvPr>
            <p:ph type="title"/>
          </p:nvPr>
        </p:nvSpPr>
        <p:spPr>
          <a:xfrm>
            <a:off x="311700" y="482300"/>
            <a:ext cx="8520600" cy="572700"/>
          </a:xfrm>
          <a:prstGeom prst="rect">
            <a:avLst/>
          </a:prstGeom>
        </p:spPr>
        <p:txBody>
          <a:bodyPr spcFirstLastPara="1" wrap="square" lIns="91425" tIns="91425" rIns="91425" bIns="91425" anchor="t" anchorCtr="0">
            <a:noAutofit/>
          </a:bodyPr>
          <a:lstStyle/>
          <a:p>
            <a:pPr lvl="0" algn="ctr"/>
            <a:r>
              <a:rPr lang="en-GB" sz="2400" b="1" dirty="0">
                <a:solidFill>
                  <a:srgbClr val="1A7D94"/>
                </a:solidFill>
                <a:latin typeface="Roboto"/>
                <a:ea typeface="Roboto"/>
                <a:cs typeface="Roboto"/>
                <a:sym typeface="Roboto"/>
              </a:rPr>
              <a:t>Blended Learning International Train the Train (BLITT)</a:t>
            </a:r>
            <a:endParaRPr sz="2400" b="1" dirty="0">
              <a:solidFill>
                <a:srgbClr val="1A7D94"/>
              </a:solidFill>
              <a:latin typeface="Roboto"/>
              <a:ea typeface="Roboto"/>
              <a:cs typeface="Roboto"/>
              <a:sym typeface="Roboto"/>
            </a:endParaRPr>
          </a:p>
        </p:txBody>
      </p:sp>
      <p:sp>
        <p:nvSpPr>
          <p:cNvPr id="377" name="Google Shape;377;p39"/>
          <p:cNvSpPr txBox="1">
            <a:spLocks noGrp="1"/>
          </p:cNvSpPr>
          <p:nvPr>
            <p:ph type="body" idx="1"/>
          </p:nvPr>
        </p:nvSpPr>
        <p:spPr>
          <a:xfrm>
            <a:off x="2560900" y="1611938"/>
            <a:ext cx="5466600" cy="186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sz="2800" b="1" dirty="0">
                <a:solidFill>
                  <a:srgbClr val="434343"/>
                </a:solidFill>
                <a:latin typeface="Roboto"/>
                <a:ea typeface="Roboto"/>
                <a:cs typeface="Roboto"/>
                <a:sym typeface="Roboto"/>
              </a:rPr>
              <a:t>ACTIVITY 1: ANALYSIS</a:t>
            </a:r>
          </a:p>
          <a:p>
            <a:pPr marL="0" lvl="0" indent="0" algn="l" rtl="0">
              <a:spcBef>
                <a:spcPts val="0"/>
              </a:spcBef>
              <a:spcAft>
                <a:spcPts val="0"/>
              </a:spcAft>
              <a:buNone/>
            </a:pPr>
            <a:endParaRPr lang="it" sz="2800" b="1" dirty="0">
              <a:solidFill>
                <a:srgbClr val="434343"/>
              </a:solidFill>
              <a:latin typeface="Roboto"/>
              <a:ea typeface="Roboto"/>
              <a:cs typeface="Roboto"/>
              <a:sym typeface="Roboto"/>
            </a:endParaRPr>
          </a:p>
          <a:p>
            <a:pPr marL="0" lvl="0" indent="0" algn="l" rtl="0">
              <a:spcBef>
                <a:spcPts val="0"/>
              </a:spcBef>
              <a:spcAft>
                <a:spcPts val="0"/>
              </a:spcAft>
              <a:buNone/>
            </a:pPr>
            <a:r>
              <a:rPr lang="it" sz="2000" b="1" dirty="0">
                <a:solidFill>
                  <a:srgbClr val="434343"/>
                </a:solidFill>
                <a:latin typeface="Roboto"/>
                <a:ea typeface="Roboto"/>
                <a:cs typeface="Roboto"/>
                <a:sym typeface="Roboto"/>
              </a:rPr>
              <a:t>Damian Gordon</a:t>
            </a:r>
          </a:p>
          <a:p>
            <a:pPr marL="0" lvl="0" indent="0" algn="l" rtl="0">
              <a:spcBef>
                <a:spcPts val="0"/>
              </a:spcBef>
              <a:spcAft>
                <a:spcPts val="0"/>
              </a:spcAft>
              <a:buNone/>
            </a:pPr>
            <a:r>
              <a:rPr lang="it" sz="2000" dirty="0">
                <a:solidFill>
                  <a:srgbClr val="434343"/>
                </a:solidFill>
                <a:latin typeface="Roboto"/>
                <a:ea typeface="Roboto"/>
                <a:cs typeface="Roboto"/>
                <a:sym typeface="Roboto"/>
              </a:rPr>
              <a:t>Lecturer in Computer Science</a:t>
            </a:r>
            <a:endParaRPr sz="2000" dirty="0">
              <a:solidFill>
                <a:srgbClr val="434343"/>
              </a:solidFill>
              <a:latin typeface="Roboto"/>
              <a:ea typeface="Roboto"/>
              <a:cs typeface="Roboto"/>
              <a:sym typeface="Roboto"/>
            </a:endParaRPr>
          </a:p>
        </p:txBody>
      </p:sp>
      <p:sp>
        <p:nvSpPr>
          <p:cNvPr id="378" name="Google Shape;378;p39"/>
          <p:cNvSpPr/>
          <p:nvPr/>
        </p:nvSpPr>
        <p:spPr>
          <a:xfrm>
            <a:off x="-7784"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9"/>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cxnSp>
        <p:nvCxnSpPr>
          <p:cNvPr id="380" name="Google Shape;380;p39"/>
          <p:cNvCxnSpPr/>
          <p:nvPr/>
        </p:nvCxnSpPr>
        <p:spPr>
          <a:xfrm rot="10800000" flipH="1">
            <a:off x="608750" y="1115225"/>
            <a:ext cx="7926300" cy="12300"/>
          </a:xfrm>
          <a:prstGeom prst="straightConnector1">
            <a:avLst/>
          </a:prstGeom>
          <a:noFill/>
          <a:ln w="76200" cap="flat" cmpd="sng">
            <a:solidFill>
              <a:srgbClr val="1A7D94"/>
            </a:solidFill>
            <a:prstDash val="solid"/>
            <a:round/>
            <a:headEnd type="none" w="med" len="med"/>
            <a:tailEnd type="none" w="med" len="med"/>
          </a:ln>
        </p:spPr>
      </p:cxnSp>
      <p:sp>
        <p:nvSpPr>
          <p:cNvPr id="381" name="Google Shape;381;p3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Picture 1">
            <a:extLst>
              <a:ext uri="{FF2B5EF4-FFF2-40B4-BE49-F238E27FC236}">
                <a16:creationId xmlns:a16="http://schemas.microsoft.com/office/drawing/2014/main" id="{F5BD78D3-22B0-0E8B-6610-0CAE162D42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1</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50800" lvl="0" indent="0" algn="l" rtl="0">
              <a:spcBef>
                <a:spcPts val="0"/>
              </a:spcBef>
              <a:spcAft>
                <a:spcPts val="0"/>
              </a:spcAft>
              <a:buClr>
                <a:srgbClr val="223457"/>
              </a:buClr>
              <a:buSzPts val="2800"/>
            </a:pPr>
            <a:r>
              <a:rPr lang="en-GB" sz="2000" dirty="0">
                <a:solidFill>
                  <a:srgbClr val="223457"/>
                </a:solidFill>
              </a:rPr>
              <a:t>This is our first brainstorming activity…</a:t>
            </a:r>
          </a:p>
          <a:p>
            <a:pPr marL="50800" lvl="0" indent="0" algn="l" rtl="0">
              <a:spcBef>
                <a:spcPts val="0"/>
              </a:spcBef>
              <a:spcAft>
                <a:spcPts val="0"/>
              </a:spcAft>
              <a:buClr>
                <a:srgbClr val="223457"/>
              </a:buClr>
              <a:buSzPts val="2800"/>
            </a:pPr>
            <a:endParaRPr lang="en-GB" sz="2000" dirty="0">
              <a:solidFill>
                <a:srgbClr val="223457"/>
              </a:solidFill>
            </a:endParaRPr>
          </a:p>
          <a:p>
            <a:pPr marL="50800" lvl="0" indent="0" algn="l" rtl="0">
              <a:spcBef>
                <a:spcPts val="0"/>
              </a:spcBef>
              <a:spcAft>
                <a:spcPts val="0"/>
              </a:spcAft>
              <a:buClr>
                <a:srgbClr val="223457"/>
              </a:buClr>
              <a:buSzPts val="2800"/>
            </a:pPr>
            <a:r>
              <a:rPr lang="en-GB" sz="2000" dirty="0">
                <a:solidFill>
                  <a:srgbClr val="223457"/>
                </a:solidFill>
              </a:rPr>
              <a:t>Just a few sentences needed. So this is just to get your initial ideas on what you are thinking of doing, plans will change over time, so please don’t feel tied down to anything you write here, it’s just to get you initial ideas. Here are some questions that might help you, but don’t feel constrained by these:</a:t>
            </a:r>
          </a:p>
          <a:p>
            <a:pPr marL="457200" lvl="0" indent="-406400" algn="l" rtl="0">
              <a:spcBef>
                <a:spcPts val="0"/>
              </a:spcBef>
              <a:spcAft>
                <a:spcPts val="0"/>
              </a:spcAft>
              <a:buClr>
                <a:srgbClr val="223457"/>
              </a:buClr>
              <a:buSzPts val="2800"/>
              <a:buChar char="●"/>
            </a:pPr>
            <a:endParaRPr lang="en-GB" sz="1800" dirty="0">
              <a:solidFill>
                <a:srgbClr val="223457"/>
              </a:solidFill>
            </a:endParaRPr>
          </a:p>
          <a:p>
            <a:pPr marL="50800" lvl="0" indent="0" algn="l" rtl="0">
              <a:spcBef>
                <a:spcPts val="0"/>
              </a:spcBef>
              <a:spcAft>
                <a:spcPts val="0"/>
              </a:spcAft>
              <a:buClr>
                <a:srgbClr val="223457"/>
              </a:buClr>
              <a:buSzPts val="2800"/>
            </a:pPr>
            <a:endParaRPr lang="en-GB" sz="1800" dirty="0">
              <a:solidFill>
                <a:srgbClr val="223457"/>
              </a:solidFill>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750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1</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What new blended activities are you thinking of doing?</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How will this benefit/impact the students? </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Will the students need to learn any new skills?</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Will you need to learn any new skills?</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Will there be a change in the balance of classroom/computer activity?</a:t>
            </a:r>
          </a:p>
          <a:p>
            <a:pPr marL="457200" lvl="0" indent="-406400" algn="l" rtl="0">
              <a:spcBef>
                <a:spcPts val="0"/>
              </a:spcBef>
              <a:spcAft>
                <a:spcPts val="0"/>
              </a:spcAft>
              <a:buClr>
                <a:srgbClr val="223457"/>
              </a:buClr>
              <a:buSzPts val="2800"/>
              <a:buChar char="●"/>
            </a:pPr>
            <a:endParaRPr lang="en-GB" sz="2000" dirty="0">
              <a:solidFill>
                <a:srgbClr val="223457"/>
              </a:solidFill>
            </a:endParaRPr>
          </a:p>
          <a:p>
            <a:pPr marL="50800" lvl="0" indent="0" algn="l" rtl="0">
              <a:spcBef>
                <a:spcPts val="0"/>
              </a:spcBef>
              <a:spcAft>
                <a:spcPts val="0"/>
              </a:spcAft>
              <a:buClr>
                <a:srgbClr val="223457"/>
              </a:buClr>
              <a:buSzPts val="2800"/>
            </a:pPr>
            <a:r>
              <a:rPr lang="en-GB" sz="2000" dirty="0">
                <a:solidFill>
                  <a:srgbClr val="223457"/>
                </a:solidFill>
              </a:rPr>
              <a:t>As your ideas change, please do note both the old ideas and the new ones here.</a:t>
            </a: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280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1: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19-Sept-2022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Only very initial thoughts today, I had the module fully online for the 2 years of COVID, and then I went back to fully face2face last year, and I don’t think I took enough advantage of all of the online stuff I was using during COVID, and I also think I didn’t fully exploit the face2face stuff, and I really want to get the blending aspect.</a:t>
            </a: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7842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1: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9203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23-Sept-2023</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OK, so I have a better grip on what I want to do, so here’s a few things:</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I’ve going to take 3 classes online, and 9 in person</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For the online classes I’m going to use simulator and compliers live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For the face2face class I’m going to do live groupwork activities and human simulation</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I’m going to change both (of the two) assessments to online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5146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1: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23-Sept-2023</a:t>
            </a:r>
            <a:r>
              <a:rPr lang="en-IE" sz="1800" u="sng" dirty="0">
                <a:latin typeface="Calibri" panose="020F0502020204030204" pitchFamily="34" charset="0"/>
                <a:ea typeface="Calibri" panose="020F0502020204030204" pitchFamily="34" charset="0"/>
                <a:cs typeface="Times New Roman" panose="02020603050405020304" pitchFamily="18" charset="0"/>
              </a:rPr>
              <a:t> (cont.)</a:t>
            </a: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 think this is going to help the students to gain the immediate benefits of learning something and seeing it working live, as well as me being able to give them live feedback. </a:t>
            </a:r>
          </a:p>
          <a:p>
            <a:pPr>
              <a:lnSpc>
                <a:spcPct val="107000"/>
              </a:lnSpc>
              <a:spcAft>
                <a:spcPts val="800"/>
              </a:spcAft>
            </a:pPr>
            <a:endParaRPr lang="en-IE" sz="1800" i="1"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i="1" dirty="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371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1: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14-Oct-2023</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OK, second thoughts, change point 4 to</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I’m going to change one of the two assignments to online.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One is enough this year, and I might try both next year.</a:t>
            </a:r>
          </a:p>
          <a:p>
            <a:pPr>
              <a:lnSpc>
                <a:spcPct val="107000"/>
              </a:lnSpc>
              <a:spcAft>
                <a:spcPts val="800"/>
              </a:spcAft>
            </a:pPr>
            <a:endParaRPr lang="en-IE" sz="1800" i="1"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5509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Image result for that's all folks">
            <a:extLst>
              <a:ext uri="{FF2B5EF4-FFF2-40B4-BE49-F238E27FC236}">
                <a16:creationId xmlns:a16="http://schemas.microsoft.com/office/drawing/2014/main" id="{4E5EAFC0-31C7-478B-AE1B-47A2464B55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05575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TotalTime>
  <Words>490</Words>
  <Application>Microsoft Office PowerPoint</Application>
  <PresentationFormat>On-screen Show (16:9)</PresentationFormat>
  <Paragraphs>49</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Roboto</vt:lpstr>
      <vt:lpstr>Symbol</vt:lpstr>
      <vt:lpstr>Simple Light</vt:lpstr>
      <vt:lpstr>Blended Learning International Train the Train (BLITT)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Blended Learning</dc:title>
  <cp:lastModifiedBy>Damian T. Gordon</cp:lastModifiedBy>
  <cp:revision>31</cp:revision>
  <dcterms:modified xsi:type="dcterms:W3CDTF">2022-11-12T17:34:37Z</dcterms:modified>
</cp:coreProperties>
</file>